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6" r:id="rId3"/>
    <p:sldId id="257" r:id="rId4"/>
    <p:sldId id="258" r:id="rId5"/>
    <p:sldId id="259" r:id="rId6"/>
    <p:sldId id="260" r:id="rId7"/>
    <p:sldId id="264" r:id="rId8"/>
    <p:sldId id="265" r:id="rId9"/>
    <p:sldId id="266" r:id="rId10"/>
    <p:sldId id="267" r:id="rId11"/>
    <p:sldId id="268" r:id="rId12"/>
    <p:sldId id="270" r:id="rId13"/>
    <p:sldId id="262" r:id="rId14"/>
    <p:sldId id="271" r:id="rId15"/>
    <p:sldId id="272" r:id="rId16"/>
    <p:sldId id="273" r:id="rId17"/>
    <p:sldId id="275" r:id="rId18"/>
    <p:sldId id="276" r:id="rId19"/>
    <p:sldId id="277" r:id="rId20"/>
    <p:sldId id="278" r:id="rId21"/>
    <p:sldId id="279" r:id="rId22"/>
  </p:sldIdLst>
  <p:sldSz cx="18288000" cy="10287000"/>
  <p:notesSz cx="6858000" cy="9144000"/>
  <p:embeddedFontLst>
    <p:embeddedFont>
      <p:font typeface="Lobster" panose="020B0604020202020204" charset="0"/>
      <p:regular r:id="rId23"/>
    </p:embeddedFont>
    <p:embeddedFont>
      <p:font typeface="Calibri" panose="020F0502020204030204" pitchFamily="34" charset="0"/>
      <p:regular r:id="rId24"/>
      <p:bold r:id="rId25"/>
      <p:italic r:id="rId26"/>
      <p:boldItalic r:id="rId27"/>
    </p:embeddedFont>
    <p:embeddedFont>
      <p:font typeface="#9Slide01 Tieu de ngan" panose="020B0604020202020204" charset="0"/>
      <p:bold r:id="rId28"/>
    </p:embeddedFont>
    <p:embeddedFont>
      <p:font typeface="Tahoma" panose="020B060403050404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3CDD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2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5" Type="http://schemas.openxmlformats.org/officeDocument/2006/relationships/image" Target="../media/image5.png"/><Relationship Id="rId2" Type="http://schemas.openxmlformats.org/officeDocument/2006/relationships/image" Target="../media/image1.png"/><Relationship Id="rId29" Type="http://schemas.openxmlformats.org/officeDocument/2006/relationships/image" Target="../media/image6.png"/><Relationship Id="rId1" Type="http://schemas.openxmlformats.org/officeDocument/2006/relationships/slideLayout" Target="../slideLayouts/slideLayout7.xml"/><Relationship Id="rId24" Type="http://schemas.openxmlformats.org/officeDocument/2006/relationships/image" Target="../media/image46.svg"/><Relationship Id="rId6" Type="http://schemas.openxmlformats.org/officeDocument/2006/relationships/image" Target="../media/image23.svg"/><Relationship Id="rId5" Type="http://schemas.openxmlformats.org/officeDocument/2006/relationships/image" Target="../media/image3.png"/><Relationship Id="rId23" Type="http://schemas.openxmlformats.org/officeDocument/2006/relationships/image" Target="../media/image4.png"/><Relationship Id="rId28" Type="http://schemas.openxmlformats.org/officeDocument/2006/relationships/image" Target="../media/image50.svg"/><Relationship Id="rId4" Type="http://schemas.openxmlformats.org/officeDocument/2006/relationships/image" Target="../media/image25.svg"/><Relationship Id="rId22" Type="http://schemas.openxmlformats.org/officeDocument/2006/relationships/image" Target="../media/image4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9.pn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30.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svg"/><Relationship Id="rId18" Type="http://schemas.openxmlformats.org/officeDocument/2006/relationships/image" Target="../media/image22.png"/><Relationship Id="rId26" Type="http://schemas.openxmlformats.org/officeDocument/2006/relationships/image" Target="../media/image24.svg"/><Relationship Id="rId3" Type="http://schemas.openxmlformats.org/officeDocument/2006/relationships/image" Target="../media/image8.png"/><Relationship Id="rId21" Type="http://schemas.openxmlformats.org/officeDocument/2006/relationships/image" Target="../media/image19.svg"/><Relationship Id="rId7" Type="http://schemas.openxmlformats.org/officeDocument/2006/relationships/image" Target="../media/image10.png"/><Relationship Id="rId12" Type="http://schemas.openxmlformats.org/officeDocument/2006/relationships/image" Target="../media/image2.png"/><Relationship Id="rId17" Type="http://schemas.openxmlformats.org/officeDocument/2006/relationships/image" Target="../media/image15.svg"/><Relationship Id="rId25"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3.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svg"/><Relationship Id="rId24" Type="http://schemas.openxmlformats.org/officeDocument/2006/relationships/image" Target="../media/image32.png"/><Relationship Id="rId5" Type="http://schemas.openxmlformats.org/officeDocument/2006/relationships/image" Target="../media/image9.png"/><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svg"/><Relationship Id="rId9" Type="http://schemas.openxmlformats.org/officeDocument/2006/relationships/image" Target="../media/image7.svg"/><Relationship Id="rId14" Type="http://schemas.openxmlformats.org/officeDocument/2006/relationships/image" Target="../media/image20.png"/><Relationship Id="rId22"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5"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22"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22"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22" Type="http://schemas.openxmlformats.org/officeDocument/2006/relationships/image" Target="../media/image44.sv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22" Type="http://schemas.openxmlformats.org/officeDocument/2006/relationships/image" Target="../media/image44.sv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25"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4" Type="http://schemas.openxmlformats.org/officeDocument/2006/relationships/image" Target="../media/image3.png"/><Relationship Id="rId22"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25"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4" Type="http://schemas.openxmlformats.org/officeDocument/2006/relationships/image" Target="../media/image3.png"/><Relationship Id="rId22" Type="http://schemas.openxmlformats.org/officeDocument/2006/relationships/image" Target="../media/image44.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25"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11.png"/><Relationship Id="rId23" Type="http://schemas.openxmlformats.org/officeDocument/2006/relationships/image" Target="../media/image32.png"/><Relationship Id="rId10" Type="http://schemas.openxmlformats.org/officeDocument/2006/relationships/image" Target="../media/image9.svg"/><Relationship Id="rId4" Type="http://schemas.openxmlformats.org/officeDocument/2006/relationships/image" Target="../media/image3.png"/><Relationship Id="rId22" Type="http://schemas.openxmlformats.org/officeDocument/2006/relationships/image" Target="../media/image44.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1.svg"/><Relationship Id="rId26" Type="http://schemas.openxmlformats.org/officeDocument/2006/relationships/image" Target="../media/image25.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5" Type="http://schemas.openxmlformats.org/officeDocument/2006/relationships/image" Target="../media/image2.png"/><Relationship Id="rId2" Type="http://schemas.openxmlformats.org/officeDocument/2006/relationships/image" Target="../media/image7.png"/><Relationship Id="rId16" Type="http://schemas.openxmlformats.org/officeDocument/2006/relationships/image" Target="../media/image6.png"/><Relationship Id="rId29"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svg"/><Relationship Id="rId24" Type="http://schemas.openxmlformats.org/officeDocument/2006/relationships/image" Target="../media/image23.svg"/><Relationship Id="rId5" Type="http://schemas.openxmlformats.org/officeDocument/2006/relationships/image" Target="../media/image9.png"/><Relationship Id="rId15" Type="http://schemas.openxmlformats.org/officeDocument/2006/relationships/image" Target="../media/image13.svg"/><Relationship Id="rId28" Type="http://schemas.openxmlformats.org/officeDocument/2006/relationships/image" Target="../media/image27.svg"/><Relationship Id="rId10" Type="http://schemas.openxmlformats.org/officeDocument/2006/relationships/image" Target="../media/image12.png"/><Relationship Id="rId31"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svg"/><Relationship Id="rId14" Type="http://schemas.openxmlformats.org/officeDocument/2006/relationships/image" Target="../media/image14.png"/><Relationship Id="rId27" Type="http://schemas.openxmlformats.org/officeDocument/2006/relationships/image" Target="../media/image15.png"/><Relationship Id="rId30" Type="http://schemas.openxmlformats.org/officeDocument/2006/relationships/image" Target="../media/image29.svg"/><Relationship Id="rId22" Type="http://schemas.openxmlformats.org/officeDocument/2006/relationships/image" Target="../media/image44.svg"/></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36.svg"/><Relationship Id="rId4" Type="http://schemas.openxmlformats.org/officeDocument/2006/relationships/image" Target="../media/image25.sv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26" Type="http://schemas.openxmlformats.org/officeDocument/2006/relationships/image" Target="../media/image9.svg"/><Relationship Id="rId3" Type="http://schemas.openxmlformats.org/officeDocument/2006/relationships/image" Target="../media/image8.png"/><Relationship Id="rId34" Type="http://schemas.openxmlformats.org/officeDocument/2006/relationships/image" Target="../media/image16.png"/><Relationship Id="rId7" Type="http://schemas.openxmlformats.org/officeDocument/2006/relationships/image" Target="../media/image10.png"/><Relationship Id="rId25" Type="http://schemas.openxmlformats.org/officeDocument/2006/relationships/image" Target="../media/image12.png"/><Relationship Id="rId33" Type="http://schemas.openxmlformats.org/officeDocument/2006/relationships/image" Target="../media/image27.svg"/><Relationship Id="rId2" Type="http://schemas.openxmlformats.org/officeDocument/2006/relationships/image" Target="../media/image7.png"/><Relationship Id="rId29"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5.svg"/><Relationship Id="rId24" Type="http://schemas.openxmlformats.org/officeDocument/2006/relationships/image" Target="../media/image46.svg"/><Relationship Id="rId32" Type="http://schemas.openxmlformats.org/officeDocument/2006/relationships/image" Target="../media/image15.png"/><Relationship Id="rId5" Type="http://schemas.openxmlformats.org/officeDocument/2006/relationships/image" Target="../media/image9.png"/><Relationship Id="rId28" Type="http://schemas.openxmlformats.org/officeDocument/2006/relationships/image" Target="../media/image6.png"/><Relationship Id="rId36" Type="http://schemas.openxmlformats.org/officeDocument/2006/relationships/image" Target="../media/image3.png"/><Relationship Id="rId10" Type="http://schemas.openxmlformats.org/officeDocument/2006/relationships/image" Target="../media/image4.png"/><Relationship Id="rId31" Type="http://schemas.openxmlformats.org/officeDocument/2006/relationships/image" Target="../media/image25.svg"/><Relationship Id="rId4" Type="http://schemas.openxmlformats.org/officeDocument/2006/relationships/image" Target="../media/image3.svg"/><Relationship Id="rId9" Type="http://schemas.openxmlformats.org/officeDocument/2006/relationships/image" Target="../media/image7.svg"/><Relationship Id="rId27" Type="http://schemas.openxmlformats.org/officeDocument/2006/relationships/image" Target="../media/image14.png"/><Relationship Id="rId14" Type="http://schemas.openxmlformats.org/officeDocument/2006/relationships/image" Target="../media/image13.svg"/><Relationship Id="rId30" Type="http://schemas.openxmlformats.org/officeDocument/2006/relationships/image" Target="../media/image2.png"/><Relationship Id="rId35" Type="http://schemas.openxmlformats.org/officeDocument/2006/relationships/image" Target="../media/image29.svg"/><Relationship Id="rId22" Type="http://schemas.openxmlformats.org/officeDocument/2006/relationships/image" Target="../media/image44.svg"/></Relationships>
</file>

<file path=ppt/slides/_rels/slide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36.svg"/><Relationship Id="rId4" Type="http://schemas.openxmlformats.org/officeDocument/2006/relationships/image" Target="../media/image25.sv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svg"/><Relationship Id="rId18" Type="http://schemas.openxmlformats.org/officeDocument/2006/relationships/image" Target="../media/image20.png"/><Relationship Id="rId26"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42.sv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25.svg"/><Relationship Id="rId25" Type="http://schemas.openxmlformats.org/officeDocument/2006/relationships/image" Target="../media/image46.svg"/><Relationship Id="rId2" Type="http://schemas.openxmlformats.org/officeDocument/2006/relationships/image" Target="../media/image7.png"/><Relationship Id="rId16" Type="http://schemas.openxmlformats.org/officeDocument/2006/relationships/image" Target="../media/image2.png"/><Relationship Id="rId20" Type="http://schemas.openxmlformats.org/officeDocument/2006/relationships/image" Target="../media/image21.png"/><Relationship Id="rId29"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svg"/><Relationship Id="rId24"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23.svg"/><Relationship Id="rId23" Type="http://schemas.openxmlformats.org/officeDocument/2006/relationships/image" Target="../media/image44.svg"/><Relationship Id="rId28" Type="http://schemas.openxmlformats.org/officeDocument/2006/relationships/image" Target="../media/image5.png"/><Relationship Id="rId10" Type="http://schemas.openxmlformats.org/officeDocument/2006/relationships/image" Target="../media/image12.png"/><Relationship Id="rId19" Type="http://schemas.openxmlformats.org/officeDocument/2006/relationships/image" Target="../media/image40.svg"/><Relationship Id="rId4" Type="http://schemas.openxmlformats.org/officeDocument/2006/relationships/image" Target="../media/image3.sv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png"/><Relationship Id="rId27" Type="http://schemas.openxmlformats.org/officeDocument/2006/relationships/image" Target="../media/image48.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5.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4.png"/><Relationship Id="rId23" Type="http://schemas.openxmlformats.org/officeDocument/2006/relationships/image" Target="../media/image25.png"/><Relationship Id="rId4" Type="http://schemas.openxmlformats.org/officeDocument/2006/relationships/image" Target="../media/image3.png"/><Relationship Id="rId22" Type="http://schemas.openxmlformats.org/officeDocument/2006/relationships/image" Target="../media/image4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6.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7.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audio" Target="../media/audio1.wav"/><Relationship Id="rId1" Type="http://schemas.openxmlformats.org/officeDocument/2006/relationships/slideLayout" Target="../slideLayouts/slideLayout7.xml"/><Relationship Id="rId24" Type="http://schemas.openxmlformats.org/officeDocument/2006/relationships/image" Target="../media/image28.jpeg"/><Relationship Id="rId23" Type="http://schemas.openxmlformats.org/officeDocument/2006/relationships/image" Target="../media/image24.png"/><Relationship Id="rId4" Type="http://schemas.openxmlformats.org/officeDocument/2006/relationships/image" Target="../media/image3.png"/><Relationship Id="rId22"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2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114870" y="1643163"/>
            <a:ext cx="2041960" cy="2524834"/>
          </a:xfrm>
          <a:prstGeom prst="rect">
            <a:avLst/>
          </a:prstGeom>
        </p:spPr>
      </p:pic>
      <p:sp>
        <p:nvSpPr>
          <p:cNvPr id="9" name="TextBox 9"/>
          <p:cNvSpPr txBox="1"/>
          <p:nvPr/>
        </p:nvSpPr>
        <p:spPr>
          <a:xfrm>
            <a:off x="9139238" y="4642802"/>
            <a:ext cx="9525" cy="896620"/>
          </a:xfrm>
          <a:prstGeom prst="rect">
            <a:avLst/>
          </a:prstGeom>
        </p:spPr>
        <p:txBody>
          <a:bodyPr lIns="0" tIns="0" rIns="0" bIns="0" rtlCol="0" anchor="t">
            <a:spAutoFit/>
          </a:bodyPr>
          <a:lstStyle/>
          <a:p>
            <a:pPr algn="ctr">
              <a:lnSpc>
                <a:spcPts val="7279"/>
              </a:lnSpc>
            </a:pPr>
            <a:endParaRPr>
              <a:solidFill>
                <a:prstClr val="black"/>
              </a:solidFill>
            </a:endParaRPr>
          </a:p>
        </p:txBody>
      </p:sp>
      <p:pic>
        <p:nvPicPr>
          <p:cNvPr id="27"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92946" y="7353300"/>
            <a:ext cx="6629400" cy="3364421"/>
          </a:xfrm>
          <a:prstGeom prst="rect">
            <a:avLst/>
          </a:prstGeom>
        </p:spPr>
      </p:pic>
      <p:pic>
        <p:nvPicPr>
          <p:cNvPr id="28"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96200" y="7353299"/>
            <a:ext cx="6629400" cy="3364421"/>
          </a:xfrm>
          <a:prstGeom prst="rect">
            <a:avLst/>
          </a:prstGeom>
        </p:spPr>
      </p:pic>
      <p:pic>
        <p:nvPicPr>
          <p:cNvPr id="29"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3048000" y="7358224"/>
            <a:ext cx="6629400" cy="3364421"/>
          </a:xfrm>
          <a:prstGeom prst="rect">
            <a:avLst/>
          </a:prstGeom>
        </p:spPr>
      </p:pic>
      <p:pic>
        <p:nvPicPr>
          <p:cNvPr id="3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487940" y="7358224"/>
            <a:ext cx="6629400" cy="3364421"/>
          </a:xfrm>
          <a:prstGeom prst="rect">
            <a:avLst/>
          </a:prstGeom>
        </p:spPr>
      </p:pic>
      <p:pic>
        <p:nvPicPr>
          <p:cNvPr id="31"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2667000" y="2087366"/>
            <a:ext cx="12132654" cy="5110872"/>
          </a:xfrm>
          <a:prstGeom prst="rect">
            <a:avLst/>
          </a:prstGeom>
        </p:spPr>
      </p:pic>
      <p:pic>
        <p:nvPicPr>
          <p:cNvPr id="3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691730" y="4167997"/>
            <a:ext cx="4509326" cy="5575672"/>
          </a:xfrm>
          <a:prstGeom prst="rect">
            <a:avLst/>
          </a:prstGeom>
        </p:spPr>
      </p:pic>
      <p:pic>
        <p:nvPicPr>
          <p:cNvPr id="34" name="Picture 18"/>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2148608" y="2413163"/>
            <a:ext cx="1798783" cy="1711092"/>
          </a:xfrm>
          <a:prstGeom prst="rect">
            <a:avLst/>
          </a:prstGeom>
        </p:spPr>
      </p:pic>
      <p:pic>
        <p:nvPicPr>
          <p:cNvPr id="4" name="Picture 4"/>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09616">
            <a:off x="2269789" y="247712"/>
            <a:ext cx="2351335" cy="2790902"/>
          </a:xfrm>
          <a:prstGeom prst="rect">
            <a:avLst/>
          </a:prstGeom>
        </p:spPr>
      </p:pic>
      <p:sp>
        <p:nvSpPr>
          <p:cNvPr id="36" name="Rectangle 35"/>
          <p:cNvSpPr/>
          <p:nvPr/>
        </p:nvSpPr>
        <p:spPr>
          <a:xfrm>
            <a:off x="5786907" y="2728435"/>
            <a:ext cx="5274201" cy="1200329"/>
          </a:xfrm>
          <a:prstGeom prst="rect">
            <a:avLst/>
          </a:prstGeom>
          <a:noFill/>
        </p:spPr>
        <p:txBody>
          <a:bodyPr wrap="none" lIns="91440" tIns="45720" rIns="91440" bIns="45720">
            <a:spAutoFit/>
          </a:bodyPr>
          <a:lstStyle/>
          <a:p>
            <a:pPr algn="ctr"/>
            <a:r>
              <a:rPr lang="vi-VN" sz="6000" b="1" cap="all" spc="0"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TiếNG </a:t>
            </a:r>
            <a:r>
              <a:rPr lang="vi-VN" sz="6000" b="1" cap="all" spc="0"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việt</a:t>
            </a:r>
            <a:r>
              <a:rPr lang="en-US" sz="6000" b="1" cap="all" spc="0"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 </a:t>
            </a:r>
            <a:r>
              <a:rPr lang="en-US" sz="7200" b="1" cap="all" spc="0"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5</a:t>
            </a:r>
            <a:r>
              <a:rPr lang="en-US" sz="6000" b="1" cap="all" spc="0" dirty="0" smtClean="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rPr>
              <a:t> </a:t>
            </a:r>
            <a:endParaRPr lang="en-US" sz="6000" b="1" cap="all" spc="0" dirty="0">
              <a:ln w="9000" cmpd="sng">
                <a:solidFill>
                  <a:schemeClr val="accent4">
                    <a:shade val="50000"/>
                    <a:satMod val="120000"/>
                  </a:schemeClr>
                </a:solidFill>
                <a:prstDash val="solid"/>
              </a:ln>
              <a:solidFill>
                <a:schemeClr val="accent5">
                  <a:lumMod val="50000"/>
                </a:schemeClr>
              </a:solidFill>
              <a:effectLst>
                <a:reflection blurRad="12700" stA="28000" endPos="45000" dist="1000" dir="5400000" sy="-100000" algn="bl" rotWithShape="0"/>
              </a:effectLst>
            </a:endParaRPr>
          </a:p>
        </p:txBody>
      </p:sp>
      <p:sp>
        <p:nvSpPr>
          <p:cNvPr id="37" name="Rectangle 36"/>
          <p:cNvSpPr/>
          <p:nvPr/>
        </p:nvSpPr>
        <p:spPr>
          <a:xfrm>
            <a:off x="4253782" y="3868977"/>
            <a:ext cx="8501045" cy="2308324"/>
          </a:xfrm>
          <a:prstGeom prst="rect">
            <a:avLst/>
          </a:prstGeom>
          <a:noFill/>
        </p:spPr>
        <p:txBody>
          <a:bodyPr wrap="none" lIns="91440" tIns="45720" rIns="91440" bIns="45720">
            <a:spAutoFit/>
          </a:bodyPr>
          <a:lstStyle/>
          <a:p>
            <a:pPr algn="ctr"/>
            <a:r>
              <a:rPr lang="vi-VN" sz="7200" b="1" cap="all" dirty="0" smtClean="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9Slide01 Tieu de ngan" panose="00000800000000000000" pitchFamily="2" charset="0"/>
              </a:rPr>
              <a:t>Ôn tập học k</a:t>
            </a:r>
            <a:r>
              <a:rPr lang="en-US" sz="7200" b="1" cap="all" dirty="0" smtClean="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9Slide01 Tieu de ngan" panose="00000800000000000000" pitchFamily="2" charset="0"/>
              </a:rPr>
              <a:t>ì II</a:t>
            </a:r>
            <a:endParaRPr lang="vi-VN" sz="7200" b="1" cap="all" dirty="0" smtClean="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9Slide01 Tieu de ngan" panose="00000800000000000000" pitchFamily="2" charset="0"/>
            </a:endParaRPr>
          </a:p>
          <a:p>
            <a:pPr algn="ctr"/>
            <a:endParaRPr lang="en-US" sz="7200" b="1" cap="all" spc="0" dirty="0">
              <a:ln w="9000" cmpd="sng">
                <a:solidFill>
                  <a:schemeClr val="accent4">
                    <a:shade val="50000"/>
                    <a:satMod val="120000"/>
                  </a:scheme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Lobster" charset="0"/>
            </a:endParaRPr>
          </a:p>
        </p:txBody>
      </p:sp>
      <p:sp>
        <p:nvSpPr>
          <p:cNvPr id="38" name="TextBox 37"/>
          <p:cNvSpPr txBox="1"/>
          <p:nvPr/>
        </p:nvSpPr>
        <p:spPr>
          <a:xfrm>
            <a:off x="6792729" y="5253971"/>
            <a:ext cx="5219700" cy="923330"/>
          </a:xfrm>
          <a:prstGeom prst="rect">
            <a:avLst/>
          </a:prstGeom>
          <a:noFill/>
        </p:spPr>
        <p:txBody>
          <a:bodyPr wrap="square" rtlCol="0">
            <a:spAutoFit/>
          </a:bodyPr>
          <a:lstStyle/>
          <a:p>
            <a:r>
              <a:rPr lang="vi-VN" sz="5400" b="1" dirty="0" smtClean="0">
                <a:solidFill>
                  <a:schemeClr val="accent6">
                    <a:lumMod val="50000"/>
                  </a:schemeClr>
                </a:solidFill>
                <a:latin typeface="Lobster" charset="0"/>
              </a:rPr>
              <a:t>( Tiết 2)</a:t>
            </a:r>
            <a:endParaRPr lang="en-US" sz="5400" b="1" dirty="0">
              <a:solidFill>
                <a:schemeClr val="accent6">
                  <a:lumMod val="50000"/>
                </a:schemeClr>
              </a:solidFill>
              <a:latin typeface="Lobster" charset="0"/>
            </a:endParaRPr>
          </a:p>
        </p:txBody>
      </p:sp>
    </p:spTree>
    <p:extLst>
      <p:ext uri="{BB962C8B-B14F-4D97-AF65-F5344CB8AC3E}">
        <p14:creationId xmlns:p14="http://schemas.microsoft.com/office/powerpoint/2010/main" val="6728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a16="http://schemas.microsoft.com/office/drawing/2014/main" id="{10CCC72B-593B-4ECC-9A8C-CF0835BE6B5C}"/>
              </a:ext>
            </a:extLst>
          </p:cNvPr>
          <p:cNvSpPr/>
          <p:nvPr/>
        </p:nvSpPr>
        <p:spPr>
          <a:xfrm>
            <a:off x="1769918" y="4627190"/>
            <a:ext cx="15392400" cy="3231797"/>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2124337" y="5324449"/>
            <a:ext cx="15011400" cy="2005164"/>
          </a:xfrm>
          <a:prstGeom prst="rect">
            <a:avLst/>
          </a:prstGeom>
          <a:noFill/>
        </p:spPr>
        <p:txBody>
          <a:bodyPr wrap="square">
            <a:spAutoFit/>
          </a:bodyPr>
          <a:lstStyle/>
          <a:p>
            <a:pPr algn="ctr">
              <a:lnSpc>
                <a:spcPct val="150000"/>
              </a:lnSpc>
            </a:pPr>
            <a:r>
              <a:rPr lang="vi-VN" sz="4400" dirty="0">
                <a:solidFill>
                  <a:schemeClr val="accent6">
                    <a:lumMod val="75000"/>
                  </a:schemeClr>
                </a:solidFill>
                <a:latin typeface="Lobster" charset="0"/>
              </a:rPr>
              <a:t>Ca ngợi truyền thống tôn sư trọng đạo của nhân dân ta, nhắc nhở mọi người cần giữ gìn và phát huy truyền thống tốt đẹp đó.</a:t>
            </a:r>
          </a:p>
        </p:txBody>
      </p:sp>
      <p:grpSp>
        <p:nvGrpSpPr>
          <p:cNvPr id="11" name="Group 10"/>
          <p:cNvGrpSpPr/>
          <p:nvPr/>
        </p:nvGrpSpPr>
        <p:grpSpPr>
          <a:xfrm>
            <a:off x="1676401" y="653158"/>
            <a:ext cx="15392400" cy="2985654"/>
            <a:chOff x="1600200" y="653160"/>
            <a:chExt cx="15392400" cy="2985654"/>
          </a:xfrm>
        </p:grpSpPr>
        <p:sp>
          <p:nvSpPr>
            <p:cNvPr id="7" name="Speech Bubble: Rectangle with Corners Rounded 6">
              <a:extLst>
                <a:ext uri="{FF2B5EF4-FFF2-40B4-BE49-F238E27FC236}">
                  <a16:creationId xmlns:a16="http://schemas.microsoft.com/office/drawing/2014/main" id="{10CCC72B-593B-4ECC-9A8C-CF0835BE6B5C}"/>
                </a:ext>
              </a:extLst>
            </p:cNvPr>
            <p:cNvSpPr/>
            <p:nvPr/>
          </p:nvSpPr>
          <p:spPr>
            <a:xfrm>
              <a:off x="1600200" y="653160"/>
              <a:ext cx="15392400" cy="2985654"/>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tx2">
                <a:lumMod val="20000"/>
                <a:lumOff val="8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600200" y="925354"/>
              <a:ext cx="11492272" cy="1615827"/>
            </a:xfrm>
            <a:prstGeom prst="rect">
              <a:avLst/>
            </a:prstGeom>
            <a:noFill/>
          </p:spPr>
          <p:txBody>
            <a:bodyPr wrap="square">
              <a:spAutoFit/>
            </a:bodyPr>
            <a:lstStyle/>
            <a:p>
              <a:pPr algn="ctr">
                <a:lnSpc>
                  <a:spcPct val="130000"/>
                </a:lnSpc>
              </a:pPr>
              <a:r>
                <a:rPr lang="vi-VN" sz="4000" dirty="0">
                  <a:solidFill>
                    <a:schemeClr val="tx1">
                      <a:lumMod val="95000"/>
                      <a:lumOff val="5000"/>
                    </a:schemeClr>
                  </a:solidFill>
                  <a:latin typeface="Lobster" charset="0"/>
                </a:rPr>
                <a:t>Đọc  bài  tập đọc </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Nghĩa thầy trò</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 </a:t>
              </a:r>
              <a:r>
                <a:rPr lang="vi-VN" sz="4000" dirty="0">
                  <a:solidFill>
                    <a:schemeClr val="tx1">
                      <a:lumMod val="95000"/>
                      <a:lumOff val="5000"/>
                    </a:schemeClr>
                  </a:solidFill>
                  <a:latin typeface="Lobster" charset="0"/>
                </a:rPr>
                <a:t>(SGK  - </a:t>
              </a:r>
              <a:r>
                <a:rPr lang="vi-VN" sz="4000" dirty="0" smtClean="0">
                  <a:solidFill>
                    <a:schemeClr val="tx1">
                      <a:lumMod val="95000"/>
                      <a:lumOff val="5000"/>
                    </a:schemeClr>
                  </a:solidFill>
                  <a:latin typeface="Lobster" charset="0"/>
                </a:rPr>
                <a:t>tr.79 + 80) </a:t>
              </a:r>
              <a:r>
                <a:rPr lang="vi-VN" sz="4000" dirty="0" smtClean="0">
                  <a:solidFill>
                    <a:srgbClr val="FF0000"/>
                  </a:solidFill>
                  <a:latin typeface="Lobster" charset="0"/>
                </a:rPr>
                <a:t>và nêu nội dung của bài tập đọc?</a:t>
              </a:r>
              <a:endParaRPr lang="vi-VN" sz="4000" dirty="0">
                <a:solidFill>
                  <a:srgbClr val="FF0000"/>
                </a:solidFill>
                <a:latin typeface="Lobster" charset="0"/>
              </a:endParaRPr>
            </a:p>
          </p:txBody>
        </p:sp>
      </p:grpSp>
      <p:grpSp>
        <p:nvGrpSpPr>
          <p:cNvPr id="13" name="Group 13"/>
          <p:cNvGrpSpPr/>
          <p:nvPr/>
        </p:nvGrpSpPr>
        <p:grpSpPr>
          <a:xfrm>
            <a:off x="8214905" y="2618123"/>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512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182447" y="653158"/>
            <a:ext cx="3733954" cy="2642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788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26"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80">
                                          <p:stCondLst>
                                            <p:cond delay="0"/>
                                          </p:stCondLst>
                                        </p:cTn>
                                        <p:tgtEl>
                                          <p:spTgt spid="13"/>
                                        </p:tgtEl>
                                      </p:cBhvr>
                                    </p:animEffect>
                                    <p:anim calcmode="lin" valueType="num">
                                      <p:cBhvr>
                                        <p:cTn id="3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2" dur="26">
                                          <p:stCondLst>
                                            <p:cond delay="650"/>
                                          </p:stCondLst>
                                        </p:cTn>
                                        <p:tgtEl>
                                          <p:spTgt spid="13"/>
                                        </p:tgtEl>
                                      </p:cBhvr>
                                      <p:to x="100000" y="60000"/>
                                    </p:animScale>
                                    <p:animScale>
                                      <p:cBhvr>
                                        <p:cTn id="43" dur="166" decel="50000">
                                          <p:stCondLst>
                                            <p:cond delay="676"/>
                                          </p:stCondLst>
                                        </p:cTn>
                                        <p:tgtEl>
                                          <p:spTgt spid="13"/>
                                        </p:tgtEl>
                                      </p:cBhvr>
                                      <p:to x="100000" y="100000"/>
                                    </p:animScale>
                                    <p:animScale>
                                      <p:cBhvr>
                                        <p:cTn id="44" dur="26">
                                          <p:stCondLst>
                                            <p:cond delay="1312"/>
                                          </p:stCondLst>
                                        </p:cTn>
                                        <p:tgtEl>
                                          <p:spTgt spid="13"/>
                                        </p:tgtEl>
                                      </p:cBhvr>
                                      <p:to x="100000" y="80000"/>
                                    </p:animScale>
                                    <p:animScale>
                                      <p:cBhvr>
                                        <p:cTn id="45" dur="166" decel="50000">
                                          <p:stCondLst>
                                            <p:cond delay="1338"/>
                                          </p:stCondLst>
                                        </p:cTn>
                                        <p:tgtEl>
                                          <p:spTgt spid="13"/>
                                        </p:tgtEl>
                                      </p:cBhvr>
                                      <p:to x="100000" y="100000"/>
                                    </p:animScale>
                                    <p:animScale>
                                      <p:cBhvr>
                                        <p:cTn id="46" dur="26">
                                          <p:stCondLst>
                                            <p:cond delay="1642"/>
                                          </p:stCondLst>
                                        </p:cTn>
                                        <p:tgtEl>
                                          <p:spTgt spid="13"/>
                                        </p:tgtEl>
                                      </p:cBhvr>
                                      <p:to x="100000" y="90000"/>
                                    </p:animScale>
                                    <p:animScale>
                                      <p:cBhvr>
                                        <p:cTn id="47" dur="166" decel="50000">
                                          <p:stCondLst>
                                            <p:cond delay="1668"/>
                                          </p:stCondLst>
                                        </p:cTn>
                                        <p:tgtEl>
                                          <p:spTgt spid="13"/>
                                        </p:tgtEl>
                                      </p:cBhvr>
                                      <p:to x="100000" y="100000"/>
                                    </p:animScale>
                                    <p:animScale>
                                      <p:cBhvr>
                                        <p:cTn id="48" dur="26">
                                          <p:stCondLst>
                                            <p:cond delay="1808"/>
                                          </p:stCondLst>
                                        </p:cTn>
                                        <p:tgtEl>
                                          <p:spTgt spid="13"/>
                                        </p:tgtEl>
                                      </p:cBhvr>
                                      <p:to x="100000" y="95000"/>
                                    </p:animScale>
                                    <p:animScale>
                                      <p:cBhvr>
                                        <p:cTn id="49" dur="166" decel="50000">
                                          <p:stCondLst>
                                            <p:cond delay="1834"/>
                                          </p:stCondLst>
                                        </p:cTn>
                                        <p:tgtEl>
                                          <p:spTgt spid="13"/>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a16="http://schemas.microsoft.com/office/drawing/2014/main" id="{10CCC72B-593B-4ECC-9A8C-CF0835BE6B5C}"/>
              </a:ext>
            </a:extLst>
          </p:cNvPr>
          <p:cNvSpPr/>
          <p:nvPr/>
        </p:nvSpPr>
        <p:spPr>
          <a:xfrm>
            <a:off x="1731818" y="5143499"/>
            <a:ext cx="15392400" cy="3231797"/>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600700"/>
            <a:ext cx="15011400" cy="2005164"/>
          </a:xfrm>
          <a:prstGeom prst="rect">
            <a:avLst/>
          </a:prstGeom>
          <a:noFill/>
        </p:spPr>
        <p:txBody>
          <a:bodyPr wrap="square">
            <a:spAutoFit/>
          </a:bodyPr>
          <a:lstStyle/>
          <a:p>
            <a:pPr algn="ctr">
              <a:lnSpc>
                <a:spcPct val="150000"/>
              </a:lnSpc>
            </a:pPr>
            <a:r>
              <a:rPr lang="vi-VN" sz="4400" dirty="0">
                <a:solidFill>
                  <a:schemeClr val="accent6">
                    <a:lumMod val="75000"/>
                  </a:schemeClr>
                </a:solidFill>
                <a:latin typeface="Lobster" charset="0"/>
              </a:rPr>
              <a:t>Hội thổi cơm thi ở Đồng Vân bắt nguồn từ các cuộc trẩy quân đánh giặc của người Việt cổ bên sông Đáy ngày xưa</a:t>
            </a:r>
            <a:r>
              <a:rPr lang="vi-VN" sz="4400" dirty="0" smtClean="0">
                <a:solidFill>
                  <a:schemeClr val="accent6">
                    <a:lumMod val="75000"/>
                  </a:schemeClr>
                </a:solidFill>
                <a:latin typeface="Lobster" charset="0"/>
              </a:rPr>
              <a:t>.</a:t>
            </a:r>
            <a:endParaRPr lang="vi-VN" sz="4400" dirty="0">
              <a:solidFill>
                <a:schemeClr val="accent6">
                  <a:lumMod val="75000"/>
                </a:schemeClr>
              </a:solidFill>
              <a:latin typeface="Lobster" charset="0"/>
            </a:endParaRP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8" y="918611"/>
              <a:ext cx="13993858" cy="2492990"/>
            </a:xfrm>
            <a:prstGeom prst="rect">
              <a:avLst/>
            </a:prstGeom>
            <a:noFill/>
          </p:spPr>
          <p:txBody>
            <a:bodyPr wrap="square">
              <a:spAutoFit/>
            </a:bodyPr>
            <a:lstStyle/>
            <a:p>
              <a:pPr>
                <a:lnSpc>
                  <a:spcPct val="130000"/>
                </a:lnSpc>
              </a:pPr>
              <a:r>
                <a:rPr lang="vi-VN" sz="4000" dirty="0">
                  <a:solidFill>
                    <a:schemeClr val="tx1">
                      <a:lumMod val="95000"/>
                      <a:lumOff val="5000"/>
                    </a:schemeClr>
                  </a:solidFill>
                  <a:latin typeface="Lobster" charset="0"/>
                </a:rPr>
                <a:t>Đọc  bài  tập đọc </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 Hội thổi cơm thi ở Đồng Vân</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 </a:t>
              </a:r>
              <a:r>
                <a:rPr lang="vi-VN" sz="4000" dirty="0">
                  <a:solidFill>
                    <a:schemeClr val="tx1">
                      <a:lumMod val="95000"/>
                      <a:lumOff val="5000"/>
                    </a:schemeClr>
                  </a:solidFill>
                  <a:latin typeface="Lobster" charset="0"/>
                </a:rPr>
                <a:t>(SGK  - </a:t>
              </a:r>
              <a:r>
                <a:rPr lang="vi-VN" sz="4000" dirty="0" smtClean="0">
                  <a:solidFill>
                    <a:schemeClr val="tx1">
                      <a:lumMod val="95000"/>
                      <a:lumOff val="5000"/>
                    </a:schemeClr>
                  </a:solidFill>
                  <a:latin typeface="Lobster" charset="0"/>
                </a:rPr>
                <a:t>tr.83 + 84)và </a:t>
              </a:r>
              <a:r>
                <a:rPr lang="vi-VN" sz="4000" dirty="0">
                  <a:solidFill>
                    <a:schemeClr val="tx1">
                      <a:lumMod val="95000"/>
                      <a:lumOff val="5000"/>
                    </a:schemeClr>
                  </a:solidFill>
                  <a:latin typeface="Lobster" charset="0"/>
                </a:rPr>
                <a:t>trả lời câu hỏi  sau</a:t>
              </a:r>
              <a:r>
                <a:rPr lang="vi-VN" sz="4000" dirty="0" smtClean="0">
                  <a:solidFill>
                    <a:schemeClr val="tx1">
                      <a:lumMod val="95000"/>
                      <a:lumOff val="5000"/>
                    </a:schemeClr>
                  </a:solidFill>
                  <a:latin typeface="Lobster" charset="0"/>
                </a:rPr>
                <a:t>:</a:t>
              </a:r>
            </a:p>
            <a:p>
              <a:pPr>
                <a:lnSpc>
                  <a:spcPct val="130000"/>
                </a:lnSpc>
              </a:pPr>
              <a:r>
                <a:rPr lang="vi-VN" sz="4000" dirty="0" smtClean="0">
                  <a:solidFill>
                    <a:srgbClr val="FF0000"/>
                  </a:solidFill>
                  <a:latin typeface="Lobster" charset="0"/>
                </a:rPr>
                <a:t>*) Hội thổi cơm thi ở Đồng Vân bắt nguồn từ đâu?</a:t>
              </a:r>
              <a:endParaRPr lang="vi-VN" sz="40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6146" name="Picture 2" descr="Lý thuyết tập đọc: hội thổi cơm thi ở đồng vân tiếng việt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496801" y="1794254"/>
            <a:ext cx="3810000" cy="23662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11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146"/>
                                        </p:tgtEl>
                                      </p:cBhvr>
                                    </p:animEffect>
                                    <p:set>
                                      <p:cBhvr>
                                        <p:cTn id="36" dur="1" fill="hold">
                                          <p:stCondLst>
                                            <p:cond delay="499"/>
                                          </p:stCondLst>
                                        </p:cTn>
                                        <p:tgtEl>
                                          <p:spTgt spid="6146"/>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700323" y="7185453"/>
            <a:ext cx="2942593" cy="310154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908675"/>
            <a:ext cx="2735199" cy="324652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64868" y="6308162"/>
            <a:ext cx="2951923" cy="3649982"/>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7953371" y="8133152"/>
            <a:ext cx="2919687" cy="2250295"/>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29063" y="7185453"/>
            <a:ext cx="7315200" cy="3712464"/>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3139469" y="1537643"/>
            <a:ext cx="4102427" cy="4114800"/>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241896" y="1028700"/>
            <a:ext cx="5985215" cy="6811056"/>
          </a:xfrm>
          <a:prstGeom prst="rect">
            <a:avLst/>
          </a:prstGeom>
        </p:spPr>
      </p:pic>
      <p:pic>
        <p:nvPicPr>
          <p:cNvPr id="13" name="Picture 13"/>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965933" y="3122334"/>
            <a:ext cx="10356134" cy="3741154"/>
          </a:xfrm>
          <a:prstGeom prst="rect">
            <a:avLst/>
          </a:prstGeom>
        </p:spPr>
      </p:pic>
      <p:pic>
        <p:nvPicPr>
          <p:cNvPr id="14" name="Picture 14"/>
          <p:cNvPicPr>
            <a:picLocks noChangeAspect="1"/>
          </p:cNvPicPr>
          <p:nvPr/>
        </p:nvPicPr>
        <p:blipFill>
          <a:blip r:embed="rId24"/>
          <a:srcRect/>
          <a:stretch>
            <a:fillRect/>
          </a:stretch>
        </p:blipFill>
        <p:spPr>
          <a:xfrm rot="-524842">
            <a:off x="3694386" y="914490"/>
            <a:ext cx="800506" cy="952984"/>
          </a:xfrm>
          <a:prstGeom prst="rect">
            <a:avLst/>
          </a:prstGeom>
        </p:spPr>
      </p:pic>
      <p:sp>
        <p:nvSpPr>
          <p:cNvPr id="15" name="TextBox 15"/>
          <p:cNvSpPr txBox="1"/>
          <p:nvPr/>
        </p:nvSpPr>
        <p:spPr>
          <a:xfrm>
            <a:off x="4500524" y="3678106"/>
            <a:ext cx="9286953" cy="2561361"/>
          </a:xfrm>
          <a:prstGeom prst="rect">
            <a:avLst/>
          </a:prstGeom>
        </p:spPr>
        <p:txBody>
          <a:bodyPr lIns="0" tIns="0" rIns="0" bIns="0" rtlCol="0" anchor="t">
            <a:spAutoFit/>
          </a:bodyPr>
          <a:lstStyle/>
          <a:p>
            <a:pPr algn="ctr">
              <a:lnSpc>
                <a:spcPts val="6872"/>
              </a:lnSpc>
            </a:pPr>
            <a:r>
              <a:rPr lang="en-US" sz="4400" dirty="0" err="1">
                <a:solidFill>
                  <a:srgbClr val="FF1616"/>
                </a:solidFill>
                <a:latin typeface="Lobster"/>
              </a:rPr>
              <a:t>Các</a:t>
            </a:r>
            <a:r>
              <a:rPr lang="en-US" sz="4400" dirty="0">
                <a:solidFill>
                  <a:srgbClr val="FF1616"/>
                </a:solidFill>
                <a:latin typeface="Lobster"/>
              </a:rPr>
              <a:t> </a:t>
            </a:r>
            <a:r>
              <a:rPr lang="en-US" sz="4400" dirty="0" err="1">
                <a:solidFill>
                  <a:srgbClr val="FF1616"/>
                </a:solidFill>
                <a:latin typeface="Lobster"/>
              </a:rPr>
              <a:t>em</a:t>
            </a:r>
            <a:r>
              <a:rPr lang="en-US" sz="4400" dirty="0">
                <a:solidFill>
                  <a:srgbClr val="FF1616"/>
                </a:solidFill>
                <a:latin typeface="Lobster"/>
              </a:rPr>
              <a:t> </a:t>
            </a:r>
            <a:r>
              <a:rPr lang="en-US" sz="4400" dirty="0" err="1">
                <a:solidFill>
                  <a:srgbClr val="FF1616"/>
                </a:solidFill>
                <a:latin typeface="Lobster"/>
              </a:rPr>
              <a:t>hãy</a:t>
            </a:r>
            <a:r>
              <a:rPr lang="en-US" sz="4400" dirty="0">
                <a:solidFill>
                  <a:srgbClr val="FF1616"/>
                </a:solidFill>
                <a:latin typeface="Lobster"/>
              </a:rPr>
              <a:t> </a:t>
            </a:r>
            <a:r>
              <a:rPr lang="en-US" sz="4400" dirty="0" err="1">
                <a:solidFill>
                  <a:srgbClr val="FF1616"/>
                </a:solidFill>
                <a:latin typeface="Lobster"/>
              </a:rPr>
              <a:t>giúp</a:t>
            </a:r>
            <a:r>
              <a:rPr lang="en-US" sz="4400" dirty="0">
                <a:solidFill>
                  <a:srgbClr val="FF1616"/>
                </a:solidFill>
                <a:latin typeface="Lobster"/>
              </a:rPr>
              <a:t> </a:t>
            </a:r>
            <a:r>
              <a:rPr lang="en-US" sz="4400" dirty="0" err="1">
                <a:solidFill>
                  <a:srgbClr val="FF1616"/>
                </a:solidFill>
                <a:latin typeface="Lobster"/>
              </a:rPr>
              <a:t>các</a:t>
            </a:r>
            <a:r>
              <a:rPr lang="en-US" sz="4400" dirty="0">
                <a:solidFill>
                  <a:srgbClr val="FF1616"/>
                </a:solidFill>
                <a:latin typeface="Lobster"/>
              </a:rPr>
              <a:t> </a:t>
            </a:r>
            <a:r>
              <a:rPr lang="en-US" sz="4400" dirty="0" err="1">
                <a:solidFill>
                  <a:srgbClr val="FF1616"/>
                </a:solidFill>
                <a:latin typeface="Lobster"/>
              </a:rPr>
              <a:t>chú</a:t>
            </a:r>
            <a:r>
              <a:rPr lang="en-US" sz="4400" dirty="0">
                <a:solidFill>
                  <a:srgbClr val="FF1616"/>
                </a:solidFill>
                <a:latin typeface="Lobster"/>
              </a:rPr>
              <a:t> </a:t>
            </a:r>
            <a:r>
              <a:rPr lang="en-US" sz="4400" dirty="0" err="1">
                <a:solidFill>
                  <a:srgbClr val="FF1616"/>
                </a:solidFill>
                <a:latin typeface="Lobster"/>
              </a:rPr>
              <a:t>khỉ</a:t>
            </a:r>
            <a:r>
              <a:rPr lang="en-US" sz="4400" dirty="0">
                <a:solidFill>
                  <a:srgbClr val="FF1616"/>
                </a:solidFill>
                <a:latin typeface="Lobster"/>
              </a:rPr>
              <a:t> </a:t>
            </a:r>
            <a:r>
              <a:rPr lang="en-US" sz="4400" dirty="0" err="1">
                <a:solidFill>
                  <a:srgbClr val="FF1616"/>
                </a:solidFill>
                <a:latin typeface="Lobster"/>
              </a:rPr>
              <a:t>mang</a:t>
            </a:r>
            <a:r>
              <a:rPr lang="en-US" sz="4400" dirty="0">
                <a:solidFill>
                  <a:srgbClr val="FF1616"/>
                </a:solidFill>
                <a:latin typeface="Lobster"/>
              </a:rPr>
              <a:t> </a:t>
            </a:r>
            <a:r>
              <a:rPr lang="en-US" sz="4400" dirty="0" err="1">
                <a:solidFill>
                  <a:srgbClr val="FF1616"/>
                </a:solidFill>
                <a:latin typeface="Lobster"/>
              </a:rPr>
              <a:t>về</a:t>
            </a:r>
            <a:r>
              <a:rPr lang="en-US" sz="4400" dirty="0">
                <a:solidFill>
                  <a:srgbClr val="FF1616"/>
                </a:solidFill>
                <a:latin typeface="Lobster"/>
              </a:rPr>
              <a:t> </a:t>
            </a:r>
            <a:r>
              <a:rPr lang="en-US" sz="4400" dirty="0" err="1">
                <a:solidFill>
                  <a:srgbClr val="FF1616"/>
                </a:solidFill>
                <a:latin typeface="Lobster"/>
              </a:rPr>
              <a:t>những</a:t>
            </a:r>
            <a:r>
              <a:rPr lang="en-US" sz="4400" dirty="0">
                <a:solidFill>
                  <a:srgbClr val="FF1616"/>
                </a:solidFill>
                <a:latin typeface="Lobster"/>
              </a:rPr>
              <a:t> </a:t>
            </a:r>
            <a:r>
              <a:rPr lang="en-US" sz="4400" dirty="0" err="1">
                <a:solidFill>
                  <a:srgbClr val="FF1616"/>
                </a:solidFill>
                <a:latin typeface="Lobster"/>
              </a:rPr>
              <a:t>quả</a:t>
            </a:r>
            <a:r>
              <a:rPr lang="en-US" sz="4400" dirty="0">
                <a:solidFill>
                  <a:srgbClr val="FF1616"/>
                </a:solidFill>
                <a:latin typeface="Lobster"/>
              </a:rPr>
              <a:t> </a:t>
            </a:r>
            <a:r>
              <a:rPr lang="en-US" sz="4400" dirty="0" err="1">
                <a:solidFill>
                  <a:srgbClr val="FF1616"/>
                </a:solidFill>
                <a:latin typeface="Lobster"/>
              </a:rPr>
              <a:t>táo</a:t>
            </a:r>
            <a:r>
              <a:rPr lang="en-US" sz="4400" dirty="0">
                <a:solidFill>
                  <a:srgbClr val="FF1616"/>
                </a:solidFill>
                <a:latin typeface="Lobster"/>
              </a:rPr>
              <a:t> </a:t>
            </a:r>
            <a:r>
              <a:rPr lang="en-US" sz="4400" dirty="0" err="1">
                <a:solidFill>
                  <a:srgbClr val="FF1616"/>
                </a:solidFill>
                <a:latin typeface="Lobster"/>
              </a:rPr>
              <a:t>tươi</a:t>
            </a:r>
            <a:r>
              <a:rPr lang="en-US" sz="4400" dirty="0">
                <a:solidFill>
                  <a:srgbClr val="FF1616"/>
                </a:solidFill>
                <a:latin typeface="Lobster"/>
              </a:rPr>
              <a:t> </a:t>
            </a:r>
            <a:r>
              <a:rPr lang="en-US" sz="4400" dirty="0" err="1">
                <a:solidFill>
                  <a:srgbClr val="FF1616"/>
                </a:solidFill>
                <a:latin typeface="Lobster"/>
              </a:rPr>
              <a:t>ngon</a:t>
            </a:r>
            <a:r>
              <a:rPr lang="en-US" sz="4400" dirty="0">
                <a:solidFill>
                  <a:srgbClr val="FF1616"/>
                </a:solidFill>
                <a:latin typeface="Lobster"/>
              </a:rPr>
              <a:t>, </a:t>
            </a:r>
            <a:r>
              <a:rPr lang="en-US" sz="4400" dirty="0" err="1">
                <a:solidFill>
                  <a:srgbClr val="FF1616"/>
                </a:solidFill>
                <a:latin typeface="Lobster"/>
              </a:rPr>
              <a:t>bằng</a:t>
            </a:r>
            <a:r>
              <a:rPr lang="en-US" sz="4400" dirty="0">
                <a:solidFill>
                  <a:srgbClr val="FF1616"/>
                </a:solidFill>
                <a:latin typeface="Lobster"/>
              </a:rPr>
              <a:t> </a:t>
            </a:r>
            <a:r>
              <a:rPr lang="en-US" sz="4400" dirty="0" err="1">
                <a:solidFill>
                  <a:srgbClr val="FF1616"/>
                </a:solidFill>
                <a:latin typeface="Lobster"/>
              </a:rPr>
              <a:t>cách</a:t>
            </a:r>
            <a:r>
              <a:rPr lang="en-US" sz="4400" dirty="0">
                <a:solidFill>
                  <a:srgbClr val="FF1616"/>
                </a:solidFill>
                <a:latin typeface="Lobster"/>
              </a:rPr>
              <a:t> </a:t>
            </a:r>
            <a:r>
              <a:rPr lang="en-US" sz="4400" dirty="0" err="1">
                <a:solidFill>
                  <a:srgbClr val="FF1616"/>
                </a:solidFill>
                <a:latin typeface="Lobster"/>
              </a:rPr>
              <a:t>vượt</a:t>
            </a:r>
            <a:r>
              <a:rPr lang="en-US" sz="4400" dirty="0">
                <a:solidFill>
                  <a:srgbClr val="FF1616"/>
                </a:solidFill>
                <a:latin typeface="Lobster"/>
              </a:rPr>
              <a:t> qua </a:t>
            </a:r>
            <a:r>
              <a:rPr lang="en-US" sz="4400" dirty="0" err="1">
                <a:solidFill>
                  <a:srgbClr val="FF1616"/>
                </a:solidFill>
                <a:latin typeface="Lobster"/>
              </a:rPr>
              <a:t>thử</a:t>
            </a:r>
            <a:r>
              <a:rPr lang="en-US" sz="4400" dirty="0">
                <a:solidFill>
                  <a:srgbClr val="FF1616"/>
                </a:solidFill>
                <a:latin typeface="Lobster"/>
              </a:rPr>
              <a:t> </a:t>
            </a:r>
            <a:r>
              <a:rPr lang="en-US" sz="4400" dirty="0" err="1">
                <a:solidFill>
                  <a:srgbClr val="FF1616"/>
                </a:solidFill>
                <a:latin typeface="Lobster"/>
              </a:rPr>
              <a:t>thách</a:t>
            </a:r>
            <a:r>
              <a:rPr lang="en-US" sz="4400" dirty="0">
                <a:solidFill>
                  <a:srgbClr val="FF1616"/>
                </a:solidFill>
                <a:latin typeface="Lobster"/>
              </a:rPr>
              <a:t> </a:t>
            </a:r>
            <a:r>
              <a:rPr lang="en-US" sz="4400" dirty="0" err="1">
                <a:solidFill>
                  <a:srgbClr val="FF1616"/>
                </a:solidFill>
                <a:latin typeface="Lobster"/>
              </a:rPr>
              <a:t>sau</a:t>
            </a:r>
            <a:r>
              <a:rPr lang="en-US" sz="4400" dirty="0">
                <a:solidFill>
                  <a:srgbClr val="FF1616"/>
                </a:solidFill>
                <a:latin typeface="Lobster"/>
              </a:rPr>
              <a:t> </a:t>
            </a:r>
            <a:r>
              <a:rPr lang="en-US" sz="4400" dirty="0" err="1">
                <a:solidFill>
                  <a:srgbClr val="FF1616"/>
                </a:solidFill>
                <a:latin typeface="Lobster"/>
              </a:rPr>
              <a:t>đây</a:t>
            </a:r>
            <a:r>
              <a:rPr lang="en-US" sz="4400" dirty="0">
                <a:solidFill>
                  <a:srgbClr val="FF1616"/>
                </a:solidFill>
                <a:latin typeface="Lobster"/>
              </a:rPr>
              <a:t> </a:t>
            </a:r>
            <a:r>
              <a:rPr lang="en-US" sz="4400" dirty="0" err="1">
                <a:solidFill>
                  <a:srgbClr val="FF1616"/>
                </a:solidFill>
                <a:latin typeface="Lobster"/>
              </a:rPr>
              <a:t>nhé</a:t>
            </a:r>
            <a:r>
              <a:rPr lang="en-US" sz="4400" dirty="0">
                <a:solidFill>
                  <a:srgbClr val="FF1616"/>
                </a:solidFill>
                <a:latin typeface="Lobster"/>
              </a:rPr>
              <a:t>!</a:t>
            </a:r>
          </a:p>
        </p:txBody>
      </p:sp>
      <p:pic>
        <p:nvPicPr>
          <p:cNvPr id="16" name="Picture 16"/>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028700" y="3122334"/>
            <a:ext cx="2399675" cy="2102988"/>
          </a:xfrm>
          <a:prstGeom prst="rect">
            <a:avLst/>
          </a:prstGeom>
        </p:spPr>
      </p:pic>
      <p:pic>
        <p:nvPicPr>
          <p:cNvPr id="17" name="Picture 17"/>
          <p:cNvPicPr>
            <a:picLocks noChangeAspect="1"/>
          </p:cNvPicPr>
          <p:nvPr/>
        </p:nvPicPr>
        <p:blipFill>
          <a:blip r:embed="rId24"/>
          <a:srcRect/>
          <a:stretch>
            <a:fillRect/>
          </a:stretch>
        </p:blipFill>
        <p:spPr>
          <a:xfrm rot="-524842">
            <a:off x="14493813" y="1119086"/>
            <a:ext cx="377925" cy="449911"/>
          </a:xfrm>
          <a:prstGeom prst="rect">
            <a:avLst/>
          </a:prstGeom>
        </p:spPr>
      </p:pic>
      <p:pic>
        <p:nvPicPr>
          <p:cNvPr id="18" name="Picture 18"/>
          <p:cNvPicPr>
            <a:picLocks noChangeAspect="1"/>
          </p:cNvPicPr>
          <p:nvPr/>
        </p:nvPicPr>
        <p:blipFill>
          <a:blip r:embed="rId24"/>
          <a:srcRect/>
          <a:stretch>
            <a:fillRect/>
          </a:stretch>
        </p:blipFill>
        <p:spPr>
          <a:xfrm rot="-524842">
            <a:off x="1866885" y="382671"/>
            <a:ext cx="800506" cy="952984"/>
          </a:xfrm>
          <a:prstGeom prst="rect">
            <a:avLst/>
          </a:prstGeom>
        </p:spPr>
      </p:pic>
      <p:pic>
        <p:nvPicPr>
          <p:cNvPr id="19" name="Picture 19"/>
          <p:cNvPicPr>
            <a:picLocks noChangeAspect="1"/>
          </p:cNvPicPr>
          <p:nvPr/>
        </p:nvPicPr>
        <p:blipFill>
          <a:blip r:embed="rId24"/>
          <a:srcRect/>
          <a:stretch>
            <a:fillRect/>
          </a:stretch>
        </p:blipFill>
        <p:spPr>
          <a:xfrm rot="-524842">
            <a:off x="15892763" y="560686"/>
            <a:ext cx="422581" cy="503073"/>
          </a:xfrm>
          <a:prstGeom prst="rect">
            <a:avLst/>
          </a:prstGeom>
        </p:spPr>
      </p:pic>
      <p:pic>
        <p:nvPicPr>
          <p:cNvPr id="20" name="Picture 20"/>
          <p:cNvPicPr>
            <a:picLocks noChangeAspect="1"/>
          </p:cNvPicPr>
          <p:nvPr/>
        </p:nvPicPr>
        <p:blipFill>
          <a:blip r:embed="rId24"/>
          <a:srcRect/>
          <a:stretch>
            <a:fillRect/>
          </a:stretch>
        </p:blipFill>
        <p:spPr>
          <a:xfrm rot="-524842">
            <a:off x="15072842" y="616934"/>
            <a:ext cx="377925" cy="449911"/>
          </a:xfrm>
          <a:prstGeom prst="rect">
            <a:avLst/>
          </a:prstGeom>
        </p:spPr>
      </p:pic>
      <p:pic>
        <p:nvPicPr>
          <p:cNvPr id="21" name="Picture 21"/>
          <p:cNvPicPr>
            <a:picLocks noChangeAspect="1"/>
          </p:cNvPicPr>
          <p:nvPr/>
        </p:nvPicPr>
        <p:blipFill>
          <a:blip r:embed="rId24"/>
          <a:srcRect/>
          <a:stretch>
            <a:fillRect/>
          </a:stretch>
        </p:blipFill>
        <p:spPr>
          <a:xfrm rot="-524842">
            <a:off x="15293818" y="2055907"/>
            <a:ext cx="377925" cy="449911"/>
          </a:xfrm>
          <a:prstGeom prst="rect">
            <a:avLst/>
          </a:prstGeom>
        </p:spPr>
      </p:pic>
      <p:pic>
        <p:nvPicPr>
          <p:cNvPr id="22" name="Picture 22"/>
          <p:cNvPicPr>
            <a:picLocks noChangeAspect="1"/>
          </p:cNvPicPr>
          <p:nvPr/>
        </p:nvPicPr>
        <p:blipFill>
          <a:blip r:embed="rId24"/>
          <a:srcRect/>
          <a:stretch>
            <a:fillRect/>
          </a:stretch>
        </p:blipFill>
        <p:spPr>
          <a:xfrm rot="-524842">
            <a:off x="16849362" y="1446769"/>
            <a:ext cx="377925" cy="449911"/>
          </a:xfrm>
          <a:prstGeom prst="rect">
            <a:avLst/>
          </a:prstGeom>
        </p:spPr>
      </p:pic>
      <p:pic>
        <p:nvPicPr>
          <p:cNvPr id="23" name="Picture 23"/>
          <p:cNvPicPr>
            <a:picLocks noChangeAspect="1"/>
          </p:cNvPicPr>
          <p:nvPr/>
        </p:nvPicPr>
        <p:blipFill>
          <a:blip r:embed="rId24"/>
          <a:srcRect/>
          <a:stretch>
            <a:fillRect/>
          </a:stretch>
        </p:blipFill>
        <p:spPr>
          <a:xfrm rot="-524842">
            <a:off x="5001720" y="552669"/>
            <a:ext cx="377925" cy="449911"/>
          </a:xfrm>
          <a:prstGeom prst="rect">
            <a:avLst/>
          </a:prstGeom>
        </p:spPr>
      </p:pic>
      <p:pic>
        <p:nvPicPr>
          <p:cNvPr id="24" name="Picture 24"/>
          <p:cNvPicPr>
            <a:picLocks noChangeAspect="1"/>
          </p:cNvPicPr>
          <p:nvPr/>
        </p:nvPicPr>
        <p:blipFill>
          <a:blip r:embed="rId24"/>
          <a:srcRect/>
          <a:stretch>
            <a:fillRect/>
          </a:stretch>
        </p:blipFill>
        <p:spPr>
          <a:xfrm>
            <a:off x="11125200" y="7433308"/>
            <a:ext cx="587869" cy="699844"/>
          </a:xfrm>
          <a:prstGeom prst="rect">
            <a:avLst/>
          </a:prstGeom>
        </p:spPr>
      </p:pic>
      <p:pic>
        <p:nvPicPr>
          <p:cNvPr id="25" name="Picture 24"/>
          <p:cNvPicPr>
            <a:picLocks noChangeAspect="1"/>
          </p:cNvPicPr>
          <p:nvPr/>
        </p:nvPicPr>
        <p:blipFill>
          <a:blip r:embed="rId24"/>
          <a:srcRect/>
          <a:stretch>
            <a:fillRect/>
          </a:stretch>
        </p:blipFill>
        <p:spPr>
          <a:xfrm>
            <a:off x="13467767" y="9181159"/>
            <a:ext cx="652667" cy="776985"/>
          </a:xfrm>
          <a:prstGeom prst="rect">
            <a:avLst/>
          </a:prstGeom>
        </p:spPr>
      </p:pic>
    </p:spTree>
    <p:extLst>
      <p:ext uri="{BB962C8B-B14F-4D97-AF65-F5344CB8AC3E}">
        <p14:creationId xmlns:p14="http://schemas.microsoft.com/office/powerpoint/2010/main" val="21683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grpSp>
        <p:nvGrpSpPr>
          <p:cNvPr id="25" name="Group 24"/>
          <p:cNvGrpSpPr/>
          <p:nvPr/>
        </p:nvGrpSpPr>
        <p:grpSpPr>
          <a:xfrm>
            <a:off x="1447800" y="481448"/>
            <a:ext cx="16215854" cy="3279303"/>
            <a:chOff x="1447800" y="481448"/>
            <a:chExt cx="16215854" cy="3279303"/>
          </a:xfrm>
        </p:grpSpPr>
        <p:grpSp>
          <p:nvGrpSpPr>
            <p:cNvPr id="21" name="Group 20"/>
            <p:cNvGrpSpPr/>
            <p:nvPr/>
          </p:nvGrpSpPr>
          <p:grpSpPr>
            <a:xfrm>
              <a:off x="1447800" y="481448"/>
              <a:ext cx="15392400" cy="2202892"/>
              <a:chOff x="1600200" y="481448"/>
              <a:chExt cx="15392400" cy="2757053"/>
            </a:xfrm>
          </p:grpSpPr>
          <p:sp>
            <p:nvSpPr>
              <p:cNvPr id="22" name="Speech Bubble: Rectangle with Corners Rounded 6">
                <a:extLst>
                  <a:ext uri="{FF2B5EF4-FFF2-40B4-BE49-F238E27FC236}">
                    <a16:creationId xmlns:a16="http://schemas.microsoft.com/office/drawing/2014/main" id="{10CCC72B-593B-4ECC-9A8C-CF0835BE6B5C}"/>
                  </a:ext>
                </a:extLst>
              </p:cNvPr>
              <p:cNvSpPr/>
              <p:nvPr/>
            </p:nvSpPr>
            <p:spPr>
              <a:xfrm>
                <a:off x="1600200" y="481448"/>
                <a:ext cx="15392400" cy="27570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23" name="Rectangle 22"/>
              <p:cNvSpPr/>
              <p:nvPr/>
            </p:nvSpPr>
            <p:spPr>
              <a:xfrm>
                <a:off x="2024839" y="625623"/>
                <a:ext cx="14543122" cy="2426766"/>
              </a:xfrm>
              <a:prstGeom prst="rect">
                <a:avLst/>
              </a:prstGeom>
              <a:noFill/>
            </p:spPr>
            <p:txBody>
              <a:bodyPr wrap="square">
                <a:spAutoFit/>
              </a:bodyPr>
              <a:lstStyle/>
              <a:p>
                <a:pPr>
                  <a:lnSpc>
                    <a:spcPct val="150000"/>
                  </a:lnSpc>
                </a:pPr>
                <a:r>
                  <a:rPr lang="vi-VN" sz="4000" b="1" dirty="0" smtClean="0">
                    <a:solidFill>
                      <a:schemeClr val="bg2">
                        <a:lumMod val="25000"/>
                      </a:schemeClr>
                    </a:solidFill>
                    <a:latin typeface="Lobster" charset="0"/>
                    <a:cs typeface="Times New Roman" pitchFamily="18" charset="0"/>
                  </a:rPr>
                  <a:t>Bài </a:t>
                </a:r>
                <a:r>
                  <a:rPr lang="en-US" sz="4000" b="1" dirty="0" smtClean="0">
                    <a:solidFill>
                      <a:schemeClr val="bg2">
                        <a:lumMod val="25000"/>
                      </a:schemeClr>
                    </a:solidFill>
                    <a:latin typeface="Lobster" charset="0"/>
                    <a:cs typeface="Times New Roman" pitchFamily="18" charset="0"/>
                  </a:rPr>
                  <a:t>2. </a:t>
                </a:r>
                <a:r>
                  <a:rPr lang="en-US" sz="4000" b="1" dirty="0" err="1" smtClean="0">
                    <a:solidFill>
                      <a:schemeClr val="bg2">
                        <a:lumMod val="25000"/>
                      </a:schemeClr>
                    </a:solidFill>
                    <a:latin typeface="Lobster" charset="0"/>
                    <a:cs typeface="Times New Roman" pitchFamily="18" charset="0"/>
                  </a:rPr>
                  <a:t>Dựa</a:t>
                </a:r>
                <a:r>
                  <a:rPr lang="en-US" sz="4000" b="1" dirty="0" smtClean="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vào</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câu</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chuyện</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chiếc</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đồng</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hồ</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em</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hãy</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viết</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tiếp</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một</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vế</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câu</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vào</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chỗ</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trống</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để</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tạo</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thành</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câu</a:t>
                </a:r>
                <a:r>
                  <a:rPr lang="en-US" sz="4000" b="1" dirty="0">
                    <a:solidFill>
                      <a:schemeClr val="bg2">
                        <a:lumMod val="25000"/>
                      </a:schemeClr>
                    </a:solidFill>
                    <a:latin typeface="Lobster" charset="0"/>
                    <a:cs typeface="Times New Roman" pitchFamily="18" charset="0"/>
                  </a:rPr>
                  <a:t> </a:t>
                </a:r>
                <a:r>
                  <a:rPr lang="en-US" sz="4000" b="1" dirty="0" err="1">
                    <a:solidFill>
                      <a:schemeClr val="bg2">
                        <a:lumMod val="25000"/>
                      </a:schemeClr>
                    </a:solidFill>
                    <a:latin typeface="Lobster" charset="0"/>
                    <a:cs typeface="Times New Roman" pitchFamily="18" charset="0"/>
                  </a:rPr>
                  <a:t>ghép</a:t>
                </a:r>
                <a:r>
                  <a:rPr lang="en-US" sz="4000" b="1" dirty="0">
                    <a:solidFill>
                      <a:schemeClr val="bg2">
                        <a:lumMod val="25000"/>
                      </a:schemeClr>
                    </a:solidFill>
                    <a:latin typeface="Lobster" charset="0"/>
                    <a:cs typeface="Times New Roman" pitchFamily="18" charset="0"/>
                  </a:rPr>
                  <a:t>:</a:t>
                </a:r>
                <a:endParaRPr lang="vi-VN" sz="4000" dirty="0">
                  <a:solidFill>
                    <a:schemeClr val="bg2">
                      <a:lumMod val="25000"/>
                    </a:scheme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5167467" y="514224"/>
              <a:ext cx="2496187" cy="3246527"/>
            </a:xfrm>
            <a:prstGeom prst="rect">
              <a:avLst/>
            </a:prstGeom>
          </p:spPr>
        </p:pic>
      </p:grpSp>
      <p:sp>
        <p:nvSpPr>
          <p:cNvPr id="26" name="Rounded Rectangle 25"/>
          <p:cNvSpPr/>
          <p:nvPr/>
        </p:nvSpPr>
        <p:spPr>
          <a:xfrm>
            <a:off x="1344937" y="3034092"/>
            <a:ext cx="16002000" cy="6896100"/>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99075" y="3776972"/>
            <a:ext cx="15041125" cy="5170646"/>
          </a:xfrm>
          <a:prstGeom prst="rect">
            <a:avLst/>
          </a:prstGeom>
          <a:noFill/>
        </p:spPr>
        <p:txBody>
          <a:bodyPr wrap="square">
            <a:spAutoFit/>
          </a:bodyPr>
          <a:lstStyle/>
          <a:p>
            <a:pPr>
              <a:lnSpc>
                <a:spcPct val="150000"/>
              </a:lnSpc>
            </a:pPr>
            <a:r>
              <a:rPr lang="vi-VN" sz="4400" dirty="0" smtClean="0">
                <a:solidFill>
                  <a:srgbClr val="002060"/>
                </a:solidFill>
                <a:latin typeface="Lobster" charset="0"/>
              </a:rPr>
              <a:t>a) Tuy </a:t>
            </a:r>
            <a:r>
              <a:rPr lang="vi-VN" sz="4400" dirty="0">
                <a:solidFill>
                  <a:srgbClr val="002060"/>
                </a:solidFill>
                <a:latin typeface="Lobster" charset="0"/>
              </a:rPr>
              <a:t>máy móc của chiếc đồng hồ nằm khuất bên trong nhưng….</a:t>
            </a:r>
          </a:p>
          <a:p>
            <a:pPr>
              <a:lnSpc>
                <a:spcPct val="150000"/>
              </a:lnSpc>
            </a:pPr>
            <a:r>
              <a:rPr lang="vi-VN" sz="4400" dirty="0" smtClean="0">
                <a:solidFill>
                  <a:srgbClr val="002060"/>
                </a:solidFill>
                <a:latin typeface="Lobster" charset="0"/>
              </a:rPr>
              <a:t>b)Nếu </a:t>
            </a:r>
            <a:r>
              <a:rPr lang="vi-VN" sz="4400" dirty="0">
                <a:solidFill>
                  <a:srgbClr val="002060"/>
                </a:solidFill>
                <a:latin typeface="Lobster" charset="0"/>
              </a:rPr>
              <a:t>mỗi bộ phận trong chiếc đồng hồ đều muốn làm theo ý thích của riêng mình thì…</a:t>
            </a:r>
          </a:p>
          <a:p>
            <a:pPr>
              <a:lnSpc>
                <a:spcPct val="150000"/>
              </a:lnSpc>
            </a:pPr>
            <a:r>
              <a:rPr lang="vi-VN" sz="4400" dirty="0" smtClean="0">
                <a:solidFill>
                  <a:srgbClr val="002060"/>
                </a:solidFill>
                <a:latin typeface="Lobster" charset="0"/>
              </a:rPr>
              <a:t>c) Câu </a:t>
            </a:r>
            <a:r>
              <a:rPr lang="vi-VN" sz="4400" dirty="0">
                <a:solidFill>
                  <a:srgbClr val="002060"/>
                </a:solidFill>
                <a:latin typeface="Lobster" charset="0"/>
              </a:rPr>
              <a:t>chuyện trên nêu lên một nguyên tắc sống trong xã hội là: “Mỗi người vì mọi người và mọi người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sp>
        <p:nvSpPr>
          <p:cNvPr id="26" name="Rounded Rectangle 25"/>
          <p:cNvSpPr/>
          <p:nvPr/>
        </p:nvSpPr>
        <p:spPr>
          <a:xfrm>
            <a:off x="609600" y="327343"/>
            <a:ext cx="16737337" cy="9602849"/>
          </a:xfrm>
          <a:prstGeom prst="roundRect">
            <a:avLst>
              <a:gd name="adj" fmla="val 12658"/>
            </a:avLst>
          </a:prstGeom>
          <a:solidFill>
            <a:srgbClr val="FFFFFF">
              <a:alpha val="89804"/>
            </a:srgbClr>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8339" y="893475"/>
            <a:ext cx="16290961" cy="8402300"/>
          </a:xfrm>
          <a:prstGeom prst="rect">
            <a:avLst/>
          </a:prstGeom>
          <a:noFill/>
        </p:spPr>
        <p:txBody>
          <a:bodyPr wrap="square">
            <a:spAutoFit/>
          </a:bodyPr>
          <a:lstStyle/>
          <a:p>
            <a:pPr>
              <a:lnSpc>
                <a:spcPct val="150000"/>
              </a:lnSpc>
            </a:pPr>
            <a:r>
              <a:rPr lang="vi-VN" sz="3600" dirty="0">
                <a:solidFill>
                  <a:schemeClr val="bg2">
                    <a:lumMod val="25000"/>
                  </a:schemeClr>
                </a:solidFill>
                <a:latin typeface="Lobster" charset="0"/>
              </a:rPr>
              <a:t>Năm 1954, các cán bộ đang dự hội nghị tổng kết ở Bắc Giang thì có lệnh Trung ương rút bớt một số người đi học lớp tiếp quản Thủ đô. Ai nấy đều háo hức muốn đi. Nhất là những người quê Hà Nội. Bao năm xa nhà, nhớ Thủ đô, nay được dịp trở về công tác, anh em bàn tán sôi nổi. Nhiều người đề nghị cấp trên chiếu cố nỗi niềm riêng đó và cho được toại nguyện. Tư tưởng cán bộ dự hội nghị có chiều phân tán</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Giữa lúc đó, Bác Hồ đến thăm hội nghị. Bác bước lên diễn đàn, mồ hôi ướt đẫm hai bên vai áo nâu... Khi tiếng vỗ tay đã ngớt, Bác hiền từ nhìn khắp hội trường và nói chuyện về tình hình thời sự. Nói đến nhiệm vụ của toàn Đảng trong lúc này, Bác bỗng rút trong túi ra một chiếc đồng hồ quả quýt và hỏi</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Các cô chú có trông thấy cái gì đây không</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p:txBody>
      </p:sp>
    </p:spTree>
    <p:extLst>
      <p:ext uri="{BB962C8B-B14F-4D97-AF65-F5344CB8AC3E}">
        <p14:creationId xmlns:p14="http://schemas.microsoft.com/office/powerpoint/2010/main" val="23723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sp>
        <p:nvSpPr>
          <p:cNvPr id="26" name="Rounded Rectangle 25"/>
          <p:cNvSpPr/>
          <p:nvPr/>
        </p:nvSpPr>
        <p:spPr>
          <a:xfrm>
            <a:off x="609600" y="327343"/>
            <a:ext cx="16737337" cy="9602849"/>
          </a:xfrm>
          <a:prstGeom prst="roundRect">
            <a:avLst>
              <a:gd name="adj" fmla="val 12658"/>
            </a:avLst>
          </a:prstGeom>
          <a:solidFill>
            <a:srgbClr val="FFFFFF">
              <a:alpha val="89804"/>
            </a:srgbClr>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66217" y="603362"/>
            <a:ext cx="16290961" cy="8402300"/>
          </a:xfrm>
          <a:prstGeom prst="rect">
            <a:avLst/>
          </a:prstGeom>
          <a:noFill/>
        </p:spPr>
        <p:txBody>
          <a:bodyPr wrap="square">
            <a:spAutoFit/>
          </a:bodyPr>
          <a:lstStyle/>
          <a:p>
            <a:pPr>
              <a:lnSpc>
                <a:spcPct val="150000"/>
              </a:lnSpc>
            </a:pPr>
            <a:r>
              <a:rPr lang="vi-VN" sz="3600" dirty="0">
                <a:solidFill>
                  <a:schemeClr val="bg2">
                    <a:lumMod val="25000"/>
                  </a:schemeClr>
                </a:solidFill>
                <a:latin typeface="Lobster" charset="0"/>
              </a:rPr>
              <a:t>Mọi người đồng thanh</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Cái đồng hồ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Thế trên mặt đồng hồ có những chữ gì</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Có những con số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Cái kim ngắn, kim dài để làm gì</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Để chỉ giờ chỉ phút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Cái máy bên trong dùng để làm gi</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Để điều khiển cái kim chạy ạ</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Bác mỉm cười, hỏi tiếp</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a:p>
            <a:pPr>
              <a:lnSpc>
                <a:spcPct val="150000"/>
              </a:lnSpc>
            </a:pPr>
            <a:r>
              <a:rPr lang="vi-VN" sz="3600" dirty="0">
                <a:solidFill>
                  <a:schemeClr val="bg2">
                    <a:lumMod val="25000"/>
                  </a:schemeClr>
                </a:solidFill>
                <a:latin typeface="Lobster" charset="0"/>
              </a:rPr>
              <a:t>-  Thế trong cái đồng hồ, bộ phận nào là quan trọng</a:t>
            </a:r>
            <a:r>
              <a:rPr lang="vi-VN" sz="3600" dirty="0" smtClean="0">
                <a:solidFill>
                  <a:schemeClr val="bg2">
                    <a:lumMod val="25000"/>
                  </a:schemeClr>
                </a:solidFill>
                <a:latin typeface="Lobster" charset="0"/>
              </a:rPr>
              <a:t>?</a:t>
            </a:r>
            <a:endParaRPr lang="vi-VN" sz="3600" dirty="0">
              <a:solidFill>
                <a:schemeClr val="bg2">
                  <a:lumMod val="25000"/>
                </a:schemeClr>
              </a:solidFill>
              <a:latin typeface="Lobster" charset="0"/>
            </a:endParaRPr>
          </a:p>
        </p:txBody>
      </p:sp>
    </p:spTree>
    <p:extLst>
      <p:ext uri="{BB962C8B-B14F-4D97-AF65-F5344CB8AC3E}">
        <p14:creationId xmlns:p14="http://schemas.microsoft.com/office/powerpoint/2010/main" val="36762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389170" y="2558060"/>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34338" y="2459384"/>
            <a:ext cx="377925" cy="449911"/>
          </a:xfrm>
          <a:prstGeom prst="rect">
            <a:avLst/>
          </a:prstGeom>
        </p:spPr>
      </p:pic>
      <p:sp>
        <p:nvSpPr>
          <p:cNvPr id="26" name="Rounded Rectangle 25"/>
          <p:cNvSpPr/>
          <p:nvPr/>
        </p:nvSpPr>
        <p:spPr>
          <a:xfrm>
            <a:off x="609600" y="327342"/>
            <a:ext cx="16737337" cy="9602849"/>
          </a:xfrm>
          <a:prstGeom prst="roundRect">
            <a:avLst>
              <a:gd name="adj" fmla="val 12658"/>
            </a:avLst>
          </a:prstGeom>
          <a:solidFill>
            <a:srgbClr val="FFFFFF">
              <a:alpha val="89804"/>
            </a:srgbClr>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98519" y="624158"/>
            <a:ext cx="16290961" cy="9136347"/>
          </a:xfrm>
          <a:prstGeom prst="rect">
            <a:avLst/>
          </a:prstGeom>
          <a:noFill/>
        </p:spPr>
        <p:txBody>
          <a:bodyPr wrap="square">
            <a:spAutoFit/>
          </a:bodyPr>
          <a:lstStyle/>
          <a:p>
            <a:pPr>
              <a:lnSpc>
                <a:spcPct val="150000"/>
              </a:lnSpc>
            </a:pPr>
            <a:r>
              <a:rPr lang="vi-VN" sz="3600" dirty="0">
                <a:solidFill>
                  <a:schemeClr val="bg2">
                    <a:lumMod val="25000"/>
                  </a:schemeClr>
                </a:solidFill>
                <a:latin typeface="Lobster" charset="0"/>
              </a:rPr>
              <a:t>Mọi người còn đang suy nghĩ thì Bác lại hỏi:</a:t>
            </a:r>
          </a:p>
          <a:p>
            <a:pPr>
              <a:lnSpc>
                <a:spcPct val="150000"/>
              </a:lnSpc>
            </a:pPr>
            <a:r>
              <a:rPr lang="vi-VN" sz="3600" dirty="0">
                <a:solidFill>
                  <a:schemeClr val="bg2">
                    <a:lumMod val="25000"/>
                  </a:schemeClr>
                </a:solidFill>
                <a:latin typeface="Lobster" charset="0"/>
              </a:rPr>
              <a:t>-  Trong cái đồng hồ, bỏ đi một bộ phận có được không?</a:t>
            </a:r>
          </a:p>
          <a:p>
            <a:pPr>
              <a:lnSpc>
                <a:spcPct val="150000"/>
              </a:lnSpc>
            </a:pPr>
            <a:r>
              <a:rPr lang="vi-VN" sz="3600" dirty="0">
                <a:solidFill>
                  <a:schemeClr val="bg2">
                    <a:lumMod val="25000"/>
                  </a:schemeClr>
                </a:solidFill>
                <a:latin typeface="Lobster" charset="0"/>
              </a:rPr>
              <a:t>-  Thưa không được ạ.</a:t>
            </a:r>
          </a:p>
          <a:p>
            <a:pPr>
              <a:lnSpc>
                <a:spcPct val="150000"/>
              </a:lnSpc>
            </a:pPr>
            <a:r>
              <a:rPr lang="vi-VN" sz="3600" dirty="0">
                <a:solidFill>
                  <a:schemeClr val="bg2">
                    <a:lumMod val="25000"/>
                  </a:schemeClr>
                </a:solidFill>
                <a:latin typeface="Lobster" charset="0"/>
              </a:rPr>
              <a:t>Nghe mọi người trả lời, Bác bèn giơ chiếc đồng hồ lên cao và kết luận:</a:t>
            </a:r>
          </a:p>
          <a:p>
            <a:pPr>
              <a:lnSpc>
                <a:spcPct val="150000"/>
              </a:lnSpc>
            </a:pPr>
            <a:r>
              <a:rPr lang="vi-VN" sz="3600" dirty="0">
                <a:solidFill>
                  <a:schemeClr val="bg2">
                    <a:lumMod val="25000"/>
                  </a:schemeClr>
                </a:solidFill>
                <a:latin typeface="Lobster" charset="0"/>
              </a:rPr>
              <a:t>-  Các bộ phận của một chiếc đồng hồ cũng ví như các cơ quan của một Nhà Nước, như các nhiệm vụ cách mạng. Đã là nhiệm vụ của cách mạng thì đều là quan trọng, đều cần phải làm. Các cô chú thử nghĩ xem: trong một chiếc đồng hồ mà anh kim đòi làm anh chữ số, anh máy lại đòi ra ngoài làm cái mặt đồng hồ... cứ tranh nhau chỗ đứng như thế thì còn là cái đồng hồ được không?</a:t>
            </a:r>
          </a:p>
          <a:p>
            <a:pPr>
              <a:lnSpc>
                <a:spcPct val="150000"/>
              </a:lnSpc>
            </a:pPr>
            <a:r>
              <a:rPr lang="vi-VN" sz="3600" dirty="0">
                <a:solidFill>
                  <a:schemeClr val="bg2">
                    <a:lumMod val="25000"/>
                  </a:schemeClr>
                </a:solidFill>
                <a:latin typeface="Lobster" charset="0"/>
              </a:rPr>
              <a:t>           Chỉ trong ít phút ngắn ngủi, câu chuyện Chiếc đồng hồ của Bác đã khiến cho ai nấy đều thấm thía, tự đánh tan được những thắc mắc riêng tư.</a:t>
            </a:r>
          </a:p>
        </p:txBody>
      </p:sp>
      <p:sp>
        <p:nvSpPr>
          <p:cNvPr id="21" name="Rectangle 20"/>
          <p:cNvSpPr/>
          <p:nvPr/>
        </p:nvSpPr>
        <p:spPr>
          <a:xfrm>
            <a:off x="12071559" y="9184992"/>
            <a:ext cx="4846198" cy="584775"/>
          </a:xfrm>
          <a:prstGeom prst="rect">
            <a:avLst/>
          </a:prstGeom>
        </p:spPr>
        <p:txBody>
          <a:bodyPr wrap="none">
            <a:spAutoFit/>
          </a:bodyPr>
          <a:lstStyle/>
          <a:p>
            <a:r>
              <a:rPr lang="en-US" sz="3200" dirty="0">
                <a:latin typeface="Lobster" charset="0"/>
              </a:rPr>
              <a:t>(Theo </a:t>
            </a:r>
            <a:r>
              <a:rPr lang="en-US" sz="3200" dirty="0" err="1">
                <a:latin typeface="Lobster" charset="0"/>
              </a:rPr>
              <a:t>sách</a:t>
            </a:r>
            <a:r>
              <a:rPr lang="en-US" sz="3200" dirty="0">
                <a:latin typeface="Lobster" charset="0"/>
              </a:rPr>
              <a:t> </a:t>
            </a:r>
            <a:r>
              <a:rPr lang="en-US" sz="3200" dirty="0" err="1">
                <a:latin typeface="Lobster" charset="0"/>
              </a:rPr>
              <a:t>Bác</a:t>
            </a:r>
            <a:r>
              <a:rPr lang="en-US" sz="3200" dirty="0">
                <a:latin typeface="Lobster" charset="0"/>
              </a:rPr>
              <a:t> </a:t>
            </a:r>
            <a:r>
              <a:rPr lang="en-US" sz="3200" dirty="0" err="1">
                <a:latin typeface="Lobster" charset="0"/>
              </a:rPr>
              <a:t>Hồ</a:t>
            </a:r>
            <a:r>
              <a:rPr lang="en-US" sz="3200" dirty="0">
                <a:latin typeface="Lobster" charset="0"/>
              </a:rPr>
              <a:t> </a:t>
            </a:r>
            <a:r>
              <a:rPr lang="en-US" sz="3200" dirty="0" err="1">
                <a:latin typeface="Lobster" charset="0"/>
              </a:rPr>
              <a:t>kính</a:t>
            </a:r>
            <a:r>
              <a:rPr lang="en-US" sz="3200" dirty="0">
                <a:latin typeface="Lobster" charset="0"/>
              </a:rPr>
              <a:t> </a:t>
            </a:r>
            <a:r>
              <a:rPr lang="en-US" sz="3200" dirty="0" err="1">
                <a:latin typeface="Lobster" charset="0"/>
              </a:rPr>
              <a:t>yêu</a:t>
            </a:r>
            <a:r>
              <a:rPr lang="en-US" sz="3200" dirty="0">
                <a:latin typeface="Lobster" charset="0"/>
              </a:rPr>
              <a:t>)</a:t>
            </a:r>
          </a:p>
        </p:txBody>
      </p:sp>
    </p:spTree>
    <p:extLst>
      <p:ext uri="{BB962C8B-B14F-4D97-AF65-F5344CB8AC3E}">
        <p14:creationId xmlns:p14="http://schemas.microsoft.com/office/powerpoint/2010/main" val="36762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425373" y="3139042"/>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70541" y="3040366"/>
            <a:ext cx="377925" cy="449911"/>
          </a:xfrm>
          <a:prstGeom prst="rect">
            <a:avLst/>
          </a:prstGeom>
        </p:spPr>
      </p:pic>
      <p:grpSp>
        <p:nvGrpSpPr>
          <p:cNvPr id="25" name="Group 24"/>
          <p:cNvGrpSpPr/>
          <p:nvPr/>
        </p:nvGrpSpPr>
        <p:grpSpPr>
          <a:xfrm>
            <a:off x="1685940" y="-232282"/>
            <a:ext cx="16353464" cy="3246527"/>
            <a:chOff x="1447800" y="-78177"/>
            <a:chExt cx="16353464" cy="3246527"/>
          </a:xfrm>
        </p:grpSpPr>
        <p:grpSp>
          <p:nvGrpSpPr>
            <p:cNvPr id="21" name="Group 20"/>
            <p:cNvGrpSpPr/>
            <p:nvPr/>
          </p:nvGrpSpPr>
          <p:grpSpPr>
            <a:xfrm>
              <a:off x="1447800" y="454816"/>
              <a:ext cx="15392400" cy="1980152"/>
              <a:chOff x="1600200" y="448116"/>
              <a:chExt cx="15392400" cy="2478280"/>
            </a:xfrm>
          </p:grpSpPr>
          <p:sp>
            <p:nvSpPr>
              <p:cNvPr id="22" name="Speech Bubble: Rectangle with Corners Rounded 6">
                <a:extLst>
                  <a:ext uri="{FF2B5EF4-FFF2-40B4-BE49-F238E27FC236}">
                    <a16:creationId xmlns:a16="http://schemas.microsoft.com/office/drawing/2014/main" id="{10CCC72B-593B-4ECC-9A8C-CF0835BE6B5C}"/>
                  </a:ext>
                </a:extLst>
              </p:cNvPr>
              <p:cNvSpPr/>
              <p:nvPr/>
            </p:nvSpPr>
            <p:spPr>
              <a:xfrm>
                <a:off x="1600200" y="481448"/>
                <a:ext cx="15392400" cy="2444948"/>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vi-VN" sz="4400" b="1" dirty="0" smtClean="0">
                  <a:solidFill>
                    <a:srgbClr val="F79646">
                      <a:lumMod val="75000"/>
                    </a:srgbClr>
                  </a:solidFill>
                  <a:latin typeface="Lobster" charset="0"/>
                  <a:cs typeface="Calibri" panose="020F0502020204030204" pitchFamily="34" charset="0"/>
                </a:endParaRPr>
              </a:p>
              <a:p>
                <a:pPr algn="ctr">
                  <a:lnSpc>
                    <a:spcPct val="120000"/>
                  </a:lnSpc>
                </a:pPr>
                <a:endParaRPr lang="en-US" sz="4400" b="1" dirty="0">
                  <a:solidFill>
                    <a:srgbClr val="F79646">
                      <a:lumMod val="75000"/>
                    </a:srgbClr>
                  </a:solidFill>
                  <a:latin typeface="Lobster" charset="0"/>
                  <a:cs typeface="Calibri" panose="020F0502020204030204" pitchFamily="34" charset="0"/>
                </a:endParaRPr>
              </a:p>
            </p:txBody>
          </p:sp>
          <p:sp>
            <p:nvSpPr>
              <p:cNvPr id="23" name="Rectangle 22"/>
              <p:cNvSpPr/>
              <p:nvPr/>
            </p:nvSpPr>
            <p:spPr>
              <a:xfrm>
                <a:off x="2015299" y="448116"/>
                <a:ext cx="14543122" cy="2074308"/>
              </a:xfrm>
              <a:prstGeom prst="rect">
                <a:avLst/>
              </a:prstGeom>
              <a:noFill/>
            </p:spPr>
            <p:txBody>
              <a:bodyPr wrap="square">
                <a:spAutoFit/>
              </a:bodyPr>
              <a:lstStyle/>
              <a:p>
                <a:pPr>
                  <a:lnSpc>
                    <a:spcPct val="150000"/>
                  </a:lnSpc>
                </a:pPr>
                <a:r>
                  <a:rPr lang="vi-VN" sz="3600" b="1" dirty="0" smtClean="0">
                    <a:solidFill>
                      <a:srgbClr val="EEECE1">
                        <a:lumMod val="25000"/>
                      </a:srgbClr>
                    </a:solidFill>
                    <a:latin typeface="Lobster" charset="0"/>
                    <a:cs typeface="Times New Roman" pitchFamily="18" charset="0"/>
                  </a:rPr>
                  <a:t>Bài </a:t>
                </a:r>
                <a:r>
                  <a:rPr lang="en-US" sz="3600" b="1" dirty="0" smtClean="0">
                    <a:solidFill>
                      <a:srgbClr val="EEECE1">
                        <a:lumMod val="25000"/>
                      </a:srgbClr>
                    </a:solidFill>
                    <a:latin typeface="Lobster" charset="0"/>
                    <a:cs typeface="Times New Roman" pitchFamily="18" charset="0"/>
                  </a:rPr>
                  <a:t>2.Dựa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chuyện</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chiếc</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đồng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hồ</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em</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hãy</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viết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tiếp</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một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vế</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chỗ</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trống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để</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tạo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thành</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ghép</a:t>
                </a:r>
                <a:r>
                  <a:rPr lang="en-US" sz="3600" b="1" dirty="0">
                    <a:solidFill>
                      <a:srgbClr val="EEECE1">
                        <a:lumMod val="25000"/>
                      </a:srgbClr>
                    </a:solidFill>
                    <a:latin typeface="Lobster" charset="0"/>
                    <a:cs typeface="Times New Roman" pitchFamily="18" charset="0"/>
                  </a:rPr>
                  <a:t>:</a:t>
                </a:r>
                <a:endParaRPr lang="vi-VN" sz="3600" dirty="0">
                  <a:solidFill>
                    <a:srgbClr val="EEECE1">
                      <a:lumMod val="25000"/>
                    </a:srgb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5305077" y="-78177"/>
              <a:ext cx="2496187" cy="3246527"/>
            </a:xfrm>
            <a:prstGeom prst="rect">
              <a:avLst/>
            </a:prstGeom>
          </p:spPr>
        </p:pic>
      </p:grpSp>
      <p:sp>
        <p:nvSpPr>
          <p:cNvPr id="26" name="Rounded Rectangle 25"/>
          <p:cNvSpPr/>
          <p:nvPr/>
        </p:nvSpPr>
        <p:spPr>
          <a:xfrm>
            <a:off x="1381140" y="3014245"/>
            <a:ext cx="16002000" cy="6825037"/>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683480" y="4004132"/>
            <a:ext cx="15041125" cy="1938992"/>
          </a:xfrm>
          <a:prstGeom prst="rect">
            <a:avLst/>
          </a:prstGeom>
          <a:noFill/>
        </p:spPr>
        <p:txBody>
          <a:bodyPr wrap="square">
            <a:spAutoFit/>
          </a:bodyPr>
          <a:lstStyle/>
          <a:p>
            <a:pPr marL="742950" indent="-742950">
              <a:lnSpc>
                <a:spcPct val="150000"/>
              </a:lnSpc>
              <a:buAutoNum type="alphaLcParenR"/>
            </a:pPr>
            <a:r>
              <a:rPr lang="vi-VN" sz="4000" dirty="0" smtClean="0">
                <a:solidFill>
                  <a:srgbClr val="002060"/>
                </a:solidFill>
                <a:latin typeface="Lobster" charset="0"/>
              </a:rPr>
              <a:t>Tuy </a:t>
            </a:r>
            <a:r>
              <a:rPr lang="vi-VN" sz="4000" dirty="0">
                <a:solidFill>
                  <a:srgbClr val="002060"/>
                </a:solidFill>
                <a:latin typeface="Lobster" charset="0"/>
              </a:rPr>
              <a:t>máy móc của chiếc đồng hồ nằm khuất bên trong </a:t>
            </a:r>
            <a:r>
              <a:rPr lang="vi-VN" sz="4000" dirty="0" smtClean="0">
                <a:solidFill>
                  <a:srgbClr val="002060"/>
                </a:solidFill>
                <a:latin typeface="Lobster" charset="0"/>
              </a:rPr>
              <a:t>nhưng …..........</a:t>
            </a:r>
          </a:p>
          <a:p>
            <a:pPr>
              <a:lnSpc>
                <a:spcPct val="150000"/>
              </a:lnSpc>
            </a:pPr>
            <a:r>
              <a:rPr lang="vi-VN" sz="4000" dirty="0" smtClean="0">
                <a:solidFill>
                  <a:srgbClr val="002060"/>
                </a:solidFill>
                <a:latin typeface="Lobster" charset="0"/>
              </a:rPr>
              <a:t>...................................................</a:t>
            </a:r>
          </a:p>
        </p:txBody>
      </p:sp>
      <p:sp>
        <p:nvSpPr>
          <p:cNvPr id="28" name="Rectangle 27"/>
          <p:cNvSpPr/>
          <p:nvPr/>
        </p:nvSpPr>
        <p:spPr>
          <a:xfrm>
            <a:off x="14549926" y="4134487"/>
            <a:ext cx="2528340" cy="707886"/>
          </a:xfrm>
          <a:prstGeom prst="rect">
            <a:avLst/>
          </a:prstGeom>
          <a:solidFill>
            <a:srgbClr val="FFFFFF"/>
          </a:solidFill>
        </p:spPr>
        <p:txBody>
          <a:bodyPr wrap="square">
            <a:spAutoFit/>
          </a:bodyPr>
          <a:lstStyle/>
          <a:p>
            <a:r>
              <a:rPr lang="vi-VN" sz="4000" dirty="0" smtClean="0">
                <a:solidFill>
                  <a:srgbClr val="FF0000"/>
                </a:solidFill>
                <a:latin typeface="Lobster" charset="0"/>
              </a:rPr>
              <a:t>chúng</a:t>
            </a:r>
            <a:endParaRPr lang="en-US" sz="4000" dirty="0">
              <a:solidFill>
                <a:srgbClr val="FF0000"/>
              </a:solidFill>
              <a:latin typeface="Lobster" charset="0"/>
            </a:endParaRPr>
          </a:p>
        </p:txBody>
      </p:sp>
      <p:sp>
        <p:nvSpPr>
          <p:cNvPr id="29" name="Rectangle 28"/>
          <p:cNvSpPr/>
          <p:nvPr/>
        </p:nvSpPr>
        <p:spPr>
          <a:xfrm>
            <a:off x="1758908" y="5034467"/>
            <a:ext cx="7952959" cy="707886"/>
          </a:xfrm>
          <a:prstGeom prst="rect">
            <a:avLst/>
          </a:prstGeom>
          <a:solidFill>
            <a:srgbClr val="FFFFFF"/>
          </a:solidFill>
        </p:spPr>
        <p:txBody>
          <a:bodyPr wrap="square">
            <a:spAutoFit/>
          </a:bodyPr>
          <a:lstStyle/>
          <a:p>
            <a:r>
              <a:rPr lang="vi-VN" sz="4000" dirty="0" smtClean="0">
                <a:solidFill>
                  <a:srgbClr val="FF0000"/>
                </a:solidFill>
                <a:latin typeface="Lobster" charset="0"/>
              </a:rPr>
              <a:t> điều khiển </a:t>
            </a:r>
            <a:r>
              <a:rPr lang="vi-VN" sz="4000" dirty="0">
                <a:solidFill>
                  <a:srgbClr val="FF0000"/>
                </a:solidFill>
                <a:latin typeface="Lobster" charset="0"/>
              </a:rPr>
              <a:t>kim đồng hồ </a:t>
            </a:r>
            <a:r>
              <a:rPr lang="vi-VN" sz="4000" dirty="0" smtClean="0">
                <a:solidFill>
                  <a:srgbClr val="FF0000"/>
                </a:solidFill>
                <a:latin typeface="Lobster" charset="0"/>
              </a:rPr>
              <a:t>chạy</a:t>
            </a:r>
            <a:r>
              <a:rPr lang="en-US" sz="4000" dirty="0" smtClean="0">
                <a:solidFill>
                  <a:srgbClr val="FF0000"/>
                </a:solidFill>
                <a:latin typeface="Lobster" charset="0"/>
              </a:rPr>
              <a:t>.</a:t>
            </a:r>
            <a:endParaRPr lang="en-US" sz="4000" dirty="0">
              <a:solidFill>
                <a:srgbClr val="FF0000"/>
              </a:solidFill>
              <a:latin typeface="Lobster" charset="0"/>
            </a:endParaRPr>
          </a:p>
        </p:txBody>
      </p:sp>
      <p:sp>
        <p:nvSpPr>
          <p:cNvPr id="30" name="Rectangle 29"/>
          <p:cNvSpPr/>
          <p:nvPr/>
        </p:nvSpPr>
        <p:spPr>
          <a:xfrm>
            <a:off x="1620977" y="6349495"/>
            <a:ext cx="15041125" cy="1938992"/>
          </a:xfrm>
          <a:prstGeom prst="rect">
            <a:avLst/>
          </a:prstGeom>
          <a:noFill/>
        </p:spPr>
        <p:txBody>
          <a:bodyPr wrap="square">
            <a:spAutoFit/>
          </a:bodyPr>
          <a:lstStyle/>
          <a:p>
            <a:pPr marL="742950" indent="-742950">
              <a:lnSpc>
                <a:spcPct val="150000"/>
              </a:lnSpc>
              <a:buAutoNum type="alphaLcParenR"/>
            </a:pPr>
            <a:r>
              <a:rPr lang="vi-VN" sz="4000" dirty="0" smtClean="0">
                <a:solidFill>
                  <a:srgbClr val="00B050"/>
                </a:solidFill>
                <a:latin typeface="Lobster" charset="0"/>
              </a:rPr>
              <a:t>Tuy </a:t>
            </a:r>
            <a:r>
              <a:rPr lang="vi-VN" sz="4000" dirty="0">
                <a:solidFill>
                  <a:srgbClr val="00B050"/>
                </a:solidFill>
                <a:latin typeface="Lobster" charset="0"/>
              </a:rPr>
              <a:t>máy móc của chiếc đồng hồ nằm khuất bên trong </a:t>
            </a:r>
            <a:r>
              <a:rPr lang="vi-VN" sz="4000" dirty="0" smtClean="0">
                <a:solidFill>
                  <a:srgbClr val="00B050"/>
                </a:solidFill>
                <a:latin typeface="Lobster" charset="0"/>
              </a:rPr>
              <a:t>nhưng ..........</a:t>
            </a:r>
          </a:p>
          <a:p>
            <a:pPr>
              <a:lnSpc>
                <a:spcPct val="150000"/>
              </a:lnSpc>
            </a:pPr>
            <a:r>
              <a:rPr lang="vi-VN" sz="4000" dirty="0">
                <a:solidFill>
                  <a:srgbClr val="00B050"/>
                </a:solidFill>
                <a:latin typeface="Lobster" charset="0"/>
              </a:rPr>
              <a:t> </a:t>
            </a:r>
            <a:r>
              <a:rPr lang="vi-VN" sz="4000" dirty="0" smtClean="0">
                <a:solidFill>
                  <a:srgbClr val="00B050"/>
                </a:solidFill>
                <a:latin typeface="Lobster" charset="0"/>
              </a:rPr>
              <a:t> ...........................................</a:t>
            </a:r>
          </a:p>
        </p:txBody>
      </p:sp>
      <p:sp>
        <p:nvSpPr>
          <p:cNvPr id="31" name="Rectangle 30"/>
          <p:cNvSpPr/>
          <p:nvPr/>
        </p:nvSpPr>
        <p:spPr>
          <a:xfrm>
            <a:off x="14455410" y="6515100"/>
            <a:ext cx="2512056" cy="707886"/>
          </a:xfrm>
          <a:prstGeom prst="rect">
            <a:avLst/>
          </a:prstGeom>
          <a:solidFill>
            <a:srgbClr val="FFFFFF"/>
          </a:solidFill>
        </p:spPr>
        <p:txBody>
          <a:bodyPr wrap="square">
            <a:spAutoFit/>
          </a:bodyPr>
          <a:lstStyle/>
          <a:p>
            <a:r>
              <a:rPr lang="vi-VN" sz="4000" dirty="0" smtClean="0">
                <a:solidFill>
                  <a:srgbClr val="FF0000"/>
                </a:solidFill>
                <a:latin typeface="Lobster" charset="0"/>
              </a:rPr>
              <a:t>chúng</a:t>
            </a:r>
            <a:endParaRPr lang="en-US" sz="4000" dirty="0">
              <a:solidFill>
                <a:srgbClr val="FF0000"/>
              </a:solidFill>
              <a:latin typeface="Lobster" charset="0"/>
            </a:endParaRPr>
          </a:p>
        </p:txBody>
      </p:sp>
      <p:sp>
        <p:nvSpPr>
          <p:cNvPr id="32" name="Rectangle 31"/>
          <p:cNvSpPr/>
          <p:nvPr/>
        </p:nvSpPr>
        <p:spPr>
          <a:xfrm>
            <a:off x="1812341" y="7411988"/>
            <a:ext cx="5853953" cy="707886"/>
          </a:xfrm>
          <a:prstGeom prst="rect">
            <a:avLst/>
          </a:prstGeom>
          <a:solidFill>
            <a:srgbClr val="FFFFFF"/>
          </a:solidFill>
        </p:spPr>
        <p:txBody>
          <a:bodyPr wrap="square">
            <a:spAutoFit/>
          </a:bodyPr>
          <a:lstStyle/>
          <a:p>
            <a:r>
              <a:rPr lang="vi-VN" sz="4000" dirty="0" smtClean="0">
                <a:solidFill>
                  <a:srgbClr val="FF0000"/>
                </a:solidFill>
                <a:latin typeface="Lobster" charset="0"/>
              </a:rPr>
              <a:t>  rất quan trọng</a:t>
            </a:r>
            <a:r>
              <a:rPr lang="en-US" sz="4000" dirty="0" smtClean="0">
                <a:solidFill>
                  <a:srgbClr val="FF0000"/>
                </a:solidFill>
                <a:latin typeface="Lobster" charset="0"/>
              </a:rPr>
              <a:t>.</a:t>
            </a:r>
            <a:endParaRPr lang="en-US" sz="4000" dirty="0">
              <a:solidFill>
                <a:srgbClr val="FF0000"/>
              </a:solidFill>
              <a:latin typeface="Lobster" charset="0"/>
            </a:endParaRPr>
          </a:p>
        </p:txBody>
      </p:sp>
      <p:pic>
        <p:nvPicPr>
          <p:cNvPr id="33" name="Picture 18"/>
          <p:cNvPicPr>
            <a:picLocks noChangeAspect="1"/>
          </p:cNvPicPr>
          <p:nvPr/>
        </p:nvPicPr>
        <p:blipFill>
          <a:blip r:embed="rId23"/>
          <a:srcRect/>
          <a:stretch>
            <a:fillRect/>
          </a:stretch>
        </p:blipFill>
        <p:spPr>
          <a:xfrm rot="-524842">
            <a:off x="11304603" y="6912447"/>
            <a:ext cx="2679084" cy="3189388"/>
          </a:xfrm>
          <a:prstGeom prst="rect">
            <a:avLst/>
          </a:prstGeom>
        </p:spPr>
      </p:pic>
    </p:spTree>
    <p:extLst>
      <p:ext uri="{BB962C8B-B14F-4D97-AF65-F5344CB8AC3E}">
        <p14:creationId xmlns:p14="http://schemas.microsoft.com/office/powerpoint/2010/main" val="2462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80">
                                          <p:stCondLst>
                                            <p:cond delay="0"/>
                                          </p:stCondLst>
                                        </p:cTn>
                                        <p:tgtEl>
                                          <p:spTgt spid="33"/>
                                        </p:tgtEl>
                                      </p:cBhvr>
                                    </p:animEffect>
                                    <p:anim calcmode="lin" valueType="num">
                                      <p:cBhvr>
                                        <p:cTn id="4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8" dur="26">
                                          <p:stCondLst>
                                            <p:cond delay="650"/>
                                          </p:stCondLst>
                                        </p:cTn>
                                        <p:tgtEl>
                                          <p:spTgt spid="33"/>
                                        </p:tgtEl>
                                      </p:cBhvr>
                                      <p:to x="100000" y="60000"/>
                                    </p:animScale>
                                    <p:animScale>
                                      <p:cBhvr>
                                        <p:cTn id="49" dur="166" decel="50000">
                                          <p:stCondLst>
                                            <p:cond delay="676"/>
                                          </p:stCondLst>
                                        </p:cTn>
                                        <p:tgtEl>
                                          <p:spTgt spid="33"/>
                                        </p:tgtEl>
                                      </p:cBhvr>
                                      <p:to x="100000" y="100000"/>
                                    </p:animScale>
                                    <p:animScale>
                                      <p:cBhvr>
                                        <p:cTn id="50" dur="26">
                                          <p:stCondLst>
                                            <p:cond delay="1312"/>
                                          </p:stCondLst>
                                        </p:cTn>
                                        <p:tgtEl>
                                          <p:spTgt spid="33"/>
                                        </p:tgtEl>
                                      </p:cBhvr>
                                      <p:to x="100000" y="80000"/>
                                    </p:animScale>
                                    <p:animScale>
                                      <p:cBhvr>
                                        <p:cTn id="51" dur="166" decel="50000">
                                          <p:stCondLst>
                                            <p:cond delay="1338"/>
                                          </p:stCondLst>
                                        </p:cTn>
                                        <p:tgtEl>
                                          <p:spTgt spid="33"/>
                                        </p:tgtEl>
                                      </p:cBhvr>
                                      <p:to x="100000" y="100000"/>
                                    </p:animScale>
                                    <p:animScale>
                                      <p:cBhvr>
                                        <p:cTn id="52" dur="26">
                                          <p:stCondLst>
                                            <p:cond delay="1642"/>
                                          </p:stCondLst>
                                        </p:cTn>
                                        <p:tgtEl>
                                          <p:spTgt spid="33"/>
                                        </p:tgtEl>
                                      </p:cBhvr>
                                      <p:to x="100000" y="90000"/>
                                    </p:animScale>
                                    <p:animScale>
                                      <p:cBhvr>
                                        <p:cTn id="53" dur="166" decel="50000">
                                          <p:stCondLst>
                                            <p:cond delay="1668"/>
                                          </p:stCondLst>
                                        </p:cTn>
                                        <p:tgtEl>
                                          <p:spTgt spid="33"/>
                                        </p:tgtEl>
                                      </p:cBhvr>
                                      <p:to x="100000" y="100000"/>
                                    </p:animScale>
                                    <p:animScale>
                                      <p:cBhvr>
                                        <p:cTn id="54" dur="26">
                                          <p:stCondLst>
                                            <p:cond delay="1808"/>
                                          </p:stCondLst>
                                        </p:cTn>
                                        <p:tgtEl>
                                          <p:spTgt spid="33"/>
                                        </p:tgtEl>
                                      </p:cBhvr>
                                      <p:to x="100000" y="95000"/>
                                    </p:animScale>
                                    <p:animScale>
                                      <p:cBhvr>
                                        <p:cTn id="55" dur="166" decel="50000">
                                          <p:stCondLst>
                                            <p:cond delay="1834"/>
                                          </p:stCondLst>
                                        </p:cTn>
                                        <p:tgtEl>
                                          <p:spTgt spid="33"/>
                                        </p:tgtEl>
                                      </p:cBhvr>
                                      <p:to x="100000" y="100000"/>
                                    </p:animScale>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425373" y="3139042"/>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70541" y="3040366"/>
            <a:ext cx="377925" cy="449911"/>
          </a:xfrm>
          <a:prstGeom prst="rect">
            <a:avLst/>
          </a:prstGeom>
        </p:spPr>
      </p:pic>
      <p:grpSp>
        <p:nvGrpSpPr>
          <p:cNvPr id="25" name="Group 24"/>
          <p:cNvGrpSpPr/>
          <p:nvPr/>
        </p:nvGrpSpPr>
        <p:grpSpPr>
          <a:xfrm>
            <a:off x="1685940" y="-232282"/>
            <a:ext cx="16353464" cy="3246527"/>
            <a:chOff x="1447800" y="-78177"/>
            <a:chExt cx="16353464" cy="3246527"/>
          </a:xfrm>
        </p:grpSpPr>
        <p:grpSp>
          <p:nvGrpSpPr>
            <p:cNvPr id="21" name="Group 20"/>
            <p:cNvGrpSpPr/>
            <p:nvPr/>
          </p:nvGrpSpPr>
          <p:grpSpPr>
            <a:xfrm>
              <a:off x="1447800" y="454816"/>
              <a:ext cx="15392400" cy="1980152"/>
              <a:chOff x="1600200" y="448116"/>
              <a:chExt cx="15392400" cy="2478280"/>
            </a:xfrm>
          </p:grpSpPr>
          <p:sp>
            <p:nvSpPr>
              <p:cNvPr id="22" name="Speech Bubble: Rectangle with Corners Rounded 6">
                <a:extLst>
                  <a:ext uri="{FF2B5EF4-FFF2-40B4-BE49-F238E27FC236}">
                    <a16:creationId xmlns:a16="http://schemas.microsoft.com/office/drawing/2014/main" id="{10CCC72B-593B-4ECC-9A8C-CF0835BE6B5C}"/>
                  </a:ext>
                </a:extLst>
              </p:cNvPr>
              <p:cNvSpPr/>
              <p:nvPr/>
            </p:nvSpPr>
            <p:spPr>
              <a:xfrm>
                <a:off x="1600200" y="481448"/>
                <a:ext cx="15392400" cy="2444948"/>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vi-VN" sz="4400" b="1" dirty="0" smtClean="0">
                  <a:solidFill>
                    <a:srgbClr val="F79646">
                      <a:lumMod val="75000"/>
                    </a:srgbClr>
                  </a:solidFill>
                  <a:latin typeface="Lobster" charset="0"/>
                  <a:cs typeface="Calibri" panose="020F0502020204030204" pitchFamily="34" charset="0"/>
                </a:endParaRPr>
              </a:p>
              <a:p>
                <a:pPr algn="ctr">
                  <a:lnSpc>
                    <a:spcPct val="120000"/>
                  </a:lnSpc>
                </a:pPr>
                <a:endParaRPr lang="en-US" sz="4400" b="1" dirty="0">
                  <a:solidFill>
                    <a:srgbClr val="F79646">
                      <a:lumMod val="75000"/>
                    </a:srgbClr>
                  </a:solidFill>
                  <a:latin typeface="Lobster" charset="0"/>
                  <a:cs typeface="Calibri" panose="020F0502020204030204" pitchFamily="34" charset="0"/>
                </a:endParaRPr>
              </a:p>
            </p:txBody>
          </p:sp>
          <p:sp>
            <p:nvSpPr>
              <p:cNvPr id="23" name="Rectangle 22"/>
              <p:cNvSpPr/>
              <p:nvPr/>
            </p:nvSpPr>
            <p:spPr>
              <a:xfrm>
                <a:off x="2015299" y="448116"/>
                <a:ext cx="14543122" cy="2074308"/>
              </a:xfrm>
              <a:prstGeom prst="rect">
                <a:avLst/>
              </a:prstGeom>
              <a:noFill/>
            </p:spPr>
            <p:txBody>
              <a:bodyPr wrap="square">
                <a:spAutoFit/>
              </a:bodyPr>
              <a:lstStyle/>
              <a:p>
                <a:pPr>
                  <a:lnSpc>
                    <a:spcPct val="150000"/>
                  </a:lnSpc>
                </a:pPr>
                <a:r>
                  <a:rPr lang="vi-VN" sz="3600" b="1" dirty="0" smtClean="0">
                    <a:solidFill>
                      <a:srgbClr val="EEECE1">
                        <a:lumMod val="25000"/>
                      </a:srgbClr>
                    </a:solidFill>
                    <a:latin typeface="Lobster" charset="0"/>
                    <a:cs typeface="Times New Roman" pitchFamily="18" charset="0"/>
                  </a:rPr>
                  <a:t>Bài </a:t>
                </a:r>
                <a:r>
                  <a:rPr lang="en-US" sz="3600" b="1" dirty="0" smtClean="0">
                    <a:solidFill>
                      <a:srgbClr val="EEECE1">
                        <a:lumMod val="25000"/>
                      </a:srgbClr>
                    </a:solidFill>
                    <a:latin typeface="Lobster" charset="0"/>
                    <a:cs typeface="Times New Roman" pitchFamily="18" charset="0"/>
                  </a:rPr>
                  <a:t>2.Dựa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chuyện</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chiếc</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đồng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hồ</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em</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hãy</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viết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tiếp</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một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vế</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chỗ</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trống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để</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tạo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thành</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ghép</a:t>
                </a:r>
                <a:r>
                  <a:rPr lang="en-US" sz="3600" b="1" dirty="0">
                    <a:solidFill>
                      <a:srgbClr val="EEECE1">
                        <a:lumMod val="25000"/>
                      </a:srgbClr>
                    </a:solidFill>
                    <a:latin typeface="Lobster" charset="0"/>
                    <a:cs typeface="Times New Roman" pitchFamily="18" charset="0"/>
                  </a:rPr>
                  <a:t>:</a:t>
                </a:r>
                <a:endParaRPr lang="vi-VN" sz="3600" dirty="0">
                  <a:solidFill>
                    <a:srgbClr val="EEECE1">
                      <a:lumMod val="25000"/>
                    </a:srgb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5305077" y="-78177"/>
              <a:ext cx="2496187" cy="3246527"/>
            </a:xfrm>
            <a:prstGeom prst="rect">
              <a:avLst/>
            </a:prstGeom>
          </p:spPr>
        </p:pic>
      </p:grpSp>
      <p:sp>
        <p:nvSpPr>
          <p:cNvPr id="26" name="Rounded Rectangle 25"/>
          <p:cNvSpPr/>
          <p:nvPr/>
        </p:nvSpPr>
        <p:spPr>
          <a:xfrm>
            <a:off x="1381140" y="3014245"/>
            <a:ext cx="16002000" cy="6825037"/>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50185" y="3271611"/>
            <a:ext cx="15041125" cy="1831271"/>
          </a:xfrm>
          <a:prstGeom prst="rect">
            <a:avLst/>
          </a:prstGeom>
          <a:noFill/>
        </p:spPr>
        <p:txBody>
          <a:bodyPr wrap="square">
            <a:spAutoFit/>
          </a:bodyPr>
          <a:lstStyle/>
          <a:p>
            <a:pPr>
              <a:lnSpc>
                <a:spcPct val="150000"/>
              </a:lnSpc>
            </a:pPr>
            <a:r>
              <a:rPr lang="vi-VN" sz="4000" dirty="0">
                <a:solidFill>
                  <a:srgbClr val="002060"/>
                </a:solidFill>
                <a:latin typeface="Lobster" charset="0"/>
              </a:rPr>
              <a:t>b)Nếu mỗi bộ phận trong chiếc đồng hồ đều muốn làm theo ý thích của riêng mình </a:t>
            </a:r>
            <a:r>
              <a:rPr lang="vi-VN" sz="4000" dirty="0" smtClean="0">
                <a:solidFill>
                  <a:srgbClr val="002060"/>
                </a:solidFill>
                <a:latin typeface="Lobster" charset="0"/>
              </a:rPr>
              <a:t>thì …......................................</a:t>
            </a:r>
            <a:endParaRPr lang="vi-VN" sz="4000" dirty="0">
              <a:solidFill>
                <a:srgbClr val="002060"/>
              </a:solidFill>
              <a:latin typeface="Lobster" charset="0"/>
            </a:endParaRPr>
          </a:p>
        </p:txBody>
      </p:sp>
      <p:sp>
        <p:nvSpPr>
          <p:cNvPr id="29" name="Rectangle 28"/>
          <p:cNvSpPr/>
          <p:nvPr/>
        </p:nvSpPr>
        <p:spPr>
          <a:xfrm>
            <a:off x="4745577" y="4394996"/>
            <a:ext cx="12475623" cy="707886"/>
          </a:xfrm>
          <a:prstGeom prst="rect">
            <a:avLst/>
          </a:prstGeom>
          <a:solidFill>
            <a:srgbClr val="FFFFFF"/>
          </a:solidFill>
        </p:spPr>
        <p:txBody>
          <a:bodyPr wrap="square">
            <a:spAutoFit/>
          </a:bodyPr>
          <a:lstStyle/>
          <a:p>
            <a:r>
              <a:rPr lang="vi-VN" sz="4000" dirty="0" smtClean="0">
                <a:solidFill>
                  <a:srgbClr val="C00000"/>
                </a:solidFill>
                <a:latin typeface="Lobster" charset="0"/>
              </a:rPr>
              <a:t>chiếc </a:t>
            </a:r>
            <a:r>
              <a:rPr lang="vi-VN" sz="4000" dirty="0">
                <a:solidFill>
                  <a:srgbClr val="C00000"/>
                </a:solidFill>
                <a:latin typeface="Lobster" charset="0"/>
              </a:rPr>
              <a:t>đồng hồ sẽ </a:t>
            </a:r>
            <a:r>
              <a:rPr lang="vi-VN" sz="4000" dirty="0" smtClean="0">
                <a:solidFill>
                  <a:srgbClr val="C00000"/>
                </a:solidFill>
                <a:latin typeface="Lobster" charset="0"/>
              </a:rPr>
              <a:t>hỏng.</a:t>
            </a:r>
            <a:endParaRPr lang="en-US" sz="4000" dirty="0">
              <a:solidFill>
                <a:srgbClr val="C00000"/>
              </a:solidFill>
              <a:latin typeface="Lobster" charset="0"/>
            </a:endParaRPr>
          </a:p>
        </p:txBody>
      </p:sp>
      <p:sp>
        <p:nvSpPr>
          <p:cNvPr id="34" name="Rectangle 33"/>
          <p:cNvSpPr/>
          <p:nvPr/>
        </p:nvSpPr>
        <p:spPr>
          <a:xfrm>
            <a:off x="1861577" y="5511127"/>
            <a:ext cx="15041125" cy="1938992"/>
          </a:xfrm>
          <a:prstGeom prst="rect">
            <a:avLst/>
          </a:prstGeom>
          <a:noFill/>
        </p:spPr>
        <p:txBody>
          <a:bodyPr wrap="square">
            <a:spAutoFit/>
          </a:bodyPr>
          <a:lstStyle/>
          <a:p>
            <a:pPr>
              <a:lnSpc>
                <a:spcPct val="150000"/>
              </a:lnSpc>
            </a:pPr>
            <a:r>
              <a:rPr lang="vi-VN" sz="4000" dirty="0">
                <a:solidFill>
                  <a:srgbClr val="00B050"/>
                </a:solidFill>
                <a:latin typeface="Lobster" charset="0"/>
              </a:rPr>
              <a:t>b)Nếu mỗi bộ phận trong chiếc đồng hồ đều muốn làm theo ý thích của riêng mình </a:t>
            </a:r>
            <a:r>
              <a:rPr lang="vi-VN" sz="4000" dirty="0" smtClean="0">
                <a:solidFill>
                  <a:srgbClr val="00B050"/>
                </a:solidFill>
                <a:latin typeface="Lobster" charset="0"/>
              </a:rPr>
              <a:t>thì …......................................................................................</a:t>
            </a:r>
            <a:endParaRPr lang="vi-VN" sz="4000" dirty="0">
              <a:solidFill>
                <a:srgbClr val="00B050"/>
              </a:solidFill>
              <a:latin typeface="Lobster" charset="0"/>
            </a:endParaRPr>
          </a:p>
        </p:txBody>
      </p:sp>
      <p:sp>
        <p:nvSpPr>
          <p:cNvPr id="35" name="Rectangle 34"/>
          <p:cNvSpPr/>
          <p:nvPr/>
        </p:nvSpPr>
        <p:spPr>
          <a:xfrm>
            <a:off x="4798426" y="6564345"/>
            <a:ext cx="12104276" cy="707886"/>
          </a:xfrm>
          <a:prstGeom prst="rect">
            <a:avLst/>
          </a:prstGeom>
          <a:solidFill>
            <a:srgbClr val="FFFFFF"/>
          </a:solidFill>
        </p:spPr>
        <p:txBody>
          <a:bodyPr wrap="square">
            <a:spAutoFit/>
          </a:bodyPr>
          <a:lstStyle/>
          <a:p>
            <a:r>
              <a:rPr lang="vi-VN" sz="4000" dirty="0" smtClean="0">
                <a:solidFill>
                  <a:srgbClr val="C00000"/>
                </a:solidFill>
                <a:latin typeface="Lobster" charset="0"/>
              </a:rPr>
              <a:t> chiếc </a:t>
            </a:r>
            <a:r>
              <a:rPr lang="vi-VN" sz="4000" dirty="0">
                <a:solidFill>
                  <a:srgbClr val="C00000"/>
                </a:solidFill>
                <a:latin typeface="Lobster" charset="0"/>
              </a:rPr>
              <a:t>đồng hồ sẽ chạy không chính </a:t>
            </a:r>
            <a:r>
              <a:rPr lang="vi-VN" sz="4000" dirty="0" smtClean="0">
                <a:solidFill>
                  <a:srgbClr val="C00000"/>
                </a:solidFill>
                <a:latin typeface="Lobster" charset="0"/>
              </a:rPr>
              <a:t>xác.</a:t>
            </a:r>
            <a:endParaRPr lang="en-US" sz="4000" dirty="0">
              <a:solidFill>
                <a:srgbClr val="C00000"/>
              </a:solidFill>
              <a:latin typeface="Lobster" charset="0"/>
            </a:endParaRPr>
          </a:p>
        </p:txBody>
      </p:sp>
      <p:sp>
        <p:nvSpPr>
          <p:cNvPr id="36" name="Rectangle 35"/>
          <p:cNvSpPr/>
          <p:nvPr/>
        </p:nvSpPr>
        <p:spPr>
          <a:xfrm>
            <a:off x="1861577" y="7644142"/>
            <a:ext cx="15041125" cy="1938992"/>
          </a:xfrm>
          <a:prstGeom prst="rect">
            <a:avLst/>
          </a:prstGeom>
          <a:noFill/>
        </p:spPr>
        <p:txBody>
          <a:bodyPr wrap="square">
            <a:spAutoFit/>
          </a:bodyPr>
          <a:lstStyle/>
          <a:p>
            <a:pPr>
              <a:lnSpc>
                <a:spcPct val="150000"/>
              </a:lnSpc>
            </a:pPr>
            <a:r>
              <a:rPr lang="vi-VN" sz="4000" dirty="0">
                <a:solidFill>
                  <a:schemeClr val="accent6">
                    <a:lumMod val="75000"/>
                  </a:schemeClr>
                </a:solidFill>
                <a:latin typeface="Lobster" charset="0"/>
              </a:rPr>
              <a:t>b)Nếu mỗi bộ phận trong chiếc đồng hồ đều muốn làm theo ý thích của riêng mình </a:t>
            </a:r>
            <a:r>
              <a:rPr lang="vi-VN" sz="4000" dirty="0" smtClean="0">
                <a:solidFill>
                  <a:schemeClr val="accent6">
                    <a:lumMod val="75000"/>
                  </a:schemeClr>
                </a:solidFill>
                <a:latin typeface="Lobster" charset="0"/>
              </a:rPr>
              <a:t>thì  ….........................................................................</a:t>
            </a:r>
            <a:endParaRPr lang="vi-VN" sz="4000" dirty="0">
              <a:solidFill>
                <a:schemeClr val="accent6">
                  <a:lumMod val="75000"/>
                </a:schemeClr>
              </a:solidFill>
              <a:latin typeface="Lobster" charset="0"/>
            </a:endParaRPr>
          </a:p>
        </p:txBody>
      </p:sp>
      <p:sp>
        <p:nvSpPr>
          <p:cNvPr id="37" name="Rectangle 36"/>
          <p:cNvSpPr/>
          <p:nvPr/>
        </p:nvSpPr>
        <p:spPr>
          <a:xfrm>
            <a:off x="4969708" y="8703189"/>
            <a:ext cx="10734048" cy="707886"/>
          </a:xfrm>
          <a:prstGeom prst="rect">
            <a:avLst/>
          </a:prstGeom>
          <a:solidFill>
            <a:srgbClr val="FFFFFF"/>
          </a:solidFill>
        </p:spPr>
        <p:txBody>
          <a:bodyPr wrap="square">
            <a:spAutoFit/>
          </a:bodyPr>
          <a:lstStyle/>
          <a:p>
            <a:r>
              <a:rPr lang="vi-VN" sz="4000" dirty="0">
                <a:solidFill>
                  <a:srgbClr val="C00000"/>
                </a:solidFill>
                <a:latin typeface="Lobster" charset="0"/>
              </a:rPr>
              <a:t>chiếc đồng hồ sẽ không hoạt </a:t>
            </a:r>
            <a:r>
              <a:rPr lang="vi-VN" sz="4000" dirty="0" smtClean="0">
                <a:solidFill>
                  <a:srgbClr val="C00000"/>
                </a:solidFill>
                <a:latin typeface="Lobster" charset="0"/>
              </a:rPr>
              <a:t>động.</a:t>
            </a:r>
            <a:endParaRPr lang="en-US" sz="4000" dirty="0">
              <a:solidFill>
                <a:srgbClr val="C00000"/>
              </a:solidFill>
              <a:latin typeface="Lobster" charset="0"/>
            </a:endParaRPr>
          </a:p>
        </p:txBody>
      </p:sp>
      <p:pic>
        <p:nvPicPr>
          <p:cNvPr id="33" name="Picture 18"/>
          <p:cNvPicPr>
            <a:picLocks noChangeAspect="1"/>
          </p:cNvPicPr>
          <p:nvPr/>
        </p:nvPicPr>
        <p:blipFill>
          <a:blip r:embed="rId23"/>
          <a:srcRect/>
          <a:stretch>
            <a:fillRect/>
          </a:stretch>
        </p:blipFill>
        <p:spPr>
          <a:xfrm rot="-524842">
            <a:off x="14909712" y="7386065"/>
            <a:ext cx="2679084" cy="3189388"/>
          </a:xfrm>
          <a:prstGeom prst="rect">
            <a:avLst/>
          </a:prstGeom>
        </p:spPr>
      </p:pic>
    </p:spTree>
    <p:extLst>
      <p:ext uri="{BB962C8B-B14F-4D97-AF65-F5344CB8AC3E}">
        <p14:creationId xmlns:p14="http://schemas.microsoft.com/office/powerpoint/2010/main" val="19834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80">
                                          <p:stCondLst>
                                            <p:cond delay="0"/>
                                          </p:stCondLst>
                                        </p:cTn>
                                        <p:tgtEl>
                                          <p:spTgt spid="33"/>
                                        </p:tgtEl>
                                      </p:cBhvr>
                                    </p:animEffect>
                                    <p:anim calcmode="lin" valueType="num">
                                      <p:cBhvr>
                                        <p:cTn id="4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54" dur="26">
                                          <p:stCondLst>
                                            <p:cond delay="650"/>
                                          </p:stCondLst>
                                        </p:cTn>
                                        <p:tgtEl>
                                          <p:spTgt spid="33"/>
                                        </p:tgtEl>
                                      </p:cBhvr>
                                      <p:to x="100000" y="60000"/>
                                    </p:animScale>
                                    <p:animScale>
                                      <p:cBhvr>
                                        <p:cTn id="55" dur="166" decel="50000">
                                          <p:stCondLst>
                                            <p:cond delay="676"/>
                                          </p:stCondLst>
                                        </p:cTn>
                                        <p:tgtEl>
                                          <p:spTgt spid="33"/>
                                        </p:tgtEl>
                                      </p:cBhvr>
                                      <p:to x="100000" y="100000"/>
                                    </p:animScale>
                                    <p:animScale>
                                      <p:cBhvr>
                                        <p:cTn id="56" dur="26">
                                          <p:stCondLst>
                                            <p:cond delay="1312"/>
                                          </p:stCondLst>
                                        </p:cTn>
                                        <p:tgtEl>
                                          <p:spTgt spid="33"/>
                                        </p:tgtEl>
                                      </p:cBhvr>
                                      <p:to x="100000" y="80000"/>
                                    </p:animScale>
                                    <p:animScale>
                                      <p:cBhvr>
                                        <p:cTn id="57" dur="166" decel="50000">
                                          <p:stCondLst>
                                            <p:cond delay="1338"/>
                                          </p:stCondLst>
                                        </p:cTn>
                                        <p:tgtEl>
                                          <p:spTgt spid="33"/>
                                        </p:tgtEl>
                                      </p:cBhvr>
                                      <p:to x="100000" y="100000"/>
                                    </p:animScale>
                                    <p:animScale>
                                      <p:cBhvr>
                                        <p:cTn id="58" dur="26">
                                          <p:stCondLst>
                                            <p:cond delay="1642"/>
                                          </p:stCondLst>
                                        </p:cTn>
                                        <p:tgtEl>
                                          <p:spTgt spid="33"/>
                                        </p:tgtEl>
                                      </p:cBhvr>
                                      <p:to x="100000" y="90000"/>
                                    </p:animScale>
                                    <p:animScale>
                                      <p:cBhvr>
                                        <p:cTn id="59" dur="166" decel="50000">
                                          <p:stCondLst>
                                            <p:cond delay="1668"/>
                                          </p:stCondLst>
                                        </p:cTn>
                                        <p:tgtEl>
                                          <p:spTgt spid="33"/>
                                        </p:tgtEl>
                                      </p:cBhvr>
                                      <p:to x="100000" y="100000"/>
                                    </p:animScale>
                                    <p:animScale>
                                      <p:cBhvr>
                                        <p:cTn id="60" dur="26">
                                          <p:stCondLst>
                                            <p:cond delay="1808"/>
                                          </p:stCondLst>
                                        </p:cTn>
                                        <p:tgtEl>
                                          <p:spTgt spid="33"/>
                                        </p:tgtEl>
                                      </p:cBhvr>
                                      <p:to x="100000" y="95000"/>
                                    </p:animScale>
                                    <p:animScale>
                                      <p:cBhvr>
                                        <p:cTn id="61" dur="166" decel="50000">
                                          <p:stCondLst>
                                            <p:cond delay="1834"/>
                                          </p:stCondLst>
                                        </p:cTn>
                                        <p:tgtEl>
                                          <p:spTgt spid="33"/>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animBg="1"/>
      <p:bldP spid="34" grpId="0"/>
      <p:bldP spid="35" grpId="0" animBg="1"/>
      <p:bldP spid="36"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pic>
        <p:nvPicPr>
          <p:cNvPr id="7" name="Picture 14"/>
          <p:cNvPicPr>
            <a:picLocks noChangeAspect="1"/>
          </p:cNvPicPr>
          <p:nvPr/>
        </p:nvPicPr>
        <p:blipFill>
          <a:blip r:embed="rId23"/>
          <a:srcRect/>
          <a:stretch>
            <a:fillRect/>
          </a:stretch>
        </p:blipFill>
        <p:spPr>
          <a:xfrm rot="-524842">
            <a:off x="3694386" y="914490"/>
            <a:ext cx="800506" cy="952984"/>
          </a:xfrm>
          <a:prstGeom prst="rect">
            <a:avLst/>
          </a:prstGeom>
        </p:spPr>
      </p:pic>
      <p:pic>
        <p:nvPicPr>
          <p:cNvPr id="8" name="Picture 17"/>
          <p:cNvPicPr>
            <a:picLocks noChangeAspect="1"/>
          </p:cNvPicPr>
          <p:nvPr/>
        </p:nvPicPr>
        <p:blipFill>
          <a:blip r:embed="rId23"/>
          <a:srcRect/>
          <a:stretch>
            <a:fillRect/>
          </a:stretch>
        </p:blipFill>
        <p:spPr>
          <a:xfrm rot="-524842">
            <a:off x="14493813" y="1119086"/>
            <a:ext cx="377925" cy="449911"/>
          </a:xfrm>
          <a:prstGeom prst="rect">
            <a:avLst/>
          </a:prstGeom>
        </p:spPr>
      </p:pic>
      <p:pic>
        <p:nvPicPr>
          <p:cNvPr id="9" name="Picture 18"/>
          <p:cNvPicPr>
            <a:picLocks noChangeAspect="1"/>
          </p:cNvPicPr>
          <p:nvPr/>
        </p:nvPicPr>
        <p:blipFill>
          <a:blip r:embed="rId23"/>
          <a:srcRect/>
          <a:stretch>
            <a:fillRect/>
          </a:stretch>
        </p:blipFill>
        <p:spPr>
          <a:xfrm rot="-524842">
            <a:off x="1866885" y="382671"/>
            <a:ext cx="800506" cy="952984"/>
          </a:xfrm>
          <a:prstGeom prst="rect">
            <a:avLst/>
          </a:prstGeom>
        </p:spPr>
      </p:pic>
      <p:pic>
        <p:nvPicPr>
          <p:cNvPr id="10" name="Picture 19"/>
          <p:cNvPicPr>
            <a:picLocks noChangeAspect="1"/>
          </p:cNvPicPr>
          <p:nvPr/>
        </p:nvPicPr>
        <p:blipFill>
          <a:blip r:embed="rId23"/>
          <a:srcRect/>
          <a:stretch>
            <a:fillRect/>
          </a:stretch>
        </p:blipFill>
        <p:spPr>
          <a:xfrm rot="-524842">
            <a:off x="15892763" y="560686"/>
            <a:ext cx="422581" cy="503073"/>
          </a:xfrm>
          <a:prstGeom prst="rect">
            <a:avLst/>
          </a:prstGeom>
        </p:spPr>
      </p:pic>
      <p:pic>
        <p:nvPicPr>
          <p:cNvPr id="11" name="Picture 20"/>
          <p:cNvPicPr>
            <a:picLocks noChangeAspect="1"/>
          </p:cNvPicPr>
          <p:nvPr/>
        </p:nvPicPr>
        <p:blipFill>
          <a:blip r:embed="rId23"/>
          <a:srcRect/>
          <a:stretch>
            <a:fillRect/>
          </a:stretch>
        </p:blipFill>
        <p:spPr>
          <a:xfrm rot="-524842">
            <a:off x="15072842" y="616934"/>
            <a:ext cx="377925" cy="449911"/>
          </a:xfrm>
          <a:prstGeom prst="rect">
            <a:avLst/>
          </a:prstGeom>
        </p:spPr>
      </p:pic>
      <p:pic>
        <p:nvPicPr>
          <p:cNvPr id="12" name="Picture 21"/>
          <p:cNvPicPr>
            <a:picLocks noChangeAspect="1"/>
          </p:cNvPicPr>
          <p:nvPr/>
        </p:nvPicPr>
        <p:blipFill>
          <a:blip r:embed="rId23"/>
          <a:srcRect/>
          <a:stretch>
            <a:fillRect/>
          </a:stretch>
        </p:blipFill>
        <p:spPr>
          <a:xfrm rot="-524842">
            <a:off x="15293818" y="2055907"/>
            <a:ext cx="377925" cy="449911"/>
          </a:xfrm>
          <a:prstGeom prst="rect">
            <a:avLst/>
          </a:prstGeom>
        </p:spPr>
      </p:pic>
      <p:pic>
        <p:nvPicPr>
          <p:cNvPr id="13" name="Picture 22"/>
          <p:cNvPicPr>
            <a:picLocks noChangeAspect="1"/>
          </p:cNvPicPr>
          <p:nvPr/>
        </p:nvPicPr>
        <p:blipFill>
          <a:blip r:embed="rId23"/>
          <a:srcRect/>
          <a:stretch>
            <a:fillRect/>
          </a:stretch>
        </p:blipFill>
        <p:spPr>
          <a:xfrm rot="-524842">
            <a:off x="16849362" y="1446769"/>
            <a:ext cx="377925" cy="449911"/>
          </a:xfrm>
          <a:prstGeom prst="rect">
            <a:avLst/>
          </a:prstGeom>
        </p:spPr>
      </p:pic>
      <p:pic>
        <p:nvPicPr>
          <p:cNvPr id="14" name="Picture 23"/>
          <p:cNvPicPr>
            <a:picLocks noChangeAspect="1"/>
          </p:cNvPicPr>
          <p:nvPr/>
        </p:nvPicPr>
        <p:blipFill>
          <a:blip r:embed="rId23"/>
          <a:srcRect/>
          <a:stretch>
            <a:fillRect/>
          </a:stretch>
        </p:blipFill>
        <p:spPr>
          <a:xfrm rot="-524842">
            <a:off x="5001720" y="552669"/>
            <a:ext cx="377925" cy="449911"/>
          </a:xfrm>
          <a:prstGeom prst="rect">
            <a:avLst/>
          </a:prstGeom>
        </p:spPr>
      </p:pic>
      <p:pic>
        <p:nvPicPr>
          <p:cNvPr id="1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598213" y="-342773"/>
            <a:ext cx="7406049" cy="7986915"/>
          </a:xfrm>
          <a:prstGeom prst="rect">
            <a:avLst/>
          </a:prstGeom>
        </p:spPr>
      </p:pic>
      <p:pic>
        <p:nvPicPr>
          <p:cNvPr id="16" name="Picture 17"/>
          <p:cNvPicPr>
            <a:picLocks noChangeAspect="1"/>
          </p:cNvPicPr>
          <p:nvPr/>
        </p:nvPicPr>
        <p:blipFill>
          <a:blip r:embed="rId23"/>
          <a:srcRect/>
          <a:stretch>
            <a:fillRect/>
          </a:stretch>
        </p:blipFill>
        <p:spPr>
          <a:xfrm rot="-524842">
            <a:off x="9404613" y="1621238"/>
            <a:ext cx="377925" cy="449911"/>
          </a:xfrm>
          <a:prstGeom prst="rect">
            <a:avLst/>
          </a:prstGeom>
        </p:spPr>
      </p:pic>
      <p:pic>
        <p:nvPicPr>
          <p:cNvPr id="17" name="Picture 17"/>
          <p:cNvPicPr>
            <a:picLocks noChangeAspect="1"/>
          </p:cNvPicPr>
          <p:nvPr/>
        </p:nvPicPr>
        <p:blipFill>
          <a:blip r:embed="rId23"/>
          <a:srcRect/>
          <a:stretch>
            <a:fillRect/>
          </a:stretch>
        </p:blipFill>
        <p:spPr>
          <a:xfrm rot="-524842">
            <a:off x="10425373" y="3139042"/>
            <a:ext cx="377925" cy="449911"/>
          </a:xfrm>
          <a:prstGeom prst="rect">
            <a:avLst/>
          </a:prstGeom>
        </p:spPr>
      </p:pic>
      <p:pic>
        <p:nvPicPr>
          <p:cNvPr id="18" name="Picture 17"/>
          <p:cNvPicPr>
            <a:picLocks noChangeAspect="1"/>
          </p:cNvPicPr>
          <p:nvPr/>
        </p:nvPicPr>
        <p:blipFill>
          <a:blip r:embed="rId23"/>
          <a:srcRect/>
          <a:stretch>
            <a:fillRect/>
          </a:stretch>
        </p:blipFill>
        <p:spPr>
          <a:xfrm rot="-524842">
            <a:off x="14646213" y="1271486"/>
            <a:ext cx="377925" cy="449911"/>
          </a:xfrm>
          <a:prstGeom prst="rect">
            <a:avLst/>
          </a:prstGeom>
        </p:spPr>
      </p:pic>
      <p:pic>
        <p:nvPicPr>
          <p:cNvPr id="19" name="Picture 17"/>
          <p:cNvPicPr>
            <a:picLocks noChangeAspect="1"/>
          </p:cNvPicPr>
          <p:nvPr/>
        </p:nvPicPr>
        <p:blipFill>
          <a:blip r:embed="rId23"/>
          <a:srcRect/>
          <a:stretch>
            <a:fillRect/>
          </a:stretch>
        </p:blipFill>
        <p:spPr>
          <a:xfrm rot="-524842">
            <a:off x="10983522" y="1349724"/>
            <a:ext cx="377925" cy="449911"/>
          </a:xfrm>
          <a:prstGeom prst="rect">
            <a:avLst/>
          </a:prstGeom>
        </p:spPr>
      </p:pic>
      <p:pic>
        <p:nvPicPr>
          <p:cNvPr id="20" name="Picture 17"/>
          <p:cNvPicPr>
            <a:picLocks noChangeAspect="1"/>
          </p:cNvPicPr>
          <p:nvPr/>
        </p:nvPicPr>
        <p:blipFill>
          <a:blip r:embed="rId23"/>
          <a:srcRect/>
          <a:stretch>
            <a:fillRect/>
          </a:stretch>
        </p:blipFill>
        <p:spPr>
          <a:xfrm rot="-524842">
            <a:off x="11770541" y="3040366"/>
            <a:ext cx="377925" cy="449911"/>
          </a:xfrm>
          <a:prstGeom prst="rect">
            <a:avLst/>
          </a:prstGeom>
        </p:spPr>
      </p:pic>
      <p:grpSp>
        <p:nvGrpSpPr>
          <p:cNvPr id="25" name="Group 24"/>
          <p:cNvGrpSpPr/>
          <p:nvPr/>
        </p:nvGrpSpPr>
        <p:grpSpPr>
          <a:xfrm>
            <a:off x="1685940" y="-232282"/>
            <a:ext cx="16353464" cy="3246527"/>
            <a:chOff x="1447800" y="-78177"/>
            <a:chExt cx="16353464" cy="3246527"/>
          </a:xfrm>
        </p:grpSpPr>
        <p:grpSp>
          <p:nvGrpSpPr>
            <p:cNvPr id="21" name="Group 20"/>
            <p:cNvGrpSpPr/>
            <p:nvPr/>
          </p:nvGrpSpPr>
          <p:grpSpPr>
            <a:xfrm>
              <a:off x="1447800" y="454816"/>
              <a:ext cx="15392400" cy="1980152"/>
              <a:chOff x="1600200" y="448116"/>
              <a:chExt cx="15392400" cy="2478280"/>
            </a:xfrm>
          </p:grpSpPr>
          <p:sp>
            <p:nvSpPr>
              <p:cNvPr id="22" name="Speech Bubble: Rectangle with Corners Rounded 6">
                <a:extLst>
                  <a:ext uri="{FF2B5EF4-FFF2-40B4-BE49-F238E27FC236}">
                    <a16:creationId xmlns:a16="http://schemas.microsoft.com/office/drawing/2014/main" id="{10CCC72B-593B-4ECC-9A8C-CF0835BE6B5C}"/>
                  </a:ext>
                </a:extLst>
              </p:cNvPr>
              <p:cNvSpPr/>
              <p:nvPr/>
            </p:nvSpPr>
            <p:spPr>
              <a:xfrm>
                <a:off x="1600200" y="481448"/>
                <a:ext cx="15392400" cy="2444948"/>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vi-VN" sz="4400" b="1" dirty="0" smtClean="0">
                  <a:solidFill>
                    <a:srgbClr val="F79646">
                      <a:lumMod val="75000"/>
                    </a:srgbClr>
                  </a:solidFill>
                  <a:latin typeface="Lobster" charset="0"/>
                  <a:cs typeface="Calibri" panose="020F0502020204030204" pitchFamily="34" charset="0"/>
                </a:endParaRPr>
              </a:p>
              <a:p>
                <a:pPr algn="ctr">
                  <a:lnSpc>
                    <a:spcPct val="120000"/>
                  </a:lnSpc>
                </a:pPr>
                <a:endParaRPr lang="en-US" sz="4400" b="1" dirty="0">
                  <a:solidFill>
                    <a:srgbClr val="F79646">
                      <a:lumMod val="75000"/>
                    </a:srgbClr>
                  </a:solidFill>
                  <a:latin typeface="Lobster" charset="0"/>
                  <a:cs typeface="Calibri" panose="020F0502020204030204" pitchFamily="34" charset="0"/>
                </a:endParaRPr>
              </a:p>
            </p:txBody>
          </p:sp>
          <p:sp>
            <p:nvSpPr>
              <p:cNvPr id="23" name="Rectangle 22"/>
              <p:cNvSpPr/>
              <p:nvPr/>
            </p:nvSpPr>
            <p:spPr>
              <a:xfrm>
                <a:off x="2015299" y="448116"/>
                <a:ext cx="14543122" cy="2074308"/>
              </a:xfrm>
              <a:prstGeom prst="rect">
                <a:avLst/>
              </a:prstGeom>
              <a:noFill/>
            </p:spPr>
            <p:txBody>
              <a:bodyPr wrap="square">
                <a:spAutoFit/>
              </a:bodyPr>
              <a:lstStyle/>
              <a:p>
                <a:pPr>
                  <a:lnSpc>
                    <a:spcPct val="150000"/>
                  </a:lnSpc>
                </a:pPr>
                <a:r>
                  <a:rPr lang="vi-VN" sz="3600" b="1" dirty="0" smtClean="0">
                    <a:solidFill>
                      <a:srgbClr val="EEECE1">
                        <a:lumMod val="25000"/>
                      </a:srgbClr>
                    </a:solidFill>
                    <a:latin typeface="Lobster" charset="0"/>
                    <a:cs typeface="Times New Roman" pitchFamily="18" charset="0"/>
                  </a:rPr>
                  <a:t>Bài </a:t>
                </a:r>
                <a:r>
                  <a:rPr lang="en-US" sz="3600" b="1" dirty="0" smtClean="0">
                    <a:solidFill>
                      <a:srgbClr val="EEECE1">
                        <a:lumMod val="25000"/>
                      </a:srgbClr>
                    </a:solidFill>
                    <a:latin typeface="Lobster" charset="0"/>
                    <a:cs typeface="Times New Roman" pitchFamily="18" charset="0"/>
                  </a:rPr>
                  <a:t>2.Dựa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chuyện</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chiếc</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đồng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hồ</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em</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hãy</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viết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tiếp</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một</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vế</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vào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chỗ</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trống</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để</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tạo</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thành</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câu</a:t>
                </a:r>
                <a:r>
                  <a:rPr lang="en-US" sz="3600" b="1" dirty="0">
                    <a:solidFill>
                      <a:srgbClr val="EEECE1">
                        <a:lumMod val="25000"/>
                      </a:srgbClr>
                    </a:solidFill>
                    <a:latin typeface="Lobster" charset="0"/>
                    <a:cs typeface="Times New Roman" pitchFamily="18" charset="0"/>
                  </a:rPr>
                  <a:t> </a:t>
                </a:r>
                <a:r>
                  <a:rPr lang="en-US" sz="3600" b="1" dirty="0" err="1">
                    <a:solidFill>
                      <a:srgbClr val="EEECE1">
                        <a:lumMod val="25000"/>
                      </a:srgbClr>
                    </a:solidFill>
                    <a:latin typeface="Lobster" charset="0"/>
                    <a:cs typeface="Times New Roman" pitchFamily="18" charset="0"/>
                  </a:rPr>
                  <a:t>ghép</a:t>
                </a:r>
                <a:r>
                  <a:rPr lang="en-US" sz="3600" b="1" dirty="0">
                    <a:solidFill>
                      <a:srgbClr val="EEECE1">
                        <a:lumMod val="25000"/>
                      </a:srgbClr>
                    </a:solidFill>
                    <a:latin typeface="Lobster" charset="0"/>
                    <a:cs typeface="Times New Roman" pitchFamily="18" charset="0"/>
                  </a:rPr>
                  <a:t>:</a:t>
                </a:r>
                <a:endParaRPr lang="vi-VN" sz="3600" dirty="0">
                  <a:solidFill>
                    <a:srgbClr val="EEECE1">
                      <a:lumMod val="25000"/>
                    </a:srgbClr>
                  </a:solidFill>
                  <a:latin typeface="Lobster" charset="0"/>
                </a:endParaRPr>
              </a:p>
            </p:txBody>
          </p:sp>
        </p:grpSp>
        <p:pic>
          <p:nvPicPr>
            <p:cNvPr id="24"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5305077" y="-78177"/>
              <a:ext cx="2496187" cy="3246527"/>
            </a:xfrm>
            <a:prstGeom prst="rect">
              <a:avLst/>
            </a:prstGeom>
          </p:spPr>
        </p:pic>
      </p:grpSp>
      <p:sp>
        <p:nvSpPr>
          <p:cNvPr id="26" name="Rounded Rectangle 25"/>
          <p:cNvSpPr/>
          <p:nvPr/>
        </p:nvSpPr>
        <p:spPr>
          <a:xfrm>
            <a:off x="1381140" y="3014246"/>
            <a:ext cx="16002000" cy="5492896"/>
          </a:xfrm>
          <a:prstGeom prst="roundRect">
            <a:avLst>
              <a:gd name="adj" fmla="val 12658"/>
            </a:avLst>
          </a:prstGeom>
          <a:solidFill>
            <a:schemeClr val="bg1"/>
          </a:solidFill>
          <a:ln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683480" y="4004132"/>
            <a:ext cx="15041125" cy="2597634"/>
          </a:xfrm>
          <a:prstGeom prst="rect">
            <a:avLst/>
          </a:prstGeom>
          <a:noFill/>
        </p:spPr>
        <p:txBody>
          <a:bodyPr wrap="square">
            <a:spAutoFit/>
          </a:bodyPr>
          <a:lstStyle/>
          <a:p>
            <a:pPr>
              <a:lnSpc>
                <a:spcPct val="200000"/>
              </a:lnSpc>
            </a:pPr>
            <a:r>
              <a:rPr lang="vi-VN" sz="4400" dirty="0">
                <a:solidFill>
                  <a:srgbClr val="002060"/>
                </a:solidFill>
                <a:latin typeface="Lobster" charset="0"/>
              </a:rPr>
              <a:t>c) Câu chuyện trên nêu lên một nguyên tắc sống trong xã hội là: “Mỗi người vì mọi người và </a:t>
            </a:r>
            <a:r>
              <a:rPr lang="en-US" sz="4400" dirty="0" smtClean="0">
                <a:solidFill>
                  <a:srgbClr val="002060"/>
                </a:solidFill>
                <a:latin typeface="Lobster" charset="0"/>
              </a:rPr>
              <a:t>  </a:t>
            </a:r>
            <a:r>
              <a:rPr lang="vi-VN" sz="4400" dirty="0" smtClean="0">
                <a:solidFill>
                  <a:srgbClr val="002060"/>
                </a:solidFill>
                <a:latin typeface="Lobster" charset="0"/>
              </a:rPr>
              <a:t>.....................................…</a:t>
            </a:r>
          </a:p>
        </p:txBody>
      </p:sp>
      <p:sp>
        <p:nvSpPr>
          <p:cNvPr id="29" name="Rectangle 28"/>
          <p:cNvSpPr/>
          <p:nvPr/>
        </p:nvSpPr>
        <p:spPr>
          <a:xfrm>
            <a:off x="7716600" y="5821859"/>
            <a:ext cx="6228000" cy="769441"/>
          </a:xfrm>
          <a:prstGeom prst="rect">
            <a:avLst/>
          </a:prstGeom>
          <a:solidFill>
            <a:srgbClr val="FFFFFF"/>
          </a:solidFill>
        </p:spPr>
        <p:txBody>
          <a:bodyPr wrap="square">
            <a:spAutoFit/>
          </a:bodyPr>
          <a:lstStyle/>
          <a:p>
            <a:r>
              <a:rPr lang="vi-VN" sz="4400" dirty="0">
                <a:solidFill>
                  <a:srgbClr val="FF0000"/>
                </a:solidFill>
                <a:latin typeface="Lobster" charset="0"/>
              </a:rPr>
              <a:t> mọi người vì mọi người</a:t>
            </a:r>
            <a:r>
              <a:rPr lang="vi-VN" sz="4400" dirty="0" smtClean="0">
                <a:solidFill>
                  <a:srgbClr val="FF0000"/>
                </a:solidFill>
                <a:latin typeface="Lobster" charset="0"/>
              </a:rPr>
              <a:t>”</a:t>
            </a:r>
            <a:r>
              <a:rPr lang="en-US" sz="4400" dirty="0">
                <a:solidFill>
                  <a:srgbClr val="FF0000"/>
                </a:solidFill>
                <a:latin typeface="Lobster" charset="0"/>
              </a:rPr>
              <a:t>.</a:t>
            </a:r>
            <a:endParaRPr lang="vi-VN" sz="4400" dirty="0">
              <a:solidFill>
                <a:srgbClr val="FF0000"/>
              </a:solidFill>
              <a:latin typeface="Lobster" charset="0"/>
            </a:endParaRPr>
          </a:p>
        </p:txBody>
      </p:sp>
      <p:pic>
        <p:nvPicPr>
          <p:cNvPr id="33" name="Picture 18"/>
          <p:cNvPicPr>
            <a:picLocks noChangeAspect="1"/>
          </p:cNvPicPr>
          <p:nvPr/>
        </p:nvPicPr>
        <p:blipFill>
          <a:blip r:embed="rId23"/>
          <a:srcRect/>
          <a:stretch>
            <a:fillRect/>
          </a:stretch>
        </p:blipFill>
        <p:spPr>
          <a:xfrm rot="-524842">
            <a:off x="11304603" y="6912447"/>
            <a:ext cx="2679084" cy="3189388"/>
          </a:xfrm>
          <a:prstGeom prst="rect">
            <a:avLst/>
          </a:prstGeom>
        </p:spPr>
      </p:pic>
    </p:spTree>
    <p:extLst>
      <p:ext uri="{BB962C8B-B14F-4D97-AF65-F5344CB8AC3E}">
        <p14:creationId xmlns:p14="http://schemas.microsoft.com/office/powerpoint/2010/main" val="340200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80">
                                          <p:stCondLst>
                                            <p:cond delay="0"/>
                                          </p:stCondLst>
                                        </p:cTn>
                                        <p:tgtEl>
                                          <p:spTgt spid="33"/>
                                        </p:tgtEl>
                                      </p:cBhvr>
                                    </p:animEffect>
                                    <p:anim calcmode="lin" valueType="num">
                                      <p:cBhvr>
                                        <p:cTn id="2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0" dur="26">
                                          <p:stCondLst>
                                            <p:cond delay="650"/>
                                          </p:stCondLst>
                                        </p:cTn>
                                        <p:tgtEl>
                                          <p:spTgt spid="33"/>
                                        </p:tgtEl>
                                      </p:cBhvr>
                                      <p:to x="100000" y="60000"/>
                                    </p:animScale>
                                    <p:animScale>
                                      <p:cBhvr>
                                        <p:cTn id="31" dur="166" decel="50000">
                                          <p:stCondLst>
                                            <p:cond delay="676"/>
                                          </p:stCondLst>
                                        </p:cTn>
                                        <p:tgtEl>
                                          <p:spTgt spid="33"/>
                                        </p:tgtEl>
                                      </p:cBhvr>
                                      <p:to x="100000" y="100000"/>
                                    </p:animScale>
                                    <p:animScale>
                                      <p:cBhvr>
                                        <p:cTn id="32" dur="26">
                                          <p:stCondLst>
                                            <p:cond delay="1312"/>
                                          </p:stCondLst>
                                        </p:cTn>
                                        <p:tgtEl>
                                          <p:spTgt spid="33"/>
                                        </p:tgtEl>
                                      </p:cBhvr>
                                      <p:to x="100000" y="80000"/>
                                    </p:animScale>
                                    <p:animScale>
                                      <p:cBhvr>
                                        <p:cTn id="33" dur="166" decel="50000">
                                          <p:stCondLst>
                                            <p:cond delay="1338"/>
                                          </p:stCondLst>
                                        </p:cTn>
                                        <p:tgtEl>
                                          <p:spTgt spid="33"/>
                                        </p:tgtEl>
                                      </p:cBhvr>
                                      <p:to x="100000" y="100000"/>
                                    </p:animScale>
                                    <p:animScale>
                                      <p:cBhvr>
                                        <p:cTn id="34" dur="26">
                                          <p:stCondLst>
                                            <p:cond delay="1642"/>
                                          </p:stCondLst>
                                        </p:cTn>
                                        <p:tgtEl>
                                          <p:spTgt spid="33"/>
                                        </p:tgtEl>
                                      </p:cBhvr>
                                      <p:to x="100000" y="90000"/>
                                    </p:animScale>
                                    <p:animScale>
                                      <p:cBhvr>
                                        <p:cTn id="35" dur="166" decel="50000">
                                          <p:stCondLst>
                                            <p:cond delay="1668"/>
                                          </p:stCondLst>
                                        </p:cTn>
                                        <p:tgtEl>
                                          <p:spTgt spid="33"/>
                                        </p:tgtEl>
                                      </p:cBhvr>
                                      <p:to x="100000" y="100000"/>
                                    </p:animScale>
                                    <p:animScale>
                                      <p:cBhvr>
                                        <p:cTn id="36" dur="26">
                                          <p:stCondLst>
                                            <p:cond delay="1808"/>
                                          </p:stCondLst>
                                        </p:cTn>
                                        <p:tgtEl>
                                          <p:spTgt spid="33"/>
                                        </p:tgtEl>
                                      </p:cBhvr>
                                      <p:to x="100000" y="95000"/>
                                    </p:animScale>
                                    <p:animScale>
                                      <p:cBhvr>
                                        <p:cTn id="37" dur="166" decel="50000">
                                          <p:stCondLst>
                                            <p:cond delay="1834"/>
                                          </p:stCondLst>
                                        </p:cTn>
                                        <p:tgtEl>
                                          <p:spTgt spid="33"/>
                                        </p:tgtEl>
                                      </p:cBhvr>
                                      <p:to x="100000" y="100000"/>
                                    </p:animScale>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55752" y="-306445"/>
            <a:ext cx="7406049" cy="79869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82023" y="3122334"/>
            <a:ext cx="3180678" cy="278743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468203" y="2213879"/>
            <a:ext cx="13351595" cy="5741186"/>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441603" y="6322760"/>
            <a:ext cx="2942593" cy="3101547"/>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706404" y="1269522"/>
            <a:ext cx="2735199" cy="3246527"/>
          </a:xfrm>
          <a:prstGeom prst="rect">
            <a:avLst/>
          </a:prstGeom>
        </p:spPr>
      </p:pic>
      <p:pic>
        <p:nvPicPr>
          <p:cNvPr id="18" name="Picture 18"/>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807302" y="2892785"/>
            <a:ext cx="2041960" cy="2524834"/>
          </a:xfrm>
          <a:prstGeom prst="rect">
            <a:avLst/>
          </a:prstGeom>
        </p:spPr>
      </p:pic>
      <p:pic>
        <p:nvPicPr>
          <p:cNvPr id="19" name="Picture 1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6234591" y="6322760"/>
            <a:ext cx="1777902" cy="1370285"/>
          </a:xfrm>
          <a:prstGeom prst="rect">
            <a:avLst/>
          </a:prstGeom>
        </p:spPr>
      </p:pic>
      <p:pic>
        <p:nvPicPr>
          <p:cNvPr id="20" name="Picture 20"/>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11544891" y="8770006"/>
            <a:ext cx="812338" cy="654302"/>
          </a:xfrm>
          <a:prstGeom prst="rect">
            <a:avLst/>
          </a:prstGeom>
        </p:spPr>
      </p:pic>
      <p:sp>
        <p:nvSpPr>
          <p:cNvPr id="22" name="TextBox 22"/>
          <p:cNvSpPr txBox="1"/>
          <p:nvPr/>
        </p:nvSpPr>
        <p:spPr>
          <a:xfrm>
            <a:off x="3347140" y="3214862"/>
            <a:ext cx="11593721" cy="3354627"/>
          </a:xfrm>
          <a:prstGeom prst="rect">
            <a:avLst/>
          </a:prstGeom>
        </p:spPr>
        <p:txBody>
          <a:bodyPr lIns="0" tIns="0" rIns="0" bIns="0" rtlCol="0" anchor="t">
            <a:spAutoFit/>
          </a:bodyPr>
          <a:lstStyle/>
          <a:p>
            <a:pPr algn="ctr">
              <a:lnSpc>
                <a:spcPts val="6724"/>
              </a:lnSpc>
            </a:pPr>
            <a:r>
              <a:rPr lang="en-US" sz="4803" dirty="0" err="1">
                <a:solidFill>
                  <a:srgbClr val="441F0A"/>
                </a:solidFill>
                <a:latin typeface="Lobster"/>
              </a:rPr>
              <a:t>Chào</a:t>
            </a:r>
            <a:r>
              <a:rPr lang="en-US" sz="4803" dirty="0">
                <a:solidFill>
                  <a:srgbClr val="441F0A"/>
                </a:solidFill>
                <a:latin typeface="Lobster"/>
              </a:rPr>
              <a:t>  </a:t>
            </a:r>
            <a:r>
              <a:rPr lang="en-US" sz="4803" dirty="0" err="1">
                <a:solidFill>
                  <a:srgbClr val="441F0A"/>
                </a:solidFill>
                <a:latin typeface="Lobster"/>
              </a:rPr>
              <a:t>mừng</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em</a:t>
            </a:r>
            <a:r>
              <a:rPr lang="en-US" sz="4803" dirty="0">
                <a:solidFill>
                  <a:srgbClr val="441F0A"/>
                </a:solidFill>
                <a:latin typeface="Lobster"/>
              </a:rPr>
              <a:t> </a:t>
            </a:r>
            <a:r>
              <a:rPr lang="en-US" sz="4803" dirty="0" err="1">
                <a:solidFill>
                  <a:srgbClr val="441F0A"/>
                </a:solidFill>
                <a:latin typeface="Lobster"/>
              </a:rPr>
              <a:t>đến</a:t>
            </a:r>
            <a:r>
              <a:rPr lang="en-US" sz="4803" dirty="0">
                <a:solidFill>
                  <a:srgbClr val="441F0A"/>
                </a:solidFill>
                <a:latin typeface="Lobster"/>
              </a:rPr>
              <a:t> </a:t>
            </a:r>
            <a:r>
              <a:rPr lang="en-US" sz="4803" dirty="0" err="1">
                <a:solidFill>
                  <a:srgbClr val="441F0A"/>
                </a:solidFill>
                <a:latin typeface="Lobster"/>
              </a:rPr>
              <a:t>thăm</a:t>
            </a:r>
            <a:r>
              <a:rPr lang="en-US" sz="4803" dirty="0">
                <a:solidFill>
                  <a:srgbClr val="441F0A"/>
                </a:solidFill>
                <a:latin typeface="Lobster"/>
              </a:rPr>
              <a:t> </a:t>
            </a:r>
            <a:r>
              <a:rPr lang="en-US" sz="4803" dirty="0" err="1">
                <a:solidFill>
                  <a:srgbClr val="441F0A"/>
                </a:solidFill>
                <a:latin typeface="Lobster"/>
              </a:rPr>
              <a:t>khu</a:t>
            </a:r>
            <a:r>
              <a:rPr lang="en-US" sz="4803" dirty="0">
                <a:solidFill>
                  <a:srgbClr val="441F0A"/>
                </a:solidFill>
                <a:latin typeface="Lobster"/>
              </a:rPr>
              <a:t> </a:t>
            </a:r>
            <a:r>
              <a:rPr lang="en-US" sz="4803" dirty="0" err="1">
                <a:solidFill>
                  <a:srgbClr val="441F0A"/>
                </a:solidFill>
                <a:latin typeface="Lobster"/>
              </a:rPr>
              <a:t>rừng</a:t>
            </a:r>
            <a:r>
              <a:rPr lang="en-US" sz="4803" dirty="0">
                <a:solidFill>
                  <a:srgbClr val="441F0A"/>
                </a:solidFill>
                <a:latin typeface="Lobster"/>
              </a:rPr>
              <a:t> </a:t>
            </a:r>
            <a:r>
              <a:rPr lang="en-US" sz="4803" dirty="0" err="1">
                <a:solidFill>
                  <a:srgbClr val="441F0A"/>
                </a:solidFill>
                <a:latin typeface="Lobster"/>
              </a:rPr>
              <a:t>nhỏ</a:t>
            </a:r>
            <a:r>
              <a:rPr lang="en-US" sz="4803" dirty="0">
                <a:solidFill>
                  <a:srgbClr val="441F0A"/>
                </a:solidFill>
                <a:latin typeface="Lobster"/>
              </a:rPr>
              <a:t> , </a:t>
            </a:r>
            <a:r>
              <a:rPr lang="en-US" sz="4803" dirty="0" err="1">
                <a:solidFill>
                  <a:srgbClr val="441F0A"/>
                </a:solidFill>
                <a:latin typeface="Lobster"/>
              </a:rPr>
              <a:t>nơi</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chú</a:t>
            </a:r>
            <a:r>
              <a:rPr lang="en-US" sz="4803" dirty="0">
                <a:solidFill>
                  <a:srgbClr val="441F0A"/>
                </a:solidFill>
                <a:latin typeface="Lobster"/>
              </a:rPr>
              <a:t> </a:t>
            </a:r>
            <a:r>
              <a:rPr lang="en-US" sz="4803" dirty="0" err="1">
                <a:solidFill>
                  <a:srgbClr val="441F0A"/>
                </a:solidFill>
                <a:latin typeface="Lobster"/>
              </a:rPr>
              <a:t>khỉ</a:t>
            </a:r>
            <a:r>
              <a:rPr lang="en-US" sz="4803" dirty="0">
                <a:solidFill>
                  <a:srgbClr val="441F0A"/>
                </a:solidFill>
                <a:latin typeface="Lobster"/>
              </a:rPr>
              <a:t> </a:t>
            </a:r>
            <a:r>
              <a:rPr lang="en-US" sz="4803" dirty="0" err="1">
                <a:solidFill>
                  <a:srgbClr val="441F0A"/>
                </a:solidFill>
                <a:latin typeface="Lobster"/>
              </a:rPr>
              <a:t>đáng</a:t>
            </a:r>
            <a:r>
              <a:rPr lang="en-US" sz="4803" dirty="0">
                <a:solidFill>
                  <a:srgbClr val="441F0A"/>
                </a:solidFill>
                <a:latin typeface="Lobster"/>
              </a:rPr>
              <a:t> </a:t>
            </a:r>
            <a:r>
              <a:rPr lang="en-US" sz="4803" dirty="0" err="1">
                <a:solidFill>
                  <a:srgbClr val="441F0A"/>
                </a:solidFill>
                <a:latin typeface="Lobster"/>
              </a:rPr>
              <a:t>yêu</a:t>
            </a:r>
            <a:r>
              <a:rPr lang="en-US" sz="4803" dirty="0">
                <a:solidFill>
                  <a:srgbClr val="441F0A"/>
                </a:solidFill>
                <a:latin typeface="Lobster"/>
              </a:rPr>
              <a:t> </a:t>
            </a:r>
            <a:r>
              <a:rPr lang="en-US" sz="4803" dirty="0" err="1">
                <a:solidFill>
                  <a:srgbClr val="441F0A"/>
                </a:solidFill>
                <a:latin typeface="Lobster"/>
              </a:rPr>
              <a:t>đang</a:t>
            </a:r>
            <a:r>
              <a:rPr lang="en-US" sz="4803" dirty="0">
                <a:solidFill>
                  <a:srgbClr val="441F0A"/>
                </a:solidFill>
                <a:latin typeface="Lobster"/>
              </a:rPr>
              <a:t> </a:t>
            </a:r>
            <a:r>
              <a:rPr lang="en-US" sz="4803" dirty="0" err="1">
                <a:solidFill>
                  <a:srgbClr val="441F0A"/>
                </a:solidFill>
                <a:latin typeface="Lobster"/>
              </a:rPr>
              <a:t>sinh</a:t>
            </a:r>
            <a:r>
              <a:rPr lang="en-US" sz="4803" dirty="0">
                <a:solidFill>
                  <a:srgbClr val="441F0A"/>
                </a:solidFill>
                <a:latin typeface="Lobster"/>
              </a:rPr>
              <a:t> </a:t>
            </a:r>
            <a:r>
              <a:rPr lang="en-US" sz="4803" dirty="0" err="1">
                <a:solidFill>
                  <a:srgbClr val="441F0A"/>
                </a:solidFill>
                <a:latin typeface="Lobster"/>
              </a:rPr>
              <a:t>sống</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em</a:t>
            </a:r>
            <a:r>
              <a:rPr lang="en-US" sz="4803" dirty="0">
                <a:solidFill>
                  <a:srgbClr val="441F0A"/>
                </a:solidFill>
                <a:latin typeface="Lobster"/>
              </a:rPr>
              <a:t> </a:t>
            </a:r>
            <a:r>
              <a:rPr lang="en-US" sz="4803" dirty="0" err="1">
                <a:solidFill>
                  <a:srgbClr val="441F0A"/>
                </a:solidFill>
                <a:latin typeface="Lobster"/>
              </a:rPr>
              <a:t>hãy</a:t>
            </a:r>
            <a:r>
              <a:rPr lang="en-US" sz="4803" dirty="0">
                <a:solidFill>
                  <a:srgbClr val="441F0A"/>
                </a:solidFill>
                <a:latin typeface="Lobster"/>
              </a:rPr>
              <a:t> </a:t>
            </a:r>
            <a:r>
              <a:rPr lang="en-US" sz="4803" dirty="0" err="1">
                <a:solidFill>
                  <a:srgbClr val="441F0A"/>
                </a:solidFill>
                <a:latin typeface="Lobster"/>
              </a:rPr>
              <a:t>giúp</a:t>
            </a:r>
            <a:r>
              <a:rPr lang="en-US" sz="4803" dirty="0">
                <a:solidFill>
                  <a:srgbClr val="441F0A"/>
                </a:solidFill>
                <a:latin typeface="Lobster"/>
              </a:rPr>
              <a:t>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chú</a:t>
            </a:r>
            <a:r>
              <a:rPr lang="en-US" sz="4803" dirty="0">
                <a:solidFill>
                  <a:srgbClr val="441F0A"/>
                </a:solidFill>
                <a:latin typeface="Lobster"/>
              </a:rPr>
              <a:t> </a:t>
            </a:r>
            <a:r>
              <a:rPr lang="en-US" sz="4803" dirty="0" err="1">
                <a:solidFill>
                  <a:srgbClr val="441F0A"/>
                </a:solidFill>
                <a:latin typeface="Lobster"/>
              </a:rPr>
              <a:t>khỉ</a:t>
            </a:r>
            <a:r>
              <a:rPr lang="en-US" sz="4803" dirty="0">
                <a:solidFill>
                  <a:srgbClr val="441F0A"/>
                </a:solidFill>
                <a:latin typeface="Lobster"/>
              </a:rPr>
              <a:t> </a:t>
            </a:r>
            <a:r>
              <a:rPr lang="en-US" sz="4803" dirty="0" err="1">
                <a:solidFill>
                  <a:srgbClr val="441F0A"/>
                </a:solidFill>
                <a:latin typeface="Lobster"/>
              </a:rPr>
              <a:t>kiếm</a:t>
            </a:r>
            <a:r>
              <a:rPr lang="en-US" sz="4803" dirty="0">
                <a:solidFill>
                  <a:srgbClr val="441F0A"/>
                </a:solidFill>
                <a:latin typeface="Lobster"/>
              </a:rPr>
              <a:t> </a:t>
            </a:r>
            <a:r>
              <a:rPr lang="en-US" sz="4803" dirty="0" err="1">
                <a:solidFill>
                  <a:srgbClr val="441F0A"/>
                </a:solidFill>
                <a:latin typeface="Lobster"/>
              </a:rPr>
              <a:t>được</a:t>
            </a:r>
            <a:r>
              <a:rPr lang="en-US" sz="4803" dirty="0">
                <a:solidFill>
                  <a:srgbClr val="441F0A"/>
                </a:solidFill>
                <a:latin typeface="Lobster"/>
              </a:rPr>
              <a:t> </a:t>
            </a:r>
            <a:r>
              <a:rPr lang="en-US" sz="4803" dirty="0" err="1">
                <a:solidFill>
                  <a:srgbClr val="441F0A"/>
                </a:solidFill>
                <a:latin typeface="Lobster"/>
              </a:rPr>
              <a:t>thức</a:t>
            </a:r>
            <a:r>
              <a:rPr lang="en-US" sz="4803" dirty="0">
                <a:solidFill>
                  <a:srgbClr val="441F0A"/>
                </a:solidFill>
                <a:latin typeface="Lobster"/>
              </a:rPr>
              <a:t> </a:t>
            </a:r>
            <a:r>
              <a:rPr lang="en-US" sz="4803" dirty="0" err="1">
                <a:solidFill>
                  <a:srgbClr val="441F0A"/>
                </a:solidFill>
                <a:latin typeface="Lobster"/>
              </a:rPr>
              <a:t>ăn</a:t>
            </a:r>
            <a:r>
              <a:rPr lang="en-US" sz="4803" dirty="0">
                <a:solidFill>
                  <a:srgbClr val="441F0A"/>
                </a:solidFill>
                <a:latin typeface="Lobster"/>
              </a:rPr>
              <a:t> </a:t>
            </a:r>
            <a:r>
              <a:rPr lang="en-US" sz="4803" dirty="0" err="1">
                <a:solidFill>
                  <a:srgbClr val="441F0A"/>
                </a:solidFill>
                <a:latin typeface="Lobster"/>
              </a:rPr>
              <a:t>bằng</a:t>
            </a:r>
            <a:r>
              <a:rPr lang="en-US" sz="4803" dirty="0">
                <a:solidFill>
                  <a:srgbClr val="441F0A"/>
                </a:solidFill>
                <a:latin typeface="Lobster"/>
              </a:rPr>
              <a:t> </a:t>
            </a:r>
            <a:r>
              <a:rPr lang="en-US" sz="4803" dirty="0" err="1">
                <a:solidFill>
                  <a:srgbClr val="441F0A"/>
                </a:solidFill>
                <a:latin typeface="Lobster"/>
              </a:rPr>
              <a:t>cách</a:t>
            </a:r>
            <a:r>
              <a:rPr lang="en-US" sz="4803" dirty="0">
                <a:solidFill>
                  <a:srgbClr val="441F0A"/>
                </a:solidFill>
                <a:latin typeface="Lobster"/>
              </a:rPr>
              <a:t> </a:t>
            </a:r>
            <a:r>
              <a:rPr lang="en-US" sz="4803" dirty="0" err="1">
                <a:solidFill>
                  <a:srgbClr val="441F0A"/>
                </a:solidFill>
                <a:latin typeface="Lobster"/>
              </a:rPr>
              <a:t>vượt</a:t>
            </a:r>
            <a:r>
              <a:rPr lang="en-US" sz="4803" dirty="0">
                <a:solidFill>
                  <a:srgbClr val="441F0A"/>
                </a:solidFill>
                <a:latin typeface="Lobster"/>
              </a:rPr>
              <a:t> qua </a:t>
            </a:r>
            <a:r>
              <a:rPr lang="en-US" sz="4803" dirty="0" err="1">
                <a:solidFill>
                  <a:srgbClr val="441F0A"/>
                </a:solidFill>
                <a:latin typeface="Lobster"/>
              </a:rPr>
              <a:t>các</a:t>
            </a:r>
            <a:r>
              <a:rPr lang="en-US" sz="4803" dirty="0">
                <a:solidFill>
                  <a:srgbClr val="441F0A"/>
                </a:solidFill>
                <a:latin typeface="Lobster"/>
              </a:rPr>
              <a:t> </a:t>
            </a:r>
            <a:r>
              <a:rPr lang="en-US" sz="4803" dirty="0" err="1">
                <a:solidFill>
                  <a:srgbClr val="441F0A"/>
                </a:solidFill>
                <a:latin typeface="Lobster"/>
              </a:rPr>
              <a:t>thử</a:t>
            </a:r>
            <a:r>
              <a:rPr lang="en-US" sz="4803" dirty="0">
                <a:solidFill>
                  <a:srgbClr val="441F0A"/>
                </a:solidFill>
                <a:latin typeface="Lobster"/>
              </a:rPr>
              <a:t> </a:t>
            </a:r>
            <a:r>
              <a:rPr lang="en-US" sz="4803" dirty="0" err="1">
                <a:solidFill>
                  <a:srgbClr val="441F0A"/>
                </a:solidFill>
                <a:latin typeface="Lobster"/>
              </a:rPr>
              <a:t>thách</a:t>
            </a:r>
            <a:r>
              <a:rPr lang="en-US" sz="4803" dirty="0">
                <a:solidFill>
                  <a:srgbClr val="441F0A"/>
                </a:solidFill>
                <a:latin typeface="Lobster"/>
              </a:rPr>
              <a:t> </a:t>
            </a:r>
            <a:r>
              <a:rPr lang="en-US" sz="4803" dirty="0" err="1">
                <a:solidFill>
                  <a:srgbClr val="441F0A"/>
                </a:solidFill>
                <a:latin typeface="Lobster"/>
              </a:rPr>
              <a:t>nhé</a:t>
            </a:r>
            <a:endParaRPr lang="en-US" sz="4803" dirty="0">
              <a:solidFill>
                <a:srgbClr val="441F0A"/>
              </a:solidFill>
              <a:latin typeface="Lobster"/>
            </a:endParaRPr>
          </a:p>
        </p:txBody>
      </p:sp>
      <p:pic>
        <p:nvPicPr>
          <p:cNvPr id="23"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46497" y="8039040"/>
            <a:ext cx="6629400" cy="3364421"/>
          </a:xfrm>
          <a:prstGeom prst="rect">
            <a:avLst/>
          </a:prstGeom>
        </p:spPr>
      </p:pic>
      <p:pic>
        <p:nvPicPr>
          <p:cNvPr id="24"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3741052" y="7742097"/>
            <a:ext cx="6629400" cy="3364421"/>
          </a:xfrm>
          <a:prstGeom prst="rect">
            <a:avLst/>
          </a:prstGeom>
        </p:spPr>
      </p:pic>
      <p:pic>
        <p:nvPicPr>
          <p:cNvPr id="25"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230191" y="7767792"/>
            <a:ext cx="6629400" cy="3364421"/>
          </a:xfrm>
          <a:prstGeom prst="rect">
            <a:avLst/>
          </a:prstGeom>
        </p:spPr>
      </p:pic>
      <p:pic>
        <p:nvPicPr>
          <p:cNvPr id="26" name="Picture 1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357229" y="7775568"/>
            <a:ext cx="6629400" cy="33644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2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114870" y="1643163"/>
            <a:ext cx="2041960" cy="25248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09616">
            <a:off x="2858851" y="443479"/>
            <a:ext cx="2351335" cy="2790902"/>
          </a:xfrm>
          <a:prstGeom prst="rect">
            <a:avLst/>
          </a:prstGeom>
        </p:spPr>
      </p:pic>
      <p:sp>
        <p:nvSpPr>
          <p:cNvPr id="9" name="TextBox 9"/>
          <p:cNvSpPr txBox="1"/>
          <p:nvPr/>
        </p:nvSpPr>
        <p:spPr>
          <a:xfrm>
            <a:off x="9139238" y="4642802"/>
            <a:ext cx="9525" cy="896620"/>
          </a:xfrm>
          <a:prstGeom prst="rect">
            <a:avLst/>
          </a:prstGeom>
        </p:spPr>
        <p:txBody>
          <a:bodyPr lIns="0" tIns="0" rIns="0" bIns="0" rtlCol="0" anchor="t">
            <a:spAutoFit/>
          </a:bodyPr>
          <a:lstStyle/>
          <a:p>
            <a:pPr algn="ctr">
              <a:lnSpc>
                <a:spcPts val="7279"/>
              </a:lnSpc>
            </a:pPr>
            <a:endParaRPr>
              <a:solidFill>
                <a:prstClr val="black"/>
              </a:solidFill>
            </a:endParaRPr>
          </a:p>
        </p:txBody>
      </p:sp>
      <p:grpSp>
        <p:nvGrpSpPr>
          <p:cNvPr id="23" name="Group 22"/>
          <p:cNvGrpSpPr/>
          <p:nvPr/>
        </p:nvGrpSpPr>
        <p:grpSpPr>
          <a:xfrm>
            <a:off x="4343400" y="-1134444"/>
            <a:ext cx="9307048" cy="4255043"/>
            <a:chOff x="4359278" y="-911194"/>
            <a:chExt cx="9307048" cy="4255043"/>
          </a:xfrm>
        </p:grpSpPr>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302547">
              <a:off x="10177634" y="572336"/>
              <a:ext cx="3260505" cy="29344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302547">
              <a:off x="4711117" y="572336"/>
              <a:ext cx="3260505" cy="29344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359278" y="-419100"/>
              <a:ext cx="8144715" cy="3762949"/>
            </a:xfrm>
            <a:prstGeom prst="rect">
              <a:avLst/>
            </a:prstGeom>
          </p:spPr>
        </p:pic>
        <p:sp>
          <p:nvSpPr>
            <p:cNvPr id="10" name="TextBox 10"/>
            <p:cNvSpPr txBox="1"/>
            <p:nvPr/>
          </p:nvSpPr>
          <p:spPr>
            <a:xfrm>
              <a:off x="4561927" y="967354"/>
              <a:ext cx="9104399" cy="1458091"/>
            </a:xfrm>
            <a:prstGeom prst="rect">
              <a:avLst/>
            </a:prstGeom>
          </p:spPr>
          <p:txBody>
            <a:bodyPr lIns="0" tIns="0" rIns="0" bIns="0" rtlCol="0" anchor="t">
              <a:spAutoFit/>
            </a:bodyPr>
            <a:lstStyle/>
            <a:p>
              <a:pPr algn="ctr">
                <a:lnSpc>
                  <a:spcPts val="12599"/>
                </a:lnSpc>
              </a:pPr>
              <a:r>
                <a:rPr lang="vi-VN" sz="7200" dirty="0" smtClean="0">
                  <a:solidFill>
                    <a:srgbClr val="FFFFFF"/>
                  </a:solidFill>
                  <a:latin typeface="Lobster" charset="0"/>
                </a:rPr>
                <a:t>Đánh giá mục tiêu</a:t>
              </a:r>
              <a:endParaRPr lang="en-US" sz="7200" dirty="0">
                <a:solidFill>
                  <a:srgbClr val="FFFFFF"/>
                </a:solidFill>
                <a:latin typeface="Lobster" charset="0"/>
              </a:endParaRPr>
            </a:p>
          </p:txBody>
        </p:sp>
      </p:grpSp>
      <p:grpSp>
        <p:nvGrpSpPr>
          <p:cNvPr id="20" name="Group 19"/>
          <p:cNvGrpSpPr/>
          <p:nvPr/>
        </p:nvGrpSpPr>
        <p:grpSpPr>
          <a:xfrm>
            <a:off x="1820898" y="3522657"/>
            <a:ext cx="15095502" cy="1861713"/>
            <a:chOff x="2735298" y="3510387"/>
            <a:chExt cx="15095502" cy="1861713"/>
          </a:xfrm>
        </p:grpSpPr>
        <p:sp>
          <p:nvSpPr>
            <p:cNvPr id="16" name="Rounded Rectangle 15"/>
            <p:cNvSpPr/>
            <p:nvPr/>
          </p:nvSpPr>
          <p:spPr>
            <a:xfrm>
              <a:off x="3263722" y="3538570"/>
              <a:ext cx="14567078" cy="1833530"/>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735298" y="3510387"/>
              <a:ext cx="1541594" cy="1620598"/>
            </a:xfrm>
            <a:prstGeom prst="rect">
              <a:avLst/>
            </a:prstGeom>
          </p:spPr>
        </p:pic>
        <p:sp>
          <p:nvSpPr>
            <p:cNvPr id="13" name="TextBox 13"/>
            <p:cNvSpPr txBox="1"/>
            <p:nvPr/>
          </p:nvSpPr>
          <p:spPr>
            <a:xfrm>
              <a:off x="4041445" y="3695863"/>
              <a:ext cx="13501517" cy="1359346"/>
            </a:xfrm>
            <a:prstGeom prst="rect">
              <a:avLst/>
            </a:prstGeom>
          </p:spPr>
          <p:txBody>
            <a:bodyPr wrap="square" lIns="0" tIns="0" rIns="0" bIns="0" rtlCol="0" anchor="t">
              <a:spAutoFit/>
            </a:bodyPr>
            <a:lstStyle/>
            <a:p>
              <a:pPr algn="ctr">
                <a:lnSpc>
                  <a:spcPts val="5307"/>
                </a:lnSpc>
              </a:pPr>
              <a:r>
                <a:rPr lang="en-US" sz="3300" dirty="0" err="1">
                  <a:solidFill>
                    <a:srgbClr val="EEECE1">
                      <a:lumMod val="10000"/>
                    </a:srgbClr>
                  </a:solidFill>
                  <a:latin typeface="Lobster"/>
                </a:rPr>
                <a:t>Kĩ</a:t>
              </a:r>
              <a:r>
                <a:rPr lang="en-US" sz="3300" dirty="0">
                  <a:solidFill>
                    <a:srgbClr val="EEECE1">
                      <a:lumMod val="10000"/>
                    </a:srgbClr>
                  </a:solidFill>
                  <a:latin typeface="Lobster"/>
                </a:rPr>
                <a:t> </a:t>
              </a:r>
              <a:r>
                <a:rPr lang="en-US" sz="3300" dirty="0" err="1">
                  <a:solidFill>
                    <a:srgbClr val="EEECE1">
                      <a:lumMod val="10000"/>
                    </a:srgbClr>
                  </a:solidFill>
                  <a:latin typeface="Lobster"/>
                </a:rPr>
                <a:t>năng</a:t>
              </a:r>
              <a:r>
                <a:rPr lang="en-US" sz="3300" dirty="0">
                  <a:solidFill>
                    <a:srgbClr val="EEECE1">
                      <a:lumMod val="10000"/>
                    </a:srgbClr>
                  </a:solidFill>
                  <a:latin typeface="Lobster"/>
                </a:rPr>
                <a:t> </a:t>
              </a:r>
              <a:r>
                <a:rPr lang="en-US" sz="3300" dirty="0" err="1">
                  <a:solidFill>
                    <a:srgbClr val="EEECE1">
                      <a:lumMod val="10000"/>
                    </a:srgbClr>
                  </a:solidFill>
                  <a:latin typeface="Lobster"/>
                </a:rPr>
                <a:t>đọc</a:t>
              </a:r>
              <a:r>
                <a:rPr lang="en-US" sz="3300" dirty="0">
                  <a:solidFill>
                    <a:srgbClr val="EEECE1">
                      <a:lumMod val="10000"/>
                    </a:srgbClr>
                  </a:solidFill>
                  <a:latin typeface="Lobster"/>
                </a:rPr>
                <a:t> </a:t>
              </a:r>
              <a:r>
                <a:rPr lang="en-US" sz="3300" dirty="0" err="1">
                  <a:solidFill>
                    <a:srgbClr val="EEECE1">
                      <a:lumMod val="10000"/>
                    </a:srgbClr>
                  </a:solidFill>
                  <a:latin typeface="Lobster"/>
                </a:rPr>
                <a:t>thành</a:t>
              </a:r>
              <a:r>
                <a:rPr lang="en-US" sz="3300" dirty="0">
                  <a:solidFill>
                    <a:srgbClr val="EEECE1">
                      <a:lumMod val="10000"/>
                    </a:srgbClr>
                  </a:solidFill>
                  <a:latin typeface="Lobster"/>
                </a:rPr>
                <a:t> </a:t>
              </a:r>
              <a:r>
                <a:rPr lang="en-US" sz="3300" dirty="0" err="1">
                  <a:solidFill>
                    <a:srgbClr val="EEECE1">
                      <a:lumMod val="10000"/>
                    </a:srgbClr>
                  </a:solidFill>
                  <a:latin typeface="Lobster"/>
                </a:rPr>
                <a:t>tiếng</a:t>
              </a:r>
              <a:r>
                <a:rPr lang="en-US" sz="3300" dirty="0">
                  <a:solidFill>
                    <a:srgbClr val="EEECE1">
                      <a:lumMod val="10000"/>
                    </a:srgbClr>
                  </a:solidFill>
                  <a:latin typeface="Lobster"/>
                </a:rPr>
                <a:t>: </a:t>
              </a:r>
              <a:r>
                <a:rPr lang="en-US" sz="3300" dirty="0" err="1">
                  <a:solidFill>
                    <a:srgbClr val="EEECE1">
                      <a:lumMod val="10000"/>
                    </a:srgbClr>
                  </a:solidFill>
                  <a:latin typeface="Lobster"/>
                </a:rPr>
                <a:t>đọc</a:t>
              </a:r>
              <a:r>
                <a:rPr lang="en-US" sz="3300" dirty="0">
                  <a:solidFill>
                    <a:srgbClr val="EEECE1">
                      <a:lumMod val="10000"/>
                    </a:srgbClr>
                  </a:solidFill>
                  <a:latin typeface="Lobster"/>
                </a:rPr>
                <a:t> </a:t>
              </a:r>
              <a:r>
                <a:rPr lang="en-US" sz="3300" dirty="0" err="1">
                  <a:solidFill>
                    <a:srgbClr val="EEECE1">
                      <a:lumMod val="10000"/>
                    </a:srgbClr>
                  </a:solidFill>
                  <a:latin typeface="Lobster"/>
                </a:rPr>
                <a:t>trôi</a:t>
              </a:r>
              <a:r>
                <a:rPr lang="en-US" sz="3300" dirty="0">
                  <a:solidFill>
                    <a:srgbClr val="EEECE1">
                      <a:lumMod val="10000"/>
                    </a:srgbClr>
                  </a:solidFill>
                  <a:latin typeface="Lobster"/>
                </a:rPr>
                <a:t> </a:t>
              </a:r>
              <a:r>
                <a:rPr lang="en-US" sz="3300" dirty="0" err="1">
                  <a:solidFill>
                    <a:srgbClr val="EEECE1">
                      <a:lumMod val="10000"/>
                    </a:srgbClr>
                  </a:solidFill>
                  <a:latin typeface="Lobster"/>
                </a:rPr>
                <a:t>chảy</a:t>
              </a:r>
              <a:r>
                <a:rPr lang="en-US" sz="3300" dirty="0">
                  <a:solidFill>
                    <a:srgbClr val="EEECE1">
                      <a:lumMod val="10000"/>
                    </a:srgbClr>
                  </a:solidFill>
                  <a:latin typeface="Lobster"/>
                </a:rPr>
                <a:t>, </a:t>
              </a:r>
              <a:r>
                <a:rPr lang="en-US" sz="3300" dirty="0" err="1">
                  <a:solidFill>
                    <a:srgbClr val="EEECE1">
                      <a:lumMod val="10000"/>
                    </a:srgbClr>
                  </a:solidFill>
                  <a:latin typeface="Lobster"/>
                </a:rPr>
                <a:t>phát</a:t>
              </a:r>
              <a:r>
                <a:rPr lang="en-US" sz="3300" dirty="0">
                  <a:solidFill>
                    <a:srgbClr val="EEECE1">
                      <a:lumMod val="10000"/>
                    </a:srgbClr>
                  </a:solidFill>
                  <a:latin typeface="Lobster"/>
                </a:rPr>
                <a:t> </a:t>
              </a:r>
              <a:r>
                <a:rPr lang="en-US" sz="3300" dirty="0" err="1">
                  <a:solidFill>
                    <a:srgbClr val="EEECE1">
                      <a:lumMod val="10000"/>
                    </a:srgbClr>
                  </a:solidFill>
                  <a:latin typeface="Lobster"/>
                </a:rPr>
                <a:t>âm</a:t>
              </a:r>
              <a:r>
                <a:rPr lang="en-US" sz="3300" dirty="0">
                  <a:solidFill>
                    <a:srgbClr val="EEECE1">
                      <a:lumMod val="10000"/>
                    </a:srgbClr>
                  </a:solidFill>
                  <a:latin typeface="Lobster"/>
                </a:rPr>
                <a:t> </a:t>
              </a:r>
              <a:r>
                <a:rPr lang="en-US" sz="3300" dirty="0" err="1">
                  <a:solidFill>
                    <a:srgbClr val="EEECE1">
                      <a:lumMod val="10000"/>
                    </a:srgbClr>
                  </a:solidFill>
                  <a:latin typeface="Lobster"/>
                </a:rPr>
                <a:t>rõ</a:t>
              </a:r>
              <a:r>
                <a:rPr lang="en-US" sz="3300" dirty="0">
                  <a:solidFill>
                    <a:srgbClr val="EEECE1">
                      <a:lumMod val="10000"/>
                    </a:srgbClr>
                  </a:solidFill>
                  <a:latin typeface="Lobster"/>
                </a:rPr>
                <a:t>, </a:t>
              </a:r>
              <a:r>
                <a:rPr lang="en-US" sz="3300" dirty="0" err="1">
                  <a:solidFill>
                    <a:srgbClr val="EEECE1">
                      <a:lumMod val="10000"/>
                    </a:srgbClr>
                  </a:solidFill>
                  <a:latin typeface="Lobster"/>
                </a:rPr>
                <a:t>biết</a:t>
              </a:r>
              <a:r>
                <a:rPr lang="en-US" sz="3300" dirty="0">
                  <a:solidFill>
                    <a:srgbClr val="EEECE1">
                      <a:lumMod val="10000"/>
                    </a:srgbClr>
                  </a:solidFill>
                  <a:latin typeface="Lobster"/>
                </a:rPr>
                <a:t> </a:t>
              </a:r>
              <a:r>
                <a:rPr lang="en-US" sz="3300" dirty="0" err="1">
                  <a:solidFill>
                    <a:srgbClr val="EEECE1">
                      <a:lumMod val="10000"/>
                    </a:srgbClr>
                  </a:solidFill>
                  <a:latin typeface="Lobster"/>
                </a:rPr>
                <a:t>ngắt</a:t>
              </a:r>
              <a:r>
                <a:rPr lang="en-US" sz="3300" dirty="0">
                  <a:solidFill>
                    <a:srgbClr val="EEECE1">
                      <a:lumMod val="10000"/>
                    </a:srgbClr>
                  </a:solidFill>
                  <a:latin typeface="Lobster"/>
                </a:rPr>
                <a:t> </a:t>
              </a:r>
              <a:r>
                <a:rPr lang="en-US" sz="3300" dirty="0" err="1">
                  <a:solidFill>
                    <a:srgbClr val="EEECE1">
                      <a:lumMod val="10000"/>
                    </a:srgbClr>
                  </a:solidFill>
                  <a:latin typeface="Lobster"/>
                </a:rPr>
                <a:t>nghỉ</a:t>
              </a:r>
              <a:r>
                <a:rPr lang="en-US" sz="3300" dirty="0">
                  <a:solidFill>
                    <a:srgbClr val="EEECE1">
                      <a:lumMod val="10000"/>
                    </a:srgbClr>
                  </a:solidFill>
                  <a:latin typeface="Lobster"/>
                </a:rPr>
                <a:t> </a:t>
              </a:r>
              <a:r>
                <a:rPr lang="en-US" sz="3300" dirty="0" err="1">
                  <a:solidFill>
                    <a:srgbClr val="EEECE1">
                      <a:lumMod val="10000"/>
                    </a:srgbClr>
                  </a:solidFill>
                  <a:latin typeface="Lobster"/>
                </a:rPr>
                <a:t>hơi</a:t>
              </a:r>
              <a:r>
                <a:rPr lang="en-US" sz="3300" dirty="0">
                  <a:solidFill>
                    <a:srgbClr val="EEECE1">
                      <a:lumMod val="10000"/>
                    </a:srgbClr>
                  </a:solidFill>
                  <a:latin typeface="Lobster"/>
                </a:rPr>
                <a:t> </a:t>
              </a:r>
              <a:r>
                <a:rPr lang="en-US" sz="3300" dirty="0" err="1">
                  <a:solidFill>
                    <a:srgbClr val="EEECE1">
                      <a:lumMod val="10000"/>
                    </a:srgbClr>
                  </a:solidFill>
                  <a:latin typeface="Lobster"/>
                </a:rPr>
                <a:t>sau</a:t>
              </a:r>
              <a:r>
                <a:rPr lang="en-US" sz="3300" dirty="0">
                  <a:solidFill>
                    <a:srgbClr val="EEECE1">
                      <a:lumMod val="10000"/>
                    </a:srgbClr>
                  </a:solidFill>
                  <a:latin typeface="Lobster"/>
                </a:rPr>
                <a:t> </a:t>
              </a:r>
              <a:r>
                <a:rPr lang="en-US" sz="3300" dirty="0" err="1">
                  <a:solidFill>
                    <a:srgbClr val="EEECE1">
                      <a:lumMod val="10000"/>
                    </a:srgbClr>
                  </a:solidFill>
                  <a:latin typeface="Lobster"/>
                </a:rPr>
                <a:t>các</a:t>
              </a:r>
              <a:r>
                <a:rPr lang="en-US" sz="3300" dirty="0">
                  <a:solidFill>
                    <a:srgbClr val="EEECE1">
                      <a:lumMod val="10000"/>
                    </a:srgbClr>
                  </a:solidFill>
                  <a:latin typeface="Lobster"/>
                </a:rPr>
                <a:t> </a:t>
              </a:r>
              <a:r>
                <a:rPr lang="en-US" sz="3300" dirty="0" err="1">
                  <a:solidFill>
                    <a:srgbClr val="EEECE1">
                      <a:lumMod val="10000"/>
                    </a:srgbClr>
                  </a:solidFill>
                  <a:latin typeface="Lobster"/>
                </a:rPr>
                <a:t>dấu</a:t>
              </a:r>
              <a:r>
                <a:rPr lang="en-US" sz="3300" dirty="0">
                  <a:solidFill>
                    <a:srgbClr val="EEECE1">
                      <a:lumMod val="10000"/>
                    </a:srgbClr>
                  </a:solidFill>
                  <a:latin typeface="Lobster"/>
                </a:rPr>
                <a:t> </a:t>
              </a:r>
              <a:r>
                <a:rPr lang="en-US" sz="3300" dirty="0" err="1">
                  <a:solidFill>
                    <a:srgbClr val="EEECE1">
                      <a:lumMod val="10000"/>
                    </a:srgbClr>
                  </a:solidFill>
                  <a:latin typeface="Lobster"/>
                </a:rPr>
                <a:t>câu</a:t>
              </a:r>
              <a:r>
                <a:rPr lang="en-US" sz="3300" dirty="0">
                  <a:solidFill>
                    <a:srgbClr val="EEECE1">
                      <a:lumMod val="10000"/>
                    </a:srgbClr>
                  </a:solidFill>
                  <a:latin typeface="Lobster"/>
                </a:rPr>
                <a:t>, </a:t>
              </a:r>
              <a:r>
                <a:rPr lang="en-US" sz="3300" dirty="0" err="1">
                  <a:solidFill>
                    <a:srgbClr val="EEECE1">
                      <a:lumMod val="10000"/>
                    </a:srgbClr>
                  </a:solidFill>
                  <a:latin typeface="Lobster"/>
                </a:rPr>
                <a:t>giữa</a:t>
              </a:r>
              <a:r>
                <a:rPr lang="en-US" sz="3300" dirty="0">
                  <a:solidFill>
                    <a:srgbClr val="EEECE1">
                      <a:lumMod val="10000"/>
                    </a:srgbClr>
                  </a:solidFill>
                  <a:latin typeface="Lobster"/>
                </a:rPr>
                <a:t> </a:t>
              </a:r>
              <a:r>
                <a:rPr lang="en-US" sz="3300" dirty="0" err="1">
                  <a:solidFill>
                    <a:srgbClr val="EEECE1">
                      <a:lumMod val="10000"/>
                    </a:srgbClr>
                  </a:solidFill>
                  <a:latin typeface="Lobster"/>
                </a:rPr>
                <a:t>các</a:t>
              </a:r>
              <a:r>
                <a:rPr lang="en-US" sz="3300" dirty="0">
                  <a:solidFill>
                    <a:srgbClr val="EEECE1">
                      <a:lumMod val="10000"/>
                    </a:srgbClr>
                  </a:solidFill>
                  <a:latin typeface="Lobster"/>
                </a:rPr>
                <a:t> </a:t>
              </a:r>
              <a:r>
                <a:rPr lang="en-US" sz="3300" dirty="0" err="1">
                  <a:solidFill>
                    <a:srgbClr val="EEECE1">
                      <a:lumMod val="10000"/>
                    </a:srgbClr>
                  </a:solidFill>
                  <a:latin typeface="Lobster"/>
                </a:rPr>
                <a:t>cụm</a:t>
              </a:r>
              <a:r>
                <a:rPr lang="en-US" sz="3300" dirty="0">
                  <a:solidFill>
                    <a:srgbClr val="EEECE1">
                      <a:lumMod val="10000"/>
                    </a:srgbClr>
                  </a:solidFill>
                  <a:latin typeface="Lobster"/>
                </a:rPr>
                <a:t> </a:t>
              </a:r>
              <a:r>
                <a:rPr lang="en-US" sz="3300" dirty="0" err="1">
                  <a:solidFill>
                    <a:srgbClr val="EEECE1">
                      <a:lumMod val="10000"/>
                    </a:srgbClr>
                  </a:solidFill>
                  <a:latin typeface="Lobster"/>
                </a:rPr>
                <a:t>từ</a:t>
              </a:r>
              <a:r>
                <a:rPr lang="en-US" sz="3300" dirty="0">
                  <a:solidFill>
                    <a:srgbClr val="EEECE1">
                      <a:lumMod val="10000"/>
                    </a:srgbClr>
                  </a:solidFill>
                  <a:latin typeface="Lobster"/>
                </a:rPr>
                <a:t>, </a:t>
              </a:r>
              <a:r>
                <a:rPr lang="en-US" sz="3300" dirty="0" err="1">
                  <a:solidFill>
                    <a:srgbClr val="EEECE1">
                      <a:lumMod val="10000"/>
                    </a:srgbClr>
                  </a:solidFill>
                  <a:latin typeface="Lobster"/>
                </a:rPr>
                <a:t>đọc</a:t>
              </a:r>
              <a:r>
                <a:rPr lang="en-US" sz="3300" dirty="0">
                  <a:solidFill>
                    <a:srgbClr val="EEECE1">
                      <a:lumMod val="10000"/>
                    </a:srgbClr>
                  </a:solidFill>
                  <a:latin typeface="Lobster"/>
                </a:rPr>
                <a:t> </a:t>
              </a:r>
              <a:r>
                <a:rPr lang="en-US" sz="3300" dirty="0" err="1">
                  <a:solidFill>
                    <a:srgbClr val="EEECE1">
                      <a:lumMod val="10000"/>
                    </a:srgbClr>
                  </a:solidFill>
                  <a:latin typeface="Lobster"/>
                </a:rPr>
                <a:t>diễn</a:t>
              </a:r>
              <a:r>
                <a:rPr lang="en-US" sz="3300" dirty="0">
                  <a:solidFill>
                    <a:srgbClr val="EEECE1">
                      <a:lumMod val="10000"/>
                    </a:srgbClr>
                  </a:solidFill>
                  <a:latin typeface="Lobster"/>
                </a:rPr>
                <a:t> </a:t>
              </a:r>
              <a:r>
                <a:rPr lang="en-US" sz="3300" dirty="0" err="1">
                  <a:solidFill>
                    <a:srgbClr val="EEECE1">
                      <a:lumMod val="10000"/>
                    </a:srgbClr>
                  </a:solidFill>
                  <a:latin typeface="Lobster"/>
                </a:rPr>
                <a:t>cảm</a:t>
              </a:r>
              <a:r>
                <a:rPr lang="en-US" sz="3300" dirty="0">
                  <a:solidFill>
                    <a:srgbClr val="EEECE1">
                      <a:lumMod val="10000"/>
                    </a:srgbClr>
                  </a:solidFill>
                  <a:latin typeface="Lobster"/>
                </a:rPr>
                <a:t> </a:t>
              </a:r>
              <a:r>
                <a:rPr lang="en-US" sz="3300" dirty="0" err="1">
                  <a:solidFill>
                    <a:srgbClr val="EEECE1">
                      <a:lumMod val="10000"/>
                    </a:srgbClr>
                  </a:solidFill>
                  <a:latin typeface="Lobster"/>
                </a:rPr>
                <a:t>thể</a:t>
              </a:r>
              <a:r>
                <a:rPr lang="en-US" sz="3300" dirty="0">
                  <a:solidFill>
                    <a:srgbClr val="EEECE1">
                      <a:lumMod val="10000"/>
                    </a:srgbClr>
                  </a:solidFill>
                  <a:latin typeface="Lobster"/>
                </a:rPr>
                <a:t> </a:t>
              </a:r>
              <a:r>
                <a:rPr lang="en-US" sz="3300" dirty="0" err="1">
                  <a:solidFill>
                    <a:srgbClr val="EEECE1">
                      <a:lumMod val="10000"/>
                    </a:srgbClr>
                  </a:solidFill>
                  <a:latin typeface="Lobster"/>
                </a:rPr>
                <a:t>hiện</a:t>
              </a:r>
              <a:r>
                <a:rPr lang="en-US" sz="3300" dirty="0">
                  <a:solidFill>
                    <a:srgbClr val="EEECE1">
                      <a:lumMod val="10000"/>
                    </a:srgbClr>
                  </a:solidFill>
                  <a:latin typeface="Lobster"/>
                </a:rPr>
                <a:t> </a:t>
              </a:r>
              <a:r>
                <a:rPr lang="en-US" sz="3300" dirty="0" err="1">
                  <a:solidFill>
                    <a:srgbClr val="EEECE1">
                      <a:lumMod val="10000"/>
                    </a:srgbClr>
                  </a:solidFill>
                  <a:latin typeface="Lobster"/>
                </a:rPr>
                <a:t>được</a:t>
              </a:r>
              <a:r>
                <a:rPr lang="en-US" sz="3300" dirty="0">
                  <a:solidFill>
                    <a:srgbClr val="EEECE1">
                      <a:lumMod val="10000"/>
                    </a:srgbClr>
                  </a:solidFill>
                  <a:latin typeface="Lobster"/>
                </a:rPr>
                <a:t> </a:t>
              </a:r>
              <a:r>
                <a:rPr lang="en-US" sz="3300" dirty="0" err="1">
                  <a:solidFill>
                    <a:srgbClr val="EEECE1">
                      <a:lumMod val="10000"/>
                    </a:srgbClr>
                  </a:solidFill>
                  <a:latin typeface="Lobster"/>
                </a:rPr>
                <a:t>nội</a:t>
              </a:r>
              <a:r>
                <a:rPr lang="en-US" sz="3300" dirty="0">
                  <a:solidFill>
                    <a:srgbClr val="EEECE1">
                      <a:lumMod val="10000"/>
                    </a:srgbClr>
                  </a:solidFill>
                  <a:latin typeface="Lobster"/>
                </a:rPr>
                <a:t> dung </a:t>
              </a:r>
              <a:r>
                <a:rPr lang="en-US" sz="3300" dirty="0" err="1">
                  <a:solidFill>
                    <a:srgbClr val="EEECE1">
                      <a:lumMod val="10000"/>
                    </a:srgbClr>
                  </a:solidFill>
                  <a:latin typeface="Lobster"/>
                </a:rPr>
                <a:t>bài</a:t>
              </a:r>
              <a:r>
                <a:rPr lang="en-US" sz="3300" dirty="0">
                  <a:solidFill>
                    <a:srgbClr val="EEECE1">
                      <a:lumMod val="10000"/>
                    </a:srgbClr>
                  </a:solidFill>
                  <a:latin typeface="Lobster"/>
                </a:rPr>
                <a:t>, </a:t>
              </a:r>
              <a:r>
                <a:rPr lang="en-US" sz="3300" dirty="0" err="1">
                  <a:solidFill>
                    <a:srgbClr val="EEECE1">
                      <a:lumMod val="10000"/>
                    </a:srgbClr>
                  </a:solidFill>
                  <a:latin typeface="Lobster"/>
                </a:rPr>
                <a:t>cảm</a:t>
              </a:r>
              <a:r>
                <a:rPr lang="en-US" sz="3300" dirty="0">
                  <a:solidFill>
                    <a:srgbClr val="EEECE1">
                      <a:lumMod val="10000"/>
                    </a:srgbClr>
                  </a:solidFill>
                  <a:latin typeface="Lobster"/>
                </a:rPr>
                <a:t> </a:t>
              </a:r>
              <a:r>
                <a:rPr lang="en-US" sz="3300" dirty="0" err="1">
                  <a:solidFill>
                    <a:srgbClr val="EEECE1">
                      <a:lumMod val="10000"/>
                    </a:srgbClr>
                  </a:solidFill>
                  <a:latin typeface="Lobster"/>
                </a:rPr>
                <a:t>xúc</a:t>
              </a:r>
              <a:r>
                <a:rPr lang="en-US" sz="3300" dirty="0">
                  <a:solidFill>
                    <a:srgbClr val="EEECE1">
                      <a:lumMod val="10000"/>
                    </a:srgbClr>
                  </a:solidFill>
                  <a:latin typeface="Lobster"/>
                </a:rPr>
                <a:t> </a:t>
              </a:r>
              <a:r>
                <a:rPr lang="en-US" sz="3300" dirty="0" err="1">
                  <a:solidFill>
                    <a:srgbClr val="EEECE1">
                      <a:lumMod val="10000"/>
                    </a:srgbClr>
                  </a:solidFill>
                  <a:latin typeface="Lobster"/>
                </a:rPr>
                <a:t>nhân</a:t>
              </a:r>
              <a:r>
                <a:rPr lang="en-US" sz="3300" dirty="0">
                  <a:solidFill>
                    <a:srgbClr val="EEECE1">
                      <a:lumMod val="10000"/>
                    </a:srgbClr>
                  </a:solidFill>
                  <a:latin typeface="Lobster"/>
                </a:rPr>
                <a:t> </a:t>
              </a:r>
              <a:r>
                <a:rPr lang="en-US" sz="3300" dirty="0" err="1">
                  <a:solidFill>
                    <a:srgbClr val="EEECE1">
                      <a:lumMod val="10000"/>
                    </a:srgbClr>
                  </a:solidFill>
                  <a:latin typeface="Lobster"/>
                </a:rPr>
                <a:t>vật</a:t>
              </a:r>
              <a:r>
                <a:rPr lang="en-US" sz="3300" dirty="0">
                  <a:solidFill>
                    <a:srgbClr val="EEECE1">
                      <a:lumMod val="10000"/>
                    </a:srgbClr>
                  </a:solidFill>
                  <a:latin typeface="Lobster"/>
                </a:rPr>
                <a:t>.</a:t>
              </a:r>
            </a:p>
          </p:txBody>
        </p:sp>
      </p:grpSp>
      <p:grpSp>
        <p:nvGrpSpPr>
          <p:cNvPr id="22" name="Group 21"/>
          <p:cNvGrpSpPr/>
          <p:nvPr/>
        </p:nvGrpSpPr>
        <p:grpSpPr>
          <a:xfrm>
            <a:off x="1828800" y="7886447"/>
            <a:ext cx="15416579" cy="1651742"/>
            <a:chOff x="2642821" y="7902160"/>
            <a:chExt cx="15416579" cy="1651742"/>
          </a:xfrm>
        </p:grpSpPr>
        <p:sp>
          <p:nvSpPr>
            <p:cNvPr id="19" name="Rounded Rectangle 18"/>
            <p:cNvSpPr/>
            <p:nvPr/>
          </p:nvSpPr>
          <p:spPr>
            <a:xfrm>
              <a:off x="3263722" y="7902160"/>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642821" y="7917732"/>
              <a:ext cx="1541594" cy="1620598"/>
            </a:xfrm>
            <a:prstGeom prst="rect">
              <a:avLst/>
            </a:prstGeom>
          </p:spPr>
        </p:pic>
        <p:sp>
          <p:nvSpPr>
            <p:cNvPr id="15" name="TextBox 15"/>
            <p:cNvSpPr txBox="1"/>
            <p:nvPr/>
          </p:nvSpPr>
          <p:spPr>
            <a:xfrm>
              <a:off x="4366130" y="8448001"/>
              <a:ext cx="13133058" cy="614399"/>
            </a:xfrm>
            <a:prstGeom prst="rect">
              <a:avLst/>
            </a:prstGeom>
          </p:spPr>
          <p:txBody>
            <a:bodyPr lIns="0" tIns="0" rIns="0" bIns="0" rtlCol="0" anchor="t">
              <a:spAutoFit/>
            </a:bodyPr>
            <a:lstStyle/>
            <a:p>
              <a:pPr algn="ctr">
                <a:lnSpc>
                  <a:spcPts val="5307"/>
                </a:lnSpc>
              </a:pPr>
              <a:r>
                <a:rPr lang="en-US" sz="3400" dirty="0" err="1">
                  <a:solidFill>
                    <a:srgbClr val="000000"/>
                  </a:solidFill>
                  <a:latin typeface="Lobster"/>
                </a:rPr>
                <a:t>Làm</a:t>
              </a:r>
              <a:r>
                <a:rPr lang="en-US" sz="3400" dirty="0">
                  <a:solidFill>
                    <a:srgbClr val="000000"/>
                  </a:solidFill>
                  <a:latin typeface="Lobster"/>
                </a:rPr>
                <a:t> </a:t>
              </a:r>
              <a:r>
                <a:rPr lang="en-US" sz="3400" dirty="0" err="1">
                  <a:solidFill>
                    <a:srgbClr val="000000"/>
                  </a:solidFill>
                  <a:latin typeface="Lobster"/>
                </a:rPr>
                <a:t>đúng</a:t>
              </a:r>
              <a:r>
                <a:rPr lang="en-US" sz="3400" dirty="0">
                  <a:solidFill>
                    <a:srgbClr val="000000"/>
                  </a:solidFill>
                  <a:latin typeface="Lobster"/>
                </a:rPr>
                <a:t> </a:t>
              </a:r>
              <a:r>
                <a:rPr lang="en-US" sz="3400" dirty="0" err="1">
                  <a:solidFill>
                    <a:srgbClr val="000000"/>
                  </a:solidFill>
                  <a:latin typeface="Lobster"/>
                </a:rPr>
                <a:t>bài</a:t>
              </a:r>
              <a:r>
                <a:rPr lang="en-US" sz="3400" dirty="0">
                  <a:solidFill>
                    <a:srgbClr val="000000"/>
                  </a:solidFill>
                  <a:latin typeface="Lobster"/>
                </a:rPr>
                <a:t> </a:t>
              </a:r>
              <a:r>
                <a:rPr lang="en-US" sz="3400" dirty="0" err="1">
                  <a:solidFill>
                    <a:srgbClr val="000000"/>
                  </a:solidFill>
                  <a:latin typeface="Lobster"/>
                </a:rPr>
                <a:t>tập</a:t>
              </a:r>
              <a:r>
                <a:rPr lang="en-US" sz="3400" dirty="0">
                  <a:solidFill>
                    <a:srgbClr val="000000"/>
                  </a:solidFill>
                  <a:latin typeface="Lobster"/>
                </a:rPr>
                <a:t> </a:t>
              </a:r>
              <a:r>
                <a:rPr lang="en-US" sz="3400" dirty="0" err="1">
                  <a:solidFill>
                    <a:srgbClr val="000000"/>
                  </a:solidFill>
                  <a:latin typeface="Lobster"/>
                </a:rPr>
                <a:t>điền</a:t>
              </a:r>
              <a:r>
                <a:rPr lang="en-US" sz="3400" dirty="0">
                  <a:solidFill>
                    <a:srgbClr val="000000"/>
                  </a:solidFill>
                  <a:latin typeface="Lobster"/>
                </a:rPr>
                <a:t> </a:t>
              </a:r>
              <a:r>
                <a:rPr lang="en-US" sz="3400" dirty="0" err="1">
                  <a:solidFill>
                    <a:srgbClr val="000000"/>
                  </a:solidFill>
                  <a:latin typeface="Lobster"/>
                </a:rPr>
                <a:t>vế</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vào</a:t>
              </a:r>
              <a:r>
                <a:rPr lang="en-US" sz="3400" dirty="0">
                  <a:solidFill>
                    <a:srgbClr val="000000"/>
                  </a:solidFill>
                  <a:latin typeface="Lobster"/>
                </a:rPr>
                <a:t> </a:t>
              </a:r>
              <a:r>
                <a:rPr lang="en-US" sz="3400" dirty="0" err="1">
                  <a:solidFill>
                    <a:srgbClr val="000000"/>
                  </a:solidFill>
                  <a:latin typeface="Lobster"/>
                </a:rPr>
                <a:t>chỗ</a:t>
              </a:r>
              <a:r>
                <a:rPr lang="en-US" sz="3400" dirty="0">
                  <a:solidFill>
                    <a:srgbClr val="000000"/>
                  </a:solidFill>
                  <a:latin typeface="Lobster"/>
                </a:rPr>
                <a:t> </a:t>
              </a:r>
              <a:r>
                <a:rPr lang="en-US" sz="3400" dirty="0" err="1">
                  <a:solidFill>
                    <a:srgbClr val="000000"/>
                  </a:solidFill>
                  <a:latin typeface="Lobster"/>
                </a:rPr>
                <a:t>trống</a:t>
              </a:r>
              <a:r>
                <a:rPr lang="en-US" sz="3400" dirty="0">
                  <a:solidFill>
                    <a:srgbClr val="000000"/>
                  </a:solidFill>
                  <a:latin typeface="Lobster"/>
                </a:rPr>
                <a:t> </a:t>
              </a:r>
              <a:r>
                <a:rPr lang="en-US" sz="3400" dirty="0" err="1">
                  <a:solidFill>
                    <a:srgbClr val="000000"/>
                  </a:solidFill>
                  <a:latin typeface="Lobster"/>
                </a:rPr>
                <a:t>để</a:t>
              </a:r>
              <a:r>
                <a:rPr lang="en-US" sz="3400" dirty="0">
                  <a:solidFill>
                    <a:srgbClr val="000000"/>
                  </a:solidFill>
                  <a:latin typeface="Lobster"/>
                </a:rPr>
                <a:t> </a:t>
              </a:r>
              <a:r>
                <a:rPr lang="en-US" sz="3400" dirty="0" err="1">
                  <a:solidFill>
                    <a:srgbClr val="000000"/>
                  </a:solidFill>
                  <a:latin typeface="Lobster"/>
                </a:rPr>
                <a:t>tạo</a:t>
              </a:r>
              <a:r>
                <a:rPr lang="en-US" sz="3400" dirty="0">
                  <a:solidFill>
                    <a:srgbClr val="000000"/>
                  </a:solidFill>
                  <a:latin typeface="Lobster"/>
                </a:rPr>
                <a:t> </a:t>
              </a:r>
              <a:r>
                <a:rPr lang="en-US" sz="3400" dirty="0" err="1">
                  <a:solidFill>
                    <a:srgbClr val="000000"/>
                  </a:solidFill>
                  <a:latin typeface="Lobster"/>
                </a:rPr>
                <a:t>thành</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ghép</a:t>
              </a:r>
              <a:r>
                <a:rPr lang="en-US" sz="3400" dirty="0">
                  <a:solidFill>
                    <a:srgbClr val="000000"/>
                  </a:solidFill>
                  <a:latin typeface="Lobster"/>
                </a:rPr>
                <a:t>.</a:t>
              </a:r>
            </a:p>
          </p:txBody>
        </p:sp>
      </p:grpSp>
      <p:grpSp>
        <p:nvGrpSpPr>
          <p:cNvPr id="21" name="Group 20"/>
          <p:cNvGrpSpPr/>
          <p:nvPr/>
        </p:nvGrpSpPr>
        <p:grpSpPr>
          <a:xfrm>
            <a:off x="1995160" y="5650517"/>
            <a:ext cx="15231795" cy="1805397"/>
            <a:chOff x="2827605" y="5650517"/>
            <a:chExt cx="15231795" cy="1805397"/>
          </a:xfrm>
        </p:grpSpPr>
        <p:sp>
          <p:nvSpPr>
            <p:cNvPr id="17" name="Rounded Rectangle 16"/>
            <p:cNvSpPr/>
            <p:nvPr/>
          </p:nvSpPr>
          <p:spPr>
            <a:xfrm>
              <a:off x="3263722" y="5804172"/>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4"/>
            <p:cNvSpPr txBox="1"/>
            <p:nvPr/>
          </p:nvSpPr>
          <p:spPr>
            <a:xfrm>
              <a:off x="4285177" y="5943914"/>
              <a:ext cx="13133058" cy="1327201"/>
            </a:xfrm>
            <a:prstGeom prst="rect">
              <a:avLst/>
            </a:prstGeom>
          </p:spPr>
          <p:txBody>
            <a:bodyPr lIns="0" tIns="0" rIns="0" bIns="0" rtlCol="0" anchor="t">
              <a:spAutoFit/>
            </a:bodyPr>
            <a:lstStyle/>
            <a:p>
              <a:pPr algn="ctr">
                <a:lnSpc>
                  <a:spcPts val="5307"/>
                </a:lnSpc>
              </a:pPr>
              <a:r>
                <a:rPr lang="en-US" sz="3300" dirty="0" err="1">
                  <a:solidFill>
                    <a:srgbClr val="000000"/>
                  </a:solidFill>
                  <a:latin typeface="Lobster"/>
                </a:rPr>
                <a:t>Kĩ</a:t>
              </a:r>
              <a:r>
                <a:rPr lang="en-US" sz="3300" dirty="0">
                  <a:solidFill>
                    <a:srgbClr val="000000"/>
                  </a:solidFill>
                  <a:latin typeface="Lobster"/>
                </a:rPr>
                <a:t> </a:t>
              </a:r>
              <a:r>
                <a:rPr lang="en-US" sz="3300" dirty="0" err="1">
                  <a:solidFill>
                    <a:srgbClr val="000000"/>
                  </a:solidFill>
                  <a:latin typeface="Lobster"/>
                </a:rPr>
                <a:t>năng</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 </a:t>
              </a:r>
              <a:r>
                <a:rPr lang="en-US" sz="3300" dirty="0" err="1">
                  <a:solidFill>
                    <a:srgbClr val="000000"/>
                  </a:solidFill>
                  <a:latin typeface="Lobster"/>
                </a:rPr>
                <a:t>hiểu</a:t>
              </a:r>
              <a:r>
                <a:rPr lang="en-US" sz="3300" dirty="0">
                  <a:solidFill>
                    <a:srgbClr val="000000"/>
                  </a:solidFill>
                  <a:latin typeface="Lobster"/>
                </a:rPr>
                <a:t> : </a:t>
              </a:r>
              <a:r>
                <a:rPr lang="en-US" sz="3300" dirty="0" err="1">
                  <a:solidFill>
                    <a:srgbClr val="000000"/>
                  </a:solidFill>
                  <a:latin typeface="Lobster"/>
                </a:rPr>
                <a:t>trả</a:t>
              </a:r>
              <a:r>
                <a:rPr lang="en-US" sz="3300" dirty="0">
                  <a:solidFill>
                    <a:srgbClr val="000000"/>
                  </a:solidFill>
                  <a:latin typeface="Lobster"/>
                </a:rPr>
                <a:t> </a:t>
              </a:r>
              <a:r>
                <a:rPr lang="en-US" sz="3300" dirty="0" err="1">
                  <a:solidFill>
                    <a:srgbClr val="000000"/>
                  </a:solidFill>
                  <a:latin typeface="Lobster"/>
                </a:rPr>
                <a:t>lời</a:t>
              </a:r>
              <a:r>
                <a:rPr lang="en-US" sz="3300" dirty="0">
                  <a:solidFill>
                    <a:srgbClr val="000000"/>
                  </a:solidFill>
                  <a:latin typeface="Lobster"/>
                </a:rPr>
                <a:t> </a:t>
              </a:r>
              <a:r>
                <a:rPr lang="en-US" sz="3300" dirty="0" err="1">
                  <a:solidFill>
                    <a:srgbClr val="000000"/>
                  </a:solidFill>
                  <a:latin typeface="Lobster"/>
                </a:rPr>
                <a:t>được</a:t>
              </a:r>
              <a:r>
                <a:rPr lang="en-US" sz="3300" dirty="0">
                  <a:solidFill>
                    <a:srgbClr val="000000"/>
                  </a:solidFill>
                  <a:latin typeface="Lobster"/>
                </a:rPr>
                <a:t> 1 </a:t>
              </a:r>
              <a:r>
                <a:rPr lang="en-US" sz="3300" dirty="0" err="1">
                  <a:solidFill>
                    <a:srgbClr val="000000"/>
                  </a:solidFill>
                  <a:latin typeface="Lobster"/>
                </a:rPr>
                <a:t>đến</a:t>
              </a:r>
              <a:r>
                <a:rPr lang="en-US" sz="3300" dirty="0">
                  <a:solidFill>
                    <a:srgbClr val="000000"/>
                  </a:solidFill>
                  <a:latin typeface="Lobster"/>
                </a:rPr>
                <a:t> 2 </a:t>
              </a:r>
              <a:r>
                <a:rPr lang="en-US" sz="3300" dirty="0" err="1">
                  <a:solidFill>
                    <a:srgbClr val="000000"/>
                  </a:solidFill>
                  <a:latin typeface="Lobster"/>
                </a:rPr>
                <a:t>câu</a:t>
              </a:r>
              <a:r>
                <a:rPr lang="en-US" sz="3300" dirty="0">
                  <a:solidFill>
                    <a:srgbClr val="000000"/>
                  </a:solidFill>
                  <a:latin typeface="Lobster"/>
                </a:rPr>
                <a:t> </a:t>
              </a:r>
              <a:r>
                <a:rPr lang="en-US" sz="3300" dirty="0" err="1">
                  <a:solidFill>
                    <a:srgbClr val="000000"/>
                  </a:solidFill>
                  <a:latin typeface="Lobster"/>
                </a:rPr>
                <a:t>hỏi</a:t>
              </a:r>
              <a:r>
                <a:rPr lang="en-US" sz="3300" dirty="0">
                  <a:solidFill>
                    <a:srgbClr val="000000"/>
                  </a:solidFill>
                  <a:latin typeface="Lobster"/>
                </a:rPr>
                <a:t> </a:t>
              </a:r>
              <a:r>
                <a:rPr lang="en-US" sz="3300" dirty="0" err="1">
                  <a:solidFill>
                    <a:srgbClr val="000000"/>
                  </a:solidFill>
                  <a:latin typeface="Lobster"/>
                </a:rPr>
                <a:t>về</a:t>
              </a:r>
              <a:r>
                <a:rPr lang="en-US" sz="3300" dirty="0">
                  <a:solidFill>
                    <a:srgbClr val="000000"/>
                  </a:solidFill>
                  <a:latin typeface="Lobster"/>
                </a:rPr>
                <a:t> </a:t>
              </a:r>
              <a:r>
                <a:rPr lang="en-US" sz="3300" dirty="0" err="1">
                  <a:solidFill>
                    <a:srgbClr val="000000"/>
                  </a:solidFill>
                  <a:latin typeface="Lobster"/>
                </a:rPr>
                <a:t>nội</a:t>
              </a:r>
              <a:r>
                <a:rPr lang="en-US" sz="3300" dirty="0">
                  <a:solidFill>
                    <a:srgbClr val="000000"/>
                  </a:solidFill>
                  <a:latin typeface="Lobster"/>
                </a:rPr>
                <a:t> dung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a:t>
              </a:r>
              <a:r>
                <a:rPr lang="en-US" sz="3300" dirty="0" err="1">
                  <a:solidFill>
                    <a:srgbClr val="000000"/>
                  </a:solidFill>
                  <a:latin typeface="Lobster"/>
                </a:rPr>
                <a:t>hiểu</a:t>
              </a:r>
              <a:r>
                <a:rPr lang="en-US" sz="3300" dirty="0">
                  <a:solidFill>
                    <a:srgbClr val="000000"/>
                  </a:solidFill>
                  <a:latin typeface="Lobster"/>
                </a:rPr>
                <a:t> </a:t>
              </a:r>
              <a:r>
                <a:rPr lang="en-US" sz="3300" dirty="0" err="1">
                  <a:solidFill>
                    <a:srgbClr val="000000"/>
                  </a:solidFill>
                  <a:latin typeface="Lobster"/>
                </a:rPr>
                <a:t>nghĩa</a:t>
              </a:r>
              <a:r>
                <a:rPr lang="en-US" sz="3300" dirty="0">
                  <a:solidFill>
                    <a:srgbClr val="000000"/>
                  </a:solidFill>
                  <a:latin typeface="Lobster"/>
                </a:rPr>
                <a:t> </a:t>
              </a:r>
              <a:r>
                <a:rPr lang="en-US" sz="3300" dirty="0" err="1">
                  <a:solidFill>
                    <a:srgbClr val="000000"/>
                  </a:solidFill>
                  <a:latin typeface="Lobster"/>
                </a:rPr>
                <a:t>của</a:t>
              </a:r>
              <a:r>
                <a:rPr lang="en-US" sz="3300" dirty="0">
                  <a:solidFill>
                    <a:srgbClr val="000000"/>
                  </a:solidFill>
                  <a:latin typeface="Lobster"/>
                </a:rPr>
                <a:t>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a:t>
              </a:r>
            </a:p>
          </p:txBody>
        </p:sp>
        <p:pic>
          <p:nvPicPr>
            <p:cNvPr id="1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827605" y="5650517"/>
              <a:ext cx="1541594" cy="1620598"/>
            </a:xfrm>
            <a:prstGeom prst="rect">
              <a:avLst/>
            </a:prstGeom>
          </p:spPr>
        </p:pic>
      </p:grpSp>
      <p:pic>
        <p:nvPicPr>
          <p:cNvPr id="24" name="Picture 23">
            <a:extLst>
              <a:ext uri="{FF2B5EF4-FFF2-40B4-BE49-F238E27FC236}">
                <a16:creationId xmlns:a16="http://schemas.microsoft.com/office/drawing/2014/main" id="{F770BD7C-BEC9-4194-9EA9-66B862BD9B6C}"/>
              </a:ext>
            </a:extLst>
          </p:cNvPr>
          <p:cNvPicPr>
            <a:picLocks noChangeAspect="1"/>
          </p:cNvPicPr>
          <p:nvPr/>
        </p:nvPicPr>
        <p:blipFill>
          <a:blip r:embed="rId13"/>
          <a:stretch>
            <a:fillRect/>
          </a:stretch>
        </p:blipFill>
        <p:spPr>
          <a:xfrm>
            <a:off x="16056404" y="4332956"/>
            <a:ext cx="1423779" cy="1423779"/>
          </a:xfrm>
          <a:prstGeom prst="rect">
            <a:avLst/>
          </a:prstGeom>
        </p:spPr>
      </p:pic>
      <p:pic>
        <p:nvPicPr>
          <p:cNvPr id="25" name="Picture 24">
            <a:extLst>
              <a:ext uri="{FF2B5EF4-FFF2-40B4-BE49-F238E27FC236}">
                <a16:creationId xmlns:a16="http://schemas.microsoft.com/office/drawing/2014/main" id="{F770BD7C-BEC9-4194-9EA9-66B862BD9B6C}"/>
              </a:ext>
            </a:extLst>
          </p:cNvPr>
          <p:cNvPicPr>
            <a:picLocks noChangeAspect="1"/>
          </p:cNvPicPr>
          <p:nvPr/>
        </p:nvPicPr>
        <p:blipFill>
          <a:blip r:embed="rId13"/>
          <a:stretch>
            <a:fillRect/>
          </a:stretch>
        </p:blipFill>
        <p:spPr>
          <a:xfrm>
            <a:off x="16208804" y="6210300"/>
            <a:ext cx="1423779" cy="1423779"/>
          </a:xfrm>
          <a:prstGeom prst="rect">
            <a:avLst/>
          </a:prstGeom>
        </p:spPr>
      </p:pic>
      <p:pic>
        <p:nvPicPr>
          <p:cNvPr id="26" name="Picture 25">
            <a:extLst>
              <a:ext uri="{FF2B5EF4-FFF2-40B4-BE49-F238E27FC236}">
                <a16:creationId xmlns:a16="http://schemas.microsoft.com/office/drawing/2014/main" id="{F770BD7C-BEC9-4194-9EA9-66B862BD9B6C}"/>
              </a:ext>
            </a:extLst>
          </p:cNvPr>
          <p:cNvPicPr>
            <a:picLocks noChangeAspect="1"/>
          </p:cNvPicPr>
          <p:nvPr/>
        </p:nvPicPr>
        <p:blipFill>
          <a:blip r:embed="rId13"/>
          <a:stretch>
            <a:fillRect/>
          </a:stretch>
        </p:blipFill>
        <p:spPr>
          <a:xfrm>
            <a:off x="16174978" y="8098838"/>
            <a:ext cx="1423779" cy="1423779"/>
          </a:xfrm>
          <a:prstGeom prst="rect">
            <a:avLst/>
          </a:prstGeom>
        </p:spPr>
      </p:pic>
    </p:spTree>
    <p:extLst>
      <p:ext uri="{BB962C8B-B14F-4D97-AF65-F5344CB8AC3E}">
        <p14:creationId xmlns:p14="http://schemas.microsoft.com/office/powerpoint/2010/main" val="29027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55752" y="-306445"/>
            <a:ext cx="7406049" cy="7986915"/>
          </a:xfrm>
          <a:prstGeom prst="rect">
            <a:avLst/>
          </a:prstGeom>
        </p:spPr>
      </p:pic>
      <p:pic>
        <p:nvPicPr>
          <p:cNvPr id="21"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3077672" y="1269522"/>
            <a:ext cx="12750609" cy="6472575"/>
          </a:xfrm>
          <a:prstGeom prst="rect">
            <a:avLst/>
          </a:prstGeom>
        </p:spPr>
      </p:pic>
      <p:pic>
        <p:nvPicPr>
          <p:cNvPr id="7" name="Picture 7"/>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20938455">
            <a:off x="1922849" y="2167735"/>
            <a:ext cx="3636405" cy="3186814"/>
          </a:xfrm>
          <a:prstGeom prst="rect">
            <a:avLst/>
          </a:prstGeom>
        </p:spPr>
      </p:pic>
      <p:pic>
        <p:nvPicPr>
          <p:cNvPr id="9" name="Picture 9"/>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686194" y="7543743"/>
            <a:ext cx="2942593" cy="3101547"/>
          </a:xfrm>
          <a:prstGeom prst="rect">
            <a:avLst/>
          </a:prstGeom>
        </p:spPr>
      </p:pic>
      <p:pic>
        <p:nvPicPr>
          <p:cNvPr id="17" name="Picture 17"/>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06404" y="1269522"/>
            <a:ext cx="2735199" cy="3246527"/>
          </a:xfrm>
          <a:prstGeom prst="rect">
            <a:avLst/>
          </a:prstGeom>
        </p:spPr>
      </p:pic>
      <p:pic>
        <p:nvPicPr>
          <p:cNvPr id="18" name="Picture 1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4807302" y="2892785"/>
            <a:ext cx="2041960" cy="2524834"/>
          </a:xfrm>
          <a:prstGeom prst="rect">
            <a:avLst/>
          </a:prstGeom>
        </p:spPr>
      </p:pic>
      <p:pic>
        <p:nvPicPr>
          <p:cNvPr id="19" name="Picture 19"/>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flipH="1">
            <a:off x="16234591" y="6322760"/>
            <a:ext cx="1777902" cy="1370285"/>
          </a:xfrm>
          <a:prstGeom prst="rect">
            <a:avLst/>
          </a:prstGeom>
        </p:spPr>
      </p:pic>
      <p:pic>
        <p:nvPicPr>
          <p:cNvPr id="20" name="Picture 20"/>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1544891" y="8770006"/>
            <a:ext cx="812338" cy="654302"/>
          </a:xfrm>
          <a:prstGeom prst="rect">
            <a:avLst/>
          </a:prstGeom>
        </p:spPr>
      </p:pic>
      <p:sp>
        <p:nvSpPr>
          <p:cNvPr id="22" name="TextBox 22"/>
          <p:cNvSpPr txBox="1"/>
          <p:nvPr/>
        </p:nvSpPr>
        <p:spPr>
          <a:xfrm>
            <a:off x="4134150" y="2627218"/>
            <a:ext cx="10673151" cy="4275529"/>
          </a:xfrm>
          <a:prstGeom prst="rect">
            <a:avLst/>
          </a:prstGeom>
        </p:spPr>
        <p:txBody>
          <a:bodyPr wrap="square" lIns="0" tIns="0" rIns="0" bIns="0" rtlCol="0" anchor="t">
            <a:spAutoFit/>
          </a:bodyPr>
          <a:lstStyle/>
          <a:p>
            <a:pPr algn="ctr">
              <a:lnSpc>
                <a:spcPts val="6724"/>
              </a:lnSpc>
            </a:pPr>
            <a:r>
              <a:rPr lang="vi-VN" sz="5400" b="1" dirty="0" smtClean="0">
                <a:solidFill>
                  <a:schemeClr val="bg2">
                    <a:lumMod val="25000"/>
                  </a:schemeClr>
                </a:solidFill>
                <a:effectLst>
                  <a:outerShdw blurRad="38100" dist="38100" dir="2700000" algn="tl">
                    <a:srgbClr val="000000">
                      <a:alpha val="43137"/>
                    </a:srgbClr>
                  </a:outerShdw>
                </a:effectLst>
                <a:latin typeface="Lobster"/>
              </a:rPr>
              <a:t>DẶN DÒ</a:t>
            </a:r>
          </a:p>
          <a:p>
            <a:pPr>
              <a:lnSpc>
                <a:spcPct val="150000"/>
              </a:lnSpc>
            </a:pPr>
            <a:r>
              <a:rPr lang="vi-VN" altLang="zh-CN" sz="5400" b="1" dirty="0" smtClean="0">
                <a:solidFill>
                  <a:schemeClr val="bg2">
                    <a:lumMod val="25000"/>
                  </a:schemeClr>
                </a:solidFill>
                <a:latin typeface="Lobster" charset="0"/>
                <a:ea typeface="小单纯体" panose="02010601030101010101" pitchFamily="2" charset="-122"/>
              </a:rPr>
              <a:t>      - </a:t>
            </a:r>
            <a:r>
              <a:rPr lang="en-US" altLang="zh-CN" sz="5400" b="1" dirty="0" err="1" smtClean="0">
                <a:solidFill>
                  <a:schemeClr val="bg2">
                    <a:lumMod val="25000"/>
                  </a:schemeClr>
                </a:solidFill>
                <a:latin typeface="Lobster" charset="0"/>
                <a:ea typeface="小单纯体" panose="02010601030101010101" pitchFamily="2" charset="-122"/>
              </a:rPr>
              <a:t>Ôn</a:t>
            </a:r>
            <a:r>
              <a:rPr lang="en-US" altLang="zh-CN" sz="5400" b="1" dirty="0" smtClean="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lại</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các</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bài</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tập</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đọc</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đã</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smtClean="0">
                <a:solidFill>
                  <a:schemeClr val="bg2">
                    <a:lumMod val="25000"/>
                  </a:schemeClr>
                </a:solidFill>
                <a:latin typeface="Lobster" charset="0"/>
                <a:ea typeface="小单纯体" panose="02010601030101010101" pitchFamily="2" charset="-122"/>
              </a:rPr>
              <a:t>học</a:t>
            </a:r>
            <a:r>
              <a:rPr lang="en-US" altLang="zh-CN" sz="5400" b="1" dirty="0" smtClean="0">
                <a:solidFill>
                  <a:schemeClr val="bg2">
                    <a:lumMod val="25000"/>
                  </a:schemeClr>
                </a:solidFill>
                <a:latin typeface="Lobster" charset="0"/>
                <a:ea typeface="小单纯体" panose="02010601030101010101" pitchFamily="2" charset="-122"/>
              </a:rPr>
              <a:t>.</a:t>
            </a:r>
            <a:endParaRPr lang="vi-VN" altLang="zh-CN" sz="5400" b="1" dirty="0" smtClean="0">
              <a:solidFill>
                <a:schemeClr val="bg2">
                  <a:lumMod val="25000"/>
                </a:schemeClr>
              </a:solidFill>
              <a:latin typeface="Lobster" charset="0"/>
              <a:ea typeface="小单纯体" panose="02010601030101010101" pitchFamily="2" charset="-122"/>
            </a:endParaRPr>
          </a:p>
          <a:p>
            <a:pPr>
              <a:lnSpc>
                <a:spcPct val="150000"/>
              </a:lnSpc>
              <a:spcBef>
                <a:spcPts val="300"/>
              </a:spcBef>
              <a:spcAft>
                <a:spcPts val="200"/>
              </a:spcAft>
            </a:pPr>
            <a:r>
              <a:rPr lang="vi-VN" altLang="zh-CN" sz="5400" b="1" dirty="0">
                <a:solidFill>
                  <a:schemeClr val="bg2">
                    <a:lumMod val="25000"/>
                  </a:schemeClr>
                </a:solidFill>
                <a:latin typeface="Lobster" charset="0"/>
                <a:ea typeface="小单纯体" panose="02010601030101010101" pitchFamily="2" charset="-122"/>
              </a:rPr>
              <a:t> </a:t>
            </a:r>
            <a:r>
              <a:rPr lang="vi-VN" altLang="zh-CN" sz="5400" b="1" dirty="0" smtClean="0">
                <a:solidFill>
                  <a:schemeClr val="bg2">
                    <a:lumMod val="25000"/>
                  </a:schemeClr>
                </a:solidFill>
                <a:latin typeface="Lobster" charset="0"/>
                <a:ea typeface="小单纯体" panose="02010601030101010101" pitchFamily="2" charset="-122"/>
              </a:rPr>
              <a:t>     - </a:t>
            </a:r>
            <a:r>
              <a:rPr lang="en-US" altLang="zh-CN" sz="5400" b="1" dirty="0" err="1" smtClean="0">
                <a:solidFill>
                  <a:schemeClr val="bg2">
                    <a:lumMod val="25000"/>
                  </a:schemeClr>
                </a:solidFill>
                <a:latin typeface="Lobster" charset="0"/>
                <a:ea typeface="小单纯体" panose="02010601030101010101" pitchFamily="2" charset="-122"/>
              </a:rPr>
              <a:t>Chuẩn</a:t>
            </a:r>
            <a:r>
              <a:rPr lang="en-US" altLang="zh-CN" sz="5400" b="1" dirty="0" smtClean="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bị</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bài</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sau</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Ôn</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tập</a:t>
            </a:r>
            <a:r>
              <a:rPr lang="en-US" altLang="zh-CN" sz="5400" b="1" dirty="0">
                <a:solidFill>
                  <a:schemeClr val="bg2">
                    <a:lumMod val="25000"/>
                  </a:schemeClr>
                </a:solidFill>
                <a:latin typeface="Lobster" charset="0"/>
                <a:ea typeface="小单纯体" panose="02010601030101010101" pitchFamily="2" charset="-122"/>
              </a:rPr>
              <a:t> </a:t>
            </a:r>
            <a:r>
              <a:rPr lang="en-US" altLang="zh-CN" sz="5400" b="1" dirty="0" err="1">
                <a:solidFill>
                  <a:schemeClr val="bg2">
                    <a:lumMod val="25000"/>
                  </a:schemeClr>
                </a:solidFill>
                <a:latin typeface="Lobster" charset="0"/>
                <a:ea typeface="小单纯体" panose="02010601030101010101" pitchFamily="2" charset="-122"/>
              </a:rPr>
              <a:t>tiết</a:t>
            </a:r>
            <a:r>
              <a:rPr lang="en-US" altLang="zh-CN" sz="5400" b="1" dirty="0">
                <a:solidFill>
                  <a:schemeClr val="bg2">
                    <a:lumMod val="25000"/>
                  </a:schemeClr>
                </a:solidFill>
                <a:latin typeface="Lobster" charset="0"/>
                <a:ea typeface="小单纯体" panose="02010601030101010101" pitchFamily="2" charset="-122"/>
              </a:rPr>
              <a:t> 4.</a:t>
            </a:r>
            <a:endParaRPr lang="zh-CN" altLang="zh-CN" sz="5400" b="1" dirty="0">
              <a:solidFill>
                <a:schemeClr val="bg2">
                  <a:lumMod val="25000"/>
                </a:schemeClr>
              </a:solidFill>
              <a:latin typeface="Lobster" charset="0"/>
              <a:ea typeface="小单纯体" panose="02010601030101010101" pitchFamily="2" charset="-122"/>
            </a:endParaRPr>
          </a:p>
          <a:p>
            <a:pPr algn="ctr">
              <a:lnSpc>
                <a:spcPts val="6724"/>
              </a:lnSpc>
            </a:pPr>
            <a:endParaRPr lang="en-US" sz="5400" dirty="0">
              <a:solidFill>
                <a:schemeClr val="bg2">
                  <a:lumMod val="25000"/>
                </a:schemeClr>
              </a:solidFill>
              <a:latin typeface="Lobster"/>
            </a:endParaRPr>
          </a:p>
        </p:txBody>
      </p:sp>
      <p:pic>
        <p:nvPicPr>
          <p:cNvPr id="23"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46497" y="8039040"/>
            <a:ext cx="6629400" cy="3364421"/>
          </a:xfrm>
          <a:prstGeom prst="rect">
            <a:avLst/>
          </a:prstGeom>
        </p:spPr>
      </p:pic>
      <p:pic>
        <p:nvPicPr>
          <p:cNvPr id="24"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3741052" y="7742097"/>
            <a:ext cx="6629400" cy="3364421"/>
          </a:xfrm>
          <a:prstGeom prst="rect">
            <a:avLst/>
          </a:prstGeom>
        </p:spPr>
      </p:pic>
      <p:pic>
        <p:nvPicPr>
          <p:cNvPr id="25"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230191" y="7767792"/>
            <a:ext cx="6629400" cy="3364421"/>
          </a:xfrm>
          <a:prstGeom prst="rect">
            <a:avLst/>
          </a:prstGeom>
        </p:spPr>
      </p:pic>
      <p:pic>
        <p:nvPicPr>
          <p:cNvPr id="26" name="Picture 15"/>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667428" y="7551717"/>
            <a:ext cx="6629400" cy="3364421"/>
          </a:xfrm>
          <a:prstGeom prst="rect">
            <a:avLst/>
          </a:prstGeom>
        </p:spPr>
      </p:pic>
    </p:spTree>
    <p:extLst>
      <p:ext uri="{BB962C8B-B14F-4D97-AF65-F5344CB8AC3E}">
        <p14:creationId xmlns:p14="http://schemas.microsoft.com/office/powerpoint/2010/main" val="13123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2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114870" y="1643163"/>
            <a:ext cx="2041960" cy="252483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09616">
            <a:off x="2858851" y="443479"/>
            <a:ext cx="2351335" cy="2790902"/>
          </a:xfrm>
          <a:prstGeom prst="rect">
            <a:avLst/>
          </a:prstGeom>
        </p:spPr>
      </p:pic>
      <p:sp>
        <p:nvSpPr>
          <p:cNvPr id="9" name="TextBox 9"/>
          <p:cNvSpPr txBox="1"/>
          <p:nvPr/>
        </p:nvSpPr>
        <p:spPr>
          <a:xfrm>
            <a:off x="9139238" y="4642802"/>
            <a:ext cx="9525" cy="896620"/>
          </a:xfrm>
          <a:prstGeom prst="rect">
            <a:avLst/>
          </a:prstGeom>
        </p:spPr>
        <p:txBody>
          <a:bodyPr lIns="0" tIns="0" rIns="0" bIns="0" rtlCol="0" anchor="t">
            <a:spAutoFit/>
          </a:bodyPr>
          <a:lstStyle/>
          <a:p>
            <a:pPr algn="ctr">
              <a:lnSpc>
                <a:spcPts val="7279"/>
              </a:lnSpc>
            </a:pPr>
            <a:endParaRPr/>
          </a:p>
        </p:txBody>
      </p:sp>
      <p:grpSp>
        <p:nvGrpSpPr>
          <p:cNvPr id="23" name="Group 22"/>
          <p:cNvGrpSpPr/>
          <p:nvPr/>
        </p:nvGrpSpPr>
        <p:grpSpPr>
          <a:xfrm>
            <a:off x="4580685" y="-1134444"/>
            <a:ext cx="9104399" cy="4255043"/>
            <a:chOff x="4596563" y="-911194"/>
            <a:chExt cx="9104399" cy="4255043"/>
          </a:xfrm>
        </p:grpSpPr>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302547">
              <a:off x="10177634" y="572336"/>
              <a:ext cx="3260505" cy="29344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302547">
              <a:off x="4711117" y="572336"/>
              <a:ext cx="3260505" cy="29344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5324673" y="-419100"/>
              <a:ext cx="6689688" cy="3762949"/>
            </a:xfrm>
            <a:prstGeom prst="rect">
              <a:avLst/>
            </a:prstGeom>
          </p:spPr>
        </p:pic>
        <p:sp>
          <p:nvSpPr>
            <p:cNvPr id="10" name="TextBox 10"/>
            <p:cNvSpPr txBox="1"/>
            <p:nvPr/>
          </p:nvSpPr>
          <p:spPr>
            <a:xfrm>
              <a:off x="4596563" y="981680"/>
              <a:ext cx="9104399" cy="1543050"/>
            </a:xfrm>
            <a:prstGeom prst="rect">
              <a:avLst/>
            </a:prstGeom>
          </p:spPr>
          <p:txBody>
            <a:bodyPr lIns="0" tIns="0" rIns="0" bIns="0" rtlCol="0" anchor="t">
              <a:spAutoFit/>
            </a:bodyPr>
            <a:lstStyle/>
            <a:p>
              <a:pPr algn="ctr">
                <a:lnSpc>
                  <a:spcPts val="12599"/>
                </a:lnSpc>
              </a:pPr>
              <a:r>
                <a:rPr lang="en-US" sz="9000" dirty="0">
                  <a:solidFill>
                    <a:srgbClr val="FFFFFF"/>
                  </a:solidFill>
                  <a:latin typeface="Lobster" charset="0"/>
                </a:rPr>
                <a:t>MỤC TIÊU</a:t>
              </a:r>
            </a:p>
          </p:txBody>
        </p:sp>
      </p:grpSp>
      <p:grpSp>
        <p:nvGrpSpPr>
          <p:cNvPr id="20" name="Group 19"/>
          <p:cNvGrpSpPr/>
          <p:nvPr/>
        </p:nvGrpSpPr>
        <p:grpSpPr>
          <a:xfrm>
            <a:off x="1820898" y="3522657"/>
            <a:ext cx="15095502" cy="1861713"/>
            <a:chOff x="2735298" y="3510387"/>
            <a:chExt cx="15095502" cy="1861713"/>
          </a:xfrm>
        </p:grpSpPr>
        <p:sp>
          <p:nvSpPr>
            <p:cNvPr id="16" name="Rounded Rectangle 15"/>
            <p:cNvSpPr/>
            <p:nvPr/>
          </p:nvSpPr>
          <p:spPr>
            <a:xfrm>
              <a:off x="3263722" y="3538570"/>
              <a:ext cx="14567078" cy="1833530"/>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735298" y="3510387"/>
              <a:ext cx="1541594" cy="1620598"/>
            </a:xfrm>
            <a:prstGeom prst="rect">
              <a:avLst/>
            </a:prstGeom>
          </p:spPr>
        </p:pic>
        <p:sp>
          <p:nvSpPr>
            <p:cNvPr id="13" name="TextBox 13"/>
            <p:cNvSpPr txBox="1"/>
            <p:nvPr/>
          </p:nvSpPr>
          <p:spPr>
            <a:xfrm>
              <a:off x="4041445" y="3695863"/>
              <a:ext cx="13501517" cy="1359346"/>
            </a:xfrm>
            <a:prstGeom prst="rect">
              <a:avLst/>
            </a:prstGeom>
          </p:spPr>
          <p:txBody>
            <a:bodyPr wrap="square" lIns="0" tIns="0" rIns="0" bIns="0" rtlCol="0" anchor="t">
              <a:spAutoFit/>
            </a:bodyPr>
            <a:lstStyle/>
            <a:p>
              <a:pPr algn="ctr">
                <a:lnSpc>
                  <a:spcPts val="5307"/>
                </a:lnSpc>
              </a:pPr>
              <a:r>
                <a:rPr lang="en-US" sz="3300" dirty="0" err="1">
                  <a:solidFill>
                    <a:schemeClr val="bg2">
                      <a:lumMod val="10000"/>
                    </a:schemeClr>
                  </a:solidFill>
                  <a:latin typeface="Lobster"/>
                </a:rPr>
                <a:t>Kĩ</a:t>
              </a:r>
              <a:r>
                <a:rPr lang="en-US" sz="3300" dirty="0">
                  <a:solidFill>
                    <a:schemeClr val="bg2">
                      <a:lumMod val="10000"/>
                    </a:schemeClr>
                  </a:solidFill>
                  <a:latin typeface="Lobster"/>
                </a:rPr>
                <a:t> </a:t>
              </a:r>
              <a:r>
                <a:rPr lang="en-US" sz="3300" dirty="0" err="1">
                  <a:solidFill>
                    <a:schemeClr val="bg2">
                      <a:lumMod val="10000"/>
                    </a:schemeClr>
                  </a:solidFill>
                  <a:latin typeface="Lobster"/>
                </a:rPr>
                <a:t>năng</a:t>
              </a:r>
              <a:r>
                <a:rPr lang="en-US" sz="3300" dirty="0">
                  <a:solidFill>
                    <a:schemeClr val="bg2">
                      <a:lumMod val="10000"/>
                    </a:schemeClr>
                  </a:solidFill>
                  <a:latin typeface="Lobster"/>
                </a:rPr>
                <a:t> </a:t>
              </a:r>
              <a:r>
                <a:rPr lang="en-US" sz="3300" dirty="0" err="1">
                  <a:solidFill>
                    <a:schemeClr val="bg2">
                      <a:lumMod val="10000"/>
                    </a:schemeClr>
                  </a:solidFill>
                  <a:latin typeface="Lobster"/>
                </a:rPr>
                <a:t>đọc</a:t>
              </a:r>
              <a:r>
                <a:rPr lang="en-US" sz="3300" dirty="0">
                  <a:solidFill>
                    <a:schemeClr val="bg2">
                      <a:lumMod val="10000"/>
                    </a:schemeClr>
                  </a:solidFill>
                  <a:latin typeface="Lobster"/>
                </a:rPr>
                <a:t> </a:t>
              </a:r>
              <a:r>
                <a:rPr lang="en-US" sz="3300" dirty="0" err="1">
                  <a:solidFill>
                    <a:schemeClr val="bg2">
                      <a:lumMod val="10000"/>
                    </a:schemeClr>
                  </a:solidFill>
                  <a:latin typeface="Lobster"/>
                </a:rPr>
                <a:t>thành</a:t>
              </a:r>
              <a:r>
                <a:rPr lang="en-US" sz="3300" dirty="0">
                  <a:solidFill>
                    <a:schemeClr val="bg2">
                      <a:lumMod val="10000"/>
                    </a:schemeClr>
                  </a:solidFill>
                  <a:latin typeface="Lobster"/>
                </a:rPr>
                <a:t> </a:t>
              </a:r>
              <a:r>
                <a:rPr lang="en-US" sz="3300" dirty="0" err="1">
                  <a:solidFill>
                    <a:schemeClr val="bg2">
                      <a:lumMod val="10000"/>
                    </a:schemeClr>
                  </a:solidFill>
                  <a:latin typeface="Lobster"/>
                </a:rPr>
                <a:t>tiếng</a:t>
              </a:r>
              <a:r>
                <a:rPr lang="en-US" sz="3300" dirty="0">
                  <a:solidFill>
                    <a:schemeClr val="bg2">
                      <a:lumMod val="10000"/>
                    </a:schemeClr>
                  </a:solidFill>
                  <a:latin typeface="Lobster"/>
                </a:rPr>
                <a:t>: </a:t>
              </a:r>
              <a:r>
                <a:rPr lang="en-US" sz="3300" dirty="0" err="1">
                  <a:solidFill>
                    <a:schemeClr val="bg2">
                      <a:lumMod val="10000"/>
                    </a:schemeClr>
                  </a:solidFill>
                  <a:latin typeface="Lobster"/>
                </a:rPr>
                <a:t>đọc</a:t>
              </a:r>
              <a:r>
                <a:rPr lang="en-US" sz="3300" dirty="0">
                  <a:solidFill>
                    <a:schemeClr val="bg2">
                      <a:lumMod val="10000"/>
                    </a:schemeClr>
                  </a:solidFill>
                  <a:latin typeface="Lobster"/>
                </a:rPr>
                <a:t> </a:t>
              </a:r>
              <a:r>
                <a:rPr lang="en-US" sz="3300" dirty="0" err="1">
                  <a:solidFill>
                    <a:schemeClr val="bg2">
                      <a:lumMod val="10000"/>
                    </a:schemeClr>
                  </a:solidFill>
                  <a:latin typeface="Lobster"/>
                </a:rPr>
                <a:t>trôi</a:t>
              </a:r>
              <a:r>
                <a:rPr lang="en-US" sz="3300" dirty="0">
                  <a:solidFill>
                    <a:schemeClr val="bg2">
                      <a:lumMod val="10000"/>
                    </a:schemeClr>
                  </a:solidFill>
                  <a:latin typeface="Lobster"/>
                </a:rPr>
                <a:t> </a:t>
              </a:r>
              <a:r>
                <a:rPr lang="en-US" sz="3300" dirty="0" err="1">
                  <a:solidFill>
                    <a:schemeClr val="bg2">
                      <a:lumMod val="10000"/>
                    </a:schemeClr>
                  </a:solidFill>
                  <a:latin typeface="Lobster"/>
                </a:rPr>
                <a:t>chảy</a:t>
              </a:r>
              <a:r>
                <a:rPr lang="en-US" sz="3300" dirty="0">
                  <a:solidFill>
                    <a:schemeClr val="bg2">
                      <a:lumMod val="10000"/>
                    </a:schemeClr>
                  </a:solidFill>
                  <a:latin typeface="Lobster"/>
                </a:rPr>
                <a:t>, </a:t>
              </a:r>
              <a:r>
                <a:rPr lang="en-US" sz="3300" dirty="0" err="1">
                  <a:solidFill>
                    <a:schemeClr val="bg2">
                      <a:lumMod val="10000"/>
                    </a:schemeClr>
                  </a:solidFill>
                  <a:latin typeface="Lobster"/>
                </a:rPr>
                <a:t>phát</a:t>
              </a:r>
              <a:r>
                <a:rPr lang="en-US" sz="3300" dirty="0">
                  <a:solidFill>
                    <a:schemeClr val="bg2">
                      <a:lumMod val="10000"/>
                    </a:schemeClr>
                  </a:solidFill>
                  <a:latin typeface="Lobster"/>
                </a:rPr>
                <a:t> </a:t>
              </a:r>
              <a:r>
                <a:rPr lang="en-US" sz="3300" dirty="0" err="1">
                  <a:solidFill>
                    <a:schemeClr val="bg2">
                      <a:lumMod val="10000"/>
                    </a:schemeClr>
                  </a:solidFill>
                  <a:latin typeface="Lobster"/>
                </a:rPr>
                <a:t>âm</a:t>
              </a:r>
              <a:r>
                <a:rPr lang="en-US" sz="3300" dirty="0">
                  <a:solidFill>
                    <a:schemeClr val="bg2">
                      <a:lumMod val="10000"/>
                    </a:schemeClr>
                  </a:solidFill>
                  <a:latin typeface="Lobster"/>
                </a:rPr>
                <a:t> </a:t>
              </a:r>
              <a:r>
                <a:rPr lang="en-US" sz="3300" dirty="0" err="1">
                  <a:solidFill>
                    <a:schemeClr val="bg2">
                      <a:lumMod val="10000"/>
                    </a:schemeClr>
                  </a:solidFill>
                  <a:latin typeface="Lobster"/>
                </a:rPr>
                <a:t>rõ</a:t>
              </a:r>
              <a:r>
                <a:rPr lang="en-US" sz="3300" dirty="0">
                  <a:solidFill>
                    <a:schemeClr val="bg2">
                      <a:lumMod val="10000"/>
                    </a:schemeClr>
                  </a:solidFill>
                  <a:latin typeface="Lobster"/>
                </a:rPr>
                <a:t>, </a:t>
              </a:r>
              <a:r>
                <a:rPr lang="en-US" sz="3300" dirty="0" err="1">
                  <a:solidFill>
                    <a:schemeClr val="bg2">
                      <a:lumMod val="10000"/>
                    </a:schemeClr>
                  </a:solidFill>
                  <a:latin typeface="Lobster"/>
                </a:rPr>
                <a:t>biết</a:t>
              </a:r>
              <a:r>
                <a:rPr lang="en-US" sz="3300" dirty="0">
                  <a:solidFill>
                    <a:schemeClr val="bg2">
                      <a:lumMod val="10000"/>
                    </a:schemeClr>
                  </a:solidFill>
                  <a:latin typeface="Lobster"/>
                </a:rPr>
                <a:t> </a:t>
              </a:r>
              <a:r>
                <a:rPr lang="en-US" sz="3300" dirty="0" err="1">
                  <a:solidFill>
                    <a:schemeClr val="bg2">
                      <a:lumMod val="10000"/>
                    </a:schemeClr>
                  </a:solidFill>
                  <a:latin typeface="Lobster"/>
                </a:rPr>
                <a:t>ngắt</a:t>
              </a:r>
              <a:r>
                <a:rPr lang="en-US" sz="3300" dirty="0">
                  <a:solidFill>
                    <a:schemeClr val="bg2">
                      <a:lumMod val="10000"/>
                    </a:schemeClr>
                  </a:solidFill>
                  <a:latin typeface="Lobster"/>
                </a:rPr>
                <a:t> </a:t>
              </a:r>
              <a:r>
                <a:rPr lang="en-US" sz="3300" dirty="0" err="1">
                  <a:solidFill>
                    <a:schemeClr val="bg2">
                      <a:lumMod val="10000"/>
                    </a:schemeClr>
                  </a:solidFill>
                  <a:latin typeface="Lobster"/>
                </a:rPr>
                <a:t>nghỉ</a:t>
              </a:r>
              <a:r>
                <a:rPr lang="en-US" sz="3300" dirty="0">
                  <a:solidFill>
                    <a:schemeClr val="bg2">
                      <a:lumMod val="10000"/>
                    </a:schemeClr>
                  </a:solidFill>
                  <a:latin typeface="Lobster"/>
                </a:rPr>
                <a:t> </a:t>
              </a:r>
              <a:r>
                <a:rPr lang="en-US" sz="3300" dirty="0" err="1">
                  <a:solidFill>
                    <a:schemeClr val="bg2">
                      <a:lumMod val="10000"/>
                    </a:schemeClr>
                  </a:solidFill>
                  <a:latin typeface="Lobster"/>
                </a:rPr>
                <a:t>hơi</a:t>
              </a:r>
              <a:r>
                <a:rPr lang="en-US" sz="3300" dirty="0">
                  <a:solidFill>
                    <a:schemeClr val="bg2">
                      <a:lumMod val="10000"/>
                    </a:schemeClr>
                  </a:solidFill>
                  <a:latin typeface="Lobster"/>
                </a:rPr>
                <a:t> </a:t>
              </a:r>
              <a:r>
                <a:rPr lang="en-US" sz="3300" dirty="0" err="1">
                  <a:solidFill>
                    <a:schemeClr val="bg2">
                      <a:lumMod val="10000"/>
                    </a:schemeClr>
                  </a:solidFill>
                  <a:latin typeface="Lobster"/>
                </a:rPr>
                <a:t>sau</a:t>
              </a:r>
              <a:r>
                <a:rPr lang="en-US" sz="3300" dirty="0">
                  <a:solidFill>
                    <a:schemeClr val="bg2">
                      <a:lumMod val="10000"/>
                    </a:schemeClr>
                  </a:solidFill>
                  <a:latin typeface="Lobster"/>
                </a:rPr>
                <a:t> </a:t>
              </a:r>
              <a:r>
                <a:rPr lang="en-US" sz="3300" dirty="0" err="1">
                  <a:solidFill>
                    <a:schemeClr val="bg2">
                      <a:lumMod val="10000"/>
                    </a:schemeClr>
                  </a:solidFill>
                  <a:latin typeface="Lobster"/>
                </a:rPr>
                <a:t>các</a:t>
              </a:r>
              <a:r>
                <a:rPr lang="en-US" sz="3300" dirty="0">
                  <a:solidFill>
                    <a:schemeClr val="bg2">
                      <a:lumMod val="10000"/>
                    </a:schemeClr>
                  </a:solidFill>
                  <a:latin typeface="Lobster"/>
                </a:rPr>
                <a:t> </a:t>
              </a:r>
              <a:r>
                <a:rPr lang="en-US" sz="3300" dirty="0" err="1">
                  <a:solidFill>
                    <a:schemeClr val="bg2">
                      <a:lumMod val="10000"/>
                    </a:schemeClr>
                  </a:solidFill>
                  <a:latin typeface="Lobster"/>
                </a:rPr>
                <a:t>dấu</a:t>
              </a:r>
              <a:r>
                <a:rPr lang="en-US" sz="3300" dirty="0">
                  <a:solidFill>
                    <a:schemeClr val="bg2">
                      <a:lumMod val="10000"/>
                    </a:schemeClr>
                  </a:solidFill>
                  <a:latin typeface="Lobster"/>
                </a:rPr>
                <a:t> </a:t>
              </a:r>
              <a:r>
                <a:rPr lang="en-US" sz="3300" dirty="0" err="1">
                  <a:solidFill>
                    <a:schemeClr val="bg2">
                      <a:lumMod val="10000"/>
                    </a:schemeClr>
                  </a:solidFill>
                  <a:latin typeface="Lobster"/>
                </a:rPr>
                <a:t>câu</a:t>
              </a:r>
              <a:r>
                <a:rPr lang="en-US" sz="3300" dirty="0">
                  <a:solidFill>
                    <a:schemeClr val="bg2">
                      <a:lumMod val="10000"/>
                    </a:schemeClr>
                  </a:solidFill>
                  <a:latin typeface="Lobster"/>
                </a:rPr>
                <a:t>, </a:t>
              </a:r>
              <a:r>
                <a:rPr lang="en-US" sz="3300" dirty="0" err="1">
                  <a:solidFill>
                    <a:schemeClr val="bg2">
                      <a:lumMod val="10000"/>
                    </a:schemeClr>
                  </a:solidFill>
                  <a:latin typeface="Lobster"/>
                </a:rPr>
                <a:t>giữa</a:t>
              </a:r>
              <a:r>
                <a:rPr lang="en-US" sz="3300" dirty="0">
                  <a:solidFill>
                    <a:schemeClr val="bg2">
                      <a:lumMod val="10000"/>
                    </a:schemeClr>
                  </a:solidFill>
                  <a:latin typeface="Lobster"/>
                </a:rPr>
                <a:t> </a:t>
              </a:r>
              <a:r>
                <a:rPr lang="en-US" sz="3300" dirty="0" err="1">
                  <a:solidFill>
                    <a:schemeClr val="bg2">
                      <a:lumMod val="10000"/>
                    </a:schemeClr>
                  </a:solidFill>
                  <a:latin typeface="Lobster"/>
                </a:rPr>
                <a:t>các</a:t>
              </a:r>
              <a:r>
                <a:rPr lang="en-US" sz="3300" dirty="0">
                  <a:solidFill>
                    <a:schemeClr val="bg2">
                      <a:lumMod val="10000"/>
                    </a:schemeClr>
                  </a:solidFill>
                  <a:latin typeface="Lobster"/>
                </a:rPr>
                <a:t> </a:t>
              </a:r>
              <a:r>
                <a:rPr lang="en-US" sz="3300" dirty="0" err="1">
                  <a:solidFill>
                    <a:schemeClr val="bg2">
                      <a:lumMod val="10000"/>
                    </a:schemeClr>
                  </a:solidFill>
                  <a:latin typeface="Lobster"/>
                </a:rPr>
                <a:t>cụm</a:t>
              </a:r>
              <a:r>
                <a:rPr lang="en-US" sz="3300" dirty="0">
                  <a:solidFill>
                    <a:schemeClr val="bg2">
                      <a:lumMod val="10000"/>
                    </a:schemeClr>
                  </a:solidFill>
                  <a:latin typeface="Lobster"/>
                </a:rPr>
                <a:t> </a:t>
              </a:r>
              <a:r>
                <a:rPr lang="en-US" sz="3300" dirty="0" err="1">
                  <a:solidFill>
                    <a:schemeClr val="bg2">
                      <a:lumMod val="10000"/>
                    </a:schemeClr>
                  </a:solidFill>
                  <a:latin typeface="Lobster"/>
                </a:rPr>
                <a:t>từ</a:t>
              </a:r>
              <a:r>
                <a:rPr lang="en-US" sz="3300" dirty="0">
                  <a:solidFill>
                    <a:schemeClr val="bg2">
                      <a:lumMod val="10000"/>
                    </a:schemeClr>
                  </a:solidFill>
                  <a:latin typeface="Lobster"/>
                </a:rPr>
                <a:t>, </a:t>
              </a:r>
              <a:r>
                <a:rPr lang="en-US" sz="3300" dirty="0" err="1">
                  <a:solidFill>
                    <a:schemeClr val="bg2">
                      <a:lumMod val="10000"/>
                    </a:schemeClr>
                  </a:solidFill>
                  <a:latin typeface="Lobster"/>
                </a:rPr>
                <a:t>đọc</a:t>
              </a:r>
              <a:r>
                <a:rPr lang="en-US" sz="3300" dirty="0">
                  <a:solidFill>
                    <a:schemeClr val="bg2">
                      <a:lumMod val="10000"/>
                    </a:schemeClr>
                  </a:solidFill>
                  <a:latin typeface="Lobster"/>
                </a:rPr>
                <a:t> </a:t>
              </a:r>
              <a:r>
                <a:rPr lang="en-US" sz="3300" dirty="0" err="1">
                  <a:solidFill>
                    <a:schemeClr val="bg2">
                      <a:lumMod val="10000"/>
                    </a:schemeClr>
                  </a:solidFill>
                  <a:latin typeface="Lobster"/>
                </a:rPr>
                <a:t>diễn</a:t>
              </a:r>
              <a:r>
                <a:rPr lang="en-US" sz="3300" dirty="0">
                  <a:solidFill>
                    <a:schemeClr val="bg2">
                      <a:lumMod val="10000"/>
                    </a:schemeClr>
                  </a:solidFill>
                  <a:latin typeface="Lobster"/>
                </a:rPr>
                <a:t> </a:t>
              </a:r>
              <a:r>
                <a:rPr lang="en-US" sz="3300" dirty="0" err="1">
                  <a:solidFill>
                    <a:schemeClr val="bg2">
                      <a:lumMod val="10000"/>
                    </a:schemeClr>
                  </a:solidFill>
                  <a:latin typeface="Lobster"/>
                </a:rPr>
                <a:t>cảm</a:t>
              </a:r>
              <a:r>
                <a:rPr lang="en-US" sz="3300" dirty="0">
                  <a:solidFill>
                    <a:schemeClr val="bg2">
                      <a:lumMod val="10000"/>
                    </a:schemeClr>
                  </a:solidFill>
                  <a:latin typeface="Lobster"/>
                </a:rPr>
                <a:t> </a:t>
              </a:r>
              <a:r>
                <a:rPr lang="en-US" sz="3300" dirty="0" err="1">
                  <a:solidFill>
                    <a:schemeClr val="bg2">
                      <a:lumMod val="10000"/>
                    </a:schemeClr>
                  </a:solidFill>
                  <a:latin typeface="Lobster"/>
                </a:rPr>
                <a:t>thể</a:t>
              </a:r>
              <a:r>
                <a:rPr lang="en-US" sz="3300" dirty="0">
                  <a:solidFill>
                    <a:schemeClr val="bg2">
                      <a:lumMod val="10000"/>
                    </a:schemeClr>
                  </a:solidFill>
                  <a:latin typeface="Lobster"/>
                </a:rPr>
                <a:t> </a:t>
              </a:r>
              <a:r>
                <a:rPr lang="en-US" sz="3300" dirty="0" err="1">
                  <a:solidFill>
                    <a:schemeClr val="bg2">
                      <a:lumMod val="10000"/>
                    </a:schemeClr>
                  </a:solidFill>
                  <a:latin typeface="Lobster"/>
                </a:rPr>
                <a:t>hiện</a:t>
              </a:r>
              <a:r>
                <a:rPr lang="en-US" sz="3300" dirty="0">
                  <a:solidFill>
                    <a:schemeClr val="bg2">
                      <a:lumMod val="10000"/>
                    </a:schemeClr>
                  </a:solidFill>
                  <a:latin typeface="Lobster"/>
                </a:rPr>
                <a:t> </a:t>
              </a:r>
              <a:r>
                <a:rPr lang="en-US" sz="3300" dirty="0" err="1">
                  <a:solidFill>
                    <a:schemeClr val="bg2">
                      <a:lumMod val="10000"/>
                    </a:schemeClr>
                  </a:solidFill>
                  <a:latin typeface="Lobster"/>
                </a:rPr>
                <a:t>được</a:t>
              </a:r>
              <a:r>
                <a:rPr lang="en-US" sz="3300" dirty="0">
                  <a:solidFill>
                    <a:schemeClr val="bg2">
                      <a:lumMod val="10000"/>
                    </a:schemeClr>
                  </a:solidFill>
                  <a:latin typeface="Lobster"/>
                </a:rPr>
                <a:t> </a:t>
              </a:r>
              <a:r>
                <a:rPr lang="en-US" sz="3300" dirty="0" err="1">
                  <a:solidFill>
                    <a:schemeClr val="bg2">
                      <a:lumMod val="10000"/>
                    </a:schemeClr>
                  </a:solidFill>
                  <a:latin typeface="Lobster"/>
                </a:rPr>
                <a:t>nội</a:t>
              </a:r>
              <a:r>
                <a:rPr lang="en-US" sz="3300" dirty="0">
                  <a:solidFill>
                    <a:schemeClr val="bg2">
                      <a:lumMod val="10000"/>
                    </a:schemeClr>
                  </a:solidFill>
                  <a:latin typeface="Lobster"/>
                </a:rPr>
                <a:t> dung </a:t>
              </a:r>
              <a:r>
                <a:rPr lang="en-US" sz="3300" dirty="0" err="1">
                  <a:solidFill>
                    <a:schemeClr val="bg2">
                      <a:lumMod val="10000"/>
                    </a:schemeClr>
                  </a:solidFill>
                  <a:latin typeface="Lobster"/>
                </a:rPr>
                <a:t>bài</a:t>
              </a:r>
              <a:r>
                <a:rPr lang="en-US" sz="3300" dirty="0">
                  <a:solidFill>
                    <a:schemeClr val="bg2">
                      <a:lumMod val="10000"/>
                    </a:schemeClr>
                  </a:solidFill>
                  <a:latin typeface="Lobster"/>
                </a:rPr>
                <a:t>, </a:t>
              </a:r>
              <a:r>
                <a:rPr lang="en-US" sz="3300" dirty="0" err="1">
                  <a:solidFill>
                    <a:schemeClr val="bg2">
                      <a:lumMod val="10000"/>
                    </a:schemeClr>
                  </a:solidFill>
                  <a:latin typeface="Lobster"/>
                </a:rPr>
                <a:t>cảm</a:t>
              </a:r>
              <a:r>
                <a:rPr lang="en-US" sz="3300" dirty="0">
                  <a:solidFill>
                    <a:schemeClr val="bg2">
                      <a:lumMod val="10000"/>
                    </a:schemeClr>
                  </a:solidFill>
                  <a:latin typeface="Lobster"/>
                </a:rPr>
                <a:t> </a:t>
              </a:r>
              <a:r>
                <a:rPr lang="en-US" sz="3300" dirty="0" err="1">
                  <a:solidFill>
                    <a:schemeClr val="bg2">
                      <a:lumMod val="10000"/>
                    </a:schemeClr>
                  </a:solidFill>
                  <a:latin typeface="Lobster"/>
                </a:rPr>
                <a:t>xúc</a:t>
              </a:r>
              <a:r>
                <a:rPr lang="en-US" sz="3300" dirty="0">
                  <a:solidFill>
                    <a:schemeClr val="bg2">
                      <a:lumMod val="10000"/>
                    </a:schemeClr>
                  </a:solidFill>
                  <a:latin typeface="Lobster"/>
                </a:rPr>
                <a:t> </a:t>
              </a:r>
              <a:r>
                <a:rPr lang="en-US" sz="3300" dirty="0" err="1">
                  <a:solidFill>
                    <a:schemeClr val="bg2">
                      <a:lumMod val="10000"/>
                    </a:schemeClr>
                  </a:solidFill>
                  <a:latin typeface="Lobster"/>
                </a:rPr>
                <a:t>nhân</a:t>
              </a:r>
              <a:r>
                <a:rPr lang="en-US" sz="3300" dirty="0">
                  <a:solidFill>
                    <a:schemeClr val="bg2">
                      <a:lumMod val="10000"/>
                    </a:schemeClr>
                  </a:solidFill>
                  <a:latin typeface="Lobster"/>
                </a:rPr>
                <a:t> </a:t>
              </a:r>
              <a:r>
                <a:rPr lang="en-US" sz="3300" dirty="0" err="1">
                  <a:solidFill>
                    <a:schemeClr val="bg2">
                      <a:lumMod val="10000"/>
                    </a:schemeClr>
                  </a:solidFill>
                  <a:latin typeface="Lobster"/>
                </a:rPr>
                <a:t>vật</a:t>
              </a:r>
              <a:r>
                <a:rPr lang="en-US" sz="3300" dirty="0">
                  <a:solidFill>
                    <a:schemeClr val="bg2">
                      <a:lumMod val="10000"/>
                    </a:schemeClr>
                  </a:solidFill>
                  <a:latin typeface="Lobster"/>
                </a:rPr>
                <a:t>.</a:t>
              </a:r>
            </a:p>
          </p:txBody>
        </p:sp>
      </p:grpSp>
      <p:grpSp>
        <p:nvGrpSpPr>
          <p:cNvPr id="22" name="Group 21"/>
          <p:cNvGrpSpPr/>
          <p:nvPr/>
        </p:nvGrpSpPr>
        <p:grpSpPr>
          <a:xfrm>
            <a:off x="1828800" y="7886447"/>
            <a:ext cx="15416579" cy="1651742"/>
            <a:chOff x="2642821" y="7902160"/>
            <a:chExt cx="15416579" cy="1651742"/>
          </a:xfrm>
        </p:grpSpPr>
        <p:sp>
          <p:nvSpPr>
            <p:cNvPr id="19" name="Rounded Rectangle 18"/>
            <p:cNvSpPr/>
            <p:nvPr/>
          </p:nvSpPr>
          <p:spPr>
            <a:xfrm>
              <a:off x="3263722" y="7902160"/>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642821" y="7917732"/>
              <a:ext cx="1541594" cy="1620598"/>
            </a:xfrm>
            <a:prstGeom prst="rect">
              <a:avLst/>
            </a:prstGeom>
          </p:spPr>
        </p:pic>
        <p:sp>
          <p:nvSpPr>
            <p:cNvPr id="15" name="TextBox 15"/>
            <p:cNvSpPr txBox="1"/>
            <p:nvPr/>
          </p:nvSpPr>
          <p:spPr>
            <a:xfrm>
              <a:off x="4366130" y="8448001"/>
              <a:ext cx="13133058" cy="614399"/>
            </a:xfrm>
            <a:prstGeom prst="rect">
              <a:avLst/>
            </a:prstGeom>
          </p:spPr>
          <p:txBody>
            <a:bodyPr lIns="0" tIns="0" rIns="0" bIns="0" rtlCol="0" anchor="t">
              <a:spAutoFit/>
            </a:bodyPr>
            <a:lstStyle/>
            <a:p>
              <a:pPr algn="ctr">
                <a:lnSpc>
                  <a:spcPts val="5307"/>
                </a:lnSpc>
              </a:pPr>
              <a:r>
                <a:rPr lang="en-US" sz="3400" dirty="0" err="1">
                  <a:solidFill>
                    <a:srgbClr val="000000"/>
                  </a:solidFill>
                  <a:latin typeface="Lobster"/>
                </a:rPr>
                <a:t>Làm</a:t>
              </a:r>
              <a:r>
                <a:rPr lang="en-US" sz="3400" dirty="0">
                  <a:solidFill>
                    <a:srgbClr val="000000"/>
                  </a:solidFill>
                  <a:latin typeface="Lobster"/>
                </a:rPr>
                <a:t> </a:t>
              </a:r>
              <a:r>
                <a:rPr lang="en-US" sz="3400" dirty="0" err="1">
                  <a:solidFill>
                    <a:srgbClr val="000000"/>
                  </a:solidFill>
                  <a:latin typeface="Lobster"/>
                </a:rPr>
                <a:t>đúng</a:t>
              </a:r>
              <a:r>
                <a:rPr lang="en-US" sz="3400" dirty="0">
                  <a:solidFill>
                    <a:srgbClr val="000000"/>
                  </a:solidFill>
                  <a:latin typeface="Lobster"/>
                </a:rPr>
                <a:t> </a:t>
              </a:r>
              <a:r>
                <a:rPr lang="en-US" sz="3400" dirty="0" err="1">
                  <a:solidFill>
                    <a:srgbClr val="000000"/>
                  </a:solidFill>
                  <a:latin typeface="Lobster"/>
                </a:rPr>
                <a:t>bài</a:t>
              </a:r>
              <a:r>
                <a:rPr lang="en-US" sz="3400" dirty="0">
                  <a:solidFill>
                    <a:srgbClr val="000000"/>
                  </a:solidFill>
                  <a:latin typeface="Lobster"/>
                </a:rPr>
                <a:t> </a:t>
              </a:r>
              <a:r>
                <a:rPr lang="en-US" sz="3400" dirty="0" err="1">
                  <a:solidFill>
                    <a:srgbClr val="000000"/>
                  </a:solidFill>
                  <a:latin typeface="Lobster"/>
                </a:rPr>
                <a:t>tập</a:t>
              </a:r>
              <a:r>
                <a:rPr lang="en-US" sz="3400" dirty="0">
                  <a:solidFill>
                    <a:srgbClr val="000000"/>
                  </a:solidFill>
                  <a:latin typeface="Lobster"/>
                </a:rPr>
                <a:t> </a:t>
              </a:r>
              <a:r>
                <a:rPr lang="en-US" sz="3400" dirty="0" err="1">
                  <a:solidFill>
                    <a:srgbClr val="000000"/>
                  </a:solidFill>
                  <a:latin typeface="Lobster"/>
                </a:rPr>
                <a:t>điền</a:t>
              </a:r>
              <a:r>
                <a:rPr lang="en-US" sz="3400" dirty="0">
                  <a:solidFill>
                    <a:srgbClr val="000000"/>
                  </a:solidFill>
                  <a:latin typeface="Lobster"/>
                </a:rPr>
                <a:t> </a:t>
              </a:r>
              <a:r>
                <a:rPr lang="en-US" sz="3400" dirty="0" err="1">
                  <a:solidFill>
                    <a:srgbClr val="000000"/>
                  </a:solidFill>
                  <a:latin typeface="Lobster"/>
                </a:rPr>
                <a:t>vế</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vào</a:t>
              </a:r>
              <a:r>
                <a:rPr lang="en-US" sz="3400" dirty="0">
                  <a:solidFill>
                    <a:srgbClr val="000000"/>
                  </a:solidFill>
                  <a:latin typeface="Lobster"/>
                </a:rPr>
                <a:t> </a:t>
              </a:r>
              <a:r>
                <a:rPr lang="en-US" sz="3400" dirty="0" err="1">
                  <a:solidFill>
                    <a:srgbClr val="000000"/>
                  </a:solidFill>
                  <a:latin typeface="Lobster"/>
                </a:rPr>
                <a:t>chỗ</a:t>
              </a:r>
              <a:r>
                <a:rPr lang="en-US" sz="3400" dirty="0">
                  <a:solidFill>
                    <a:srgbClr val="000000"/>
                  </a:solidFill>
                  <a:latin typeface="Lobster"/>
                </a:rPr>
                <a:t> </a:t>
              </a:r>
              <a:r>
                <a:rPr lang="en-US" sz="3400" dirty="0" err="1">
                  <a:solidFill>
                    <a:srgbClr val="000000"/>
                  </a:solidFill>
                  <a:latin typeface="Lobster"/>
                </a:rPr>
                <a:t>trống</a:t>
              </a:r>
              <a:r>
                <a:rPr lang="en-US" sz="3400" dirty="0">
                  <a:solidFill>
                    <a:srgbClr val="000000"/>
                  </a:solidFill>
                  <a:latin typeface="Lobster"/>
                </a:rPr>
                <a:t> </a:t>
              </a:r>
              <a:r>
                <a:rPr lang="en-US" sz="3400" dirty="0" err="1">
                  <a:solidFill>
                    <a:srgbClr val="000000"/>
                  </a:solidFill>
                  <a:latin typeface="Lobster"/>
                </a:rPr>
                <a:t>để</a:t>
              </a:r>
              <a:r>
                <a:rPr lang="en-US" sz="3400" dirty="0">
                  <a:solidFill>
                    <a:srgbClr val="000000"/>
                  </a:solidFill>
                  <a:latin typeface="Lobster"/>
                </a:rPr>
                <a:t> </a:t>
              </a:r>
              <a:r>
                <a:rPr lang="en-US" sz="3400" dirty="0" err="1">
                  <a:solidFill>
                    <a:srgbClr val="000000"/>
                  </a:solidFill>
                  <a:latin typeface="Lobster"/>
                </a:rPr>
                <a:t>tạo</a:t>
              </a:r>
              <a:r>
                <a:rPr lang="en-US" sz="3400" dirty="0">
                  <a:solidFill>
                    <a:srgbClr val="000000"/>
                  </a:solidFill>
                  <a:latin typeface="Lobster"/>
                </a:rPr>
                <a:t> </a:t>
              </a:r>
              <a:r>
                <a:rPr lang="en-US" sz="3400" dirty="0" err="1">
                  <a:solidFill>
                    <a:srgbClr val="000000"/>
                  </a:solidFill>
                  <a:latin typeface="Lobster"/>
                </a:rPr>
                <a:t>thành</a:t>
              </a:r>
              <a:r>
                <a:rPr lang="en-US" sz="3400" dirty="0">
                  <a:solidFill>
                    <a:srgbClr val="000000"/>
                  </a:solidFill>
                  <a:latin typeface="Lobster"/>
                </a:rPr>
                <a:t> </a:t>
              </a:r>
              <a:r>
                <a:rPr lang="en-US" sz="3400" dirty="0" err="1">
                  <a:solidFill>
                    <a:srgbClr val="000000"/>
                  </a:solidFill>
                  <a:latin typeface="Lobster"/>
                </a:rPr>
                <a:t>câu</a:t>
              </a:r>
              <a:r>
                <a:rPr lang="en-US" sz="3400" dirty="0">
                  <a:solidFill>
                    <a:srgbClr val="000000"/>
                  </a:solidFill>
                  <a:latin typeface="Lobster"/>
                </a:rPr>
                <a:t> </a:t>
              </a:r>
              <a:r>
                <a:rPr lang="en-US" sz="3400" dirty="0" err="1">
                  <a:solidFill>
                    <a:srgbClr val="000000"/>
                  </a:solidFill>
                  <a:latin typeface="Lobster"/>
                </a:rPr>
                <a:t>ghép</a:t>
              </a:r>
              <a:r>
                <a:rPr lang="en-US" sz="3400" dirty="0">
                  <a:solidFill>
                    <a:srgbClr val="000000"/>
                  </a:solidFill>
                  <a:latin typeface="Lobster"/>
                </a:rPr>
                <a:t>.</a:t>
              </a:r>
            </a:p>
          </p:txBody>
        </p:sp>
      </p:grpSp>
      <p:grpSp>
        <p:nvGrpSpPr>
          <p:cNvPr id="21" name="Group 20"/>
          <p:cNvGrpSpPr/>
          <p:nvPr/>
        </p:nvGrpSpPr>
        <p:grpSpPr>
          <a:xfrm>
            <a:off x="1995160" y="5650517"/>
            <a:ext cx="15231795" cy="1805397"/>
            <a:chOff x="2827605" y="5650517"/>
            <a:chExt cx="15231795" cy="1805397"/>
          </a:xfrm>
        </p:grpSpPr>
        <p:sp>
          <p:nvSpPr>
            <p:cNvPr id="17" name="Rounded Rectangle 16"/>
            <p:cNvSpPr/>
            <p:nvPr/>
          </p:nvSpPr>
          <p:spPr>
            <a:xfrm>
              <a:off x="3263722" y="5804172"/>
              <a:ext cx="14795678" cy="1651742"/>
            </a:xfrm>
            <a:prstGeom prst="roundRect">
              <a:avLst/>
            </a:prstGeom>
            <a:solidFill>
              <a:srgbClr val="FFFFFF">
                <a:alpha val="81176"/>
              </a:srgbClr>
            </a:solidFill>
            <a:ln w="76200" cmpd="dbl">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4"/>
            <p:cNvSpPr txBox="1"/>
            <p:nvPr/>
          </p:nvSpPr>
          <p:spPr>
            <a:xfrm>
              <a:off x="4285177" y="5943914"/>
              <a:ext cx="13133058" cy="1327201"/>
            </a:xfrm>
            <a:prstGeom prst="rect">
              <a:avLst/>
            </a:prstGeom>
          </p:spPr>
          <p:txBody>
            <a:bodyPr lIns="0" tIns="0" rIns="0" bIns="0" rtlCol="0" anchor="t">
              <a:spAutoFit/>
            </a:bodyPr>
            <a:lstStyle/>
            <a:p>
              <a:pPr algn="ctr">
                <a:lnSpc>
                  <a:spcPts val="5307"/>
                </a:lnSpc>
              </a:pPr>
              <a:r>
                <a:rPr lang="en-US" sz="3300" dirty="0" err="1">
                  <a:solidFill>
                    <a:srgbClr val="000000"/>
                  </a:solidFill>
                  <a:latin typeface="Lobster"/>
                </a:rPr>
                <a:t>Kĩ</a:t>
              </a:r>
              <a:r>
                <a:rPr lang="en-US" sz="3300" dirty="0">
                  <a:solidFill>
                    <a:srgbClr val="000000"/>
                  </a:solidFill>
                  <a:latin typeface="Lobster"/>
                </a:rPr>
                <a:t> </a:t>
              </a:r>
              <a:r>
                <a:rPr lang="en-US" sz="3300" dirty="0" err="1">
                  <a:solidFill>
                    <a:srgbClr val="000000"/>
                  </a:solidFill>
                  <a:latin typeface="Lobster"/>
                </a:rPr>
                <a:t>năng</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 </a:t>
              </a:r>
              <a:r>
                <a:rPr lang="en-US" sz="3300" dirty="0" err="1">
                  <a:solidFill>
                    <a:srgbClr val="000000"/>
                  </a:solidFill>
                  <a:latin typeface="Lobster"/>
                </a:rPr>
                <a:t>hiểu</a:t>
              </a:r>
              <a:r>
                <a:rPr lang="en-US" sz="3300" dirty="0">
                  <a:solidFill>
                    <a:srgbClr val="000000"/>
                  </a:solidFill>
                  <a:latin typeface="Lobster"/>
                </a:rPr>
                <a:t> : </a:t>
              </a:r>
              <a:r>
                <a:rPr lang="en-US" sz="3300" dirty="0" err="1">
                  <a:solidFill>
                    <a:srgbClr val="000000"/>
                  </a:solidFill>
                  <a:latin typeface="Lobster"/>
                </a:rPr>
                <a:t>trả</a:t>
              </a:r>
              <a:r>
                <a:rPr lang="en-US" sz="3300" dirty="0">
                  <a:solidFill>
                    <a:srgbClr val="000000"/>
                  </a:solidFill>
                  <a:latin typeface="Lobster"/>
                </a:rPr>
                <a:t> </a:t>
              </a:r>
              <a:r>
                <a:rPr lang="en-US" sz="3300" dirty="0" err="1">
                  <a:solidFill>
                    <a:srgbClr val="000000"/>
                  </a:solidFill>
                  <a:latin typeface="Lobster"/>
                </a:rPr>
                <a:t>lời</a:t>
              </a:r>
              <a:r>
                <a:rPr lang="en-US" sz="3300" dirty="0">
                  <a:solidFill>
                    <a:srgbClr val="000000"/>
                  </a:solidFill>
                  <a:latin typeface="Lobster"/>
                </a:rPr>
                <a:t> </a:t>
              </a:r>
              <a:r>
                <a:rPr lang="en-US" sz="3300" dirty="0" err="1">
                  <a:solidFill>
                    <a:srgbClr val="000000"/>
                  </a:solidFill>
                  <a:latin typeface="Lobster"/>
                </a:rPr>
                <a:t>được</a:t>
              </a:r>
              <a:r>
                <a:rPr lang="en-US" sz="3300" dirty="0">
                  <a:solidFill>
                    <a:srgbClr val="000000"/>
                  </a:solidFill>
                  <a:latin typeface="Lobster"/>
                </a:rPr>
                <a:t> 1 </a:t>
              </a:r>
              <a:r>
                <a:rPr lang="en-US" sz="3300" dirty="0" err="1">
                  <a:solidFill>
                    <a:srgbClr val="000000"/>
                  </a:solidFill>
                  <a:latin typeface="Lobster"/>
                </a:rPr>
                <a:t>đến</a:t>
              </a:r>
              <a:r>
                <a:rPr lang="en-US" sz="3300" dirty="0">
                  <a:solidFill>
                    <a:srgbClr val="000000"/>
                  </a:solidFill>
                  <a:latin typeface="Lobster"/>
                </a:rPr>
                <a:t> 2 </a:t>
              </a:r>
              <a:r>
                <a:rPr lang="en-US" sz="3300" dirty="0" err="1">
                  <a:solidFill>
                    <a:srgbClr val="000000"/>
                  </a:solidFill>
                  <a:latin typeface="Lobster"/>
                </a:rPr>
                <a:t>câu</a:t>
              </a:r>
              <a:r>
                <a:rPr lang="en-US" sz="3300" dirty="0">
                  <a:solidFill>
                    <a:srgbClr val="000000"/>
                  </a:solidFill>
                  <a:latin typeface="Lobster"/>
                </a:rPr>
                <a:t> </a:t>
              </a:r>
              <a:r>
                <a:rPr lang="en-US" sz="3300" dirty="0" err="1">
                  <a:solidFill>
                    <a:srgbClr val="000000"/>
                  </a:solidFill>
                  <a:latin typeface="Lobster"/>
                </a:rPr>
                <a:t>hỏi</a:t>
              </a:r>
              <a:r>
                <a:rPr lang="en-US" sz="3300" dirty="0">
                  <a:solidFill>
                    <a:srgbClr val="000000"/>
                  </a:solidFill>
                  <a:latin typeface="Lobster"/>
                </a:rPr>
                <a:t> </a:t>
              </a:r>
              <a:r>
                <a:rPr lang="en-US" sz="3300" dirty="0" err="1">
                  <a:solidFill>
                    <a:srgbClr val="000000"/>
                  </a:solidFill>
                  <a:latin typeface="Lobster"/>
                </a:rPr>
                <a:t>về</a:t>
              </a:r>
              <a:r>
                <a:rPr lang="en-US" sz="3300" dirty="0">
                  <a:solidFill>
                    <a:srgbClr val="000000"/>
                  </a:solidFill>
                  <a:latin typeface="Lobster"/>
                </a:rPr>
                <a:t> </a:t>
              </a:r>
              <a:r>
                <a:rPr lang="en-US" sz="3300" dirty="0" err="1">
                  <a:solidFill>
                    <a:srgbClr val="000000"/>
                  </a:solidFill>
                  <a:latin typeface="Lobster"/>
                </a:rPr>
                <a:t>nội</a:t>
              </a:r>
              <a:r>
                <a:rPr lang="en-US" sz="3300" dirty="0">
                  <a:solidFill>
                    <a:srgbClr val="000000"/>
                  </a:solidFill>
                  <a:latin typeface="Lobster"/>
                </a:rPr>
                <a:t> dung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 </a:t>
              </a:r>
              <a:r>
                <a:rPr lang="en-US" sz="3300" dirty="0" err="1">
                  <a:solidFill>
                    <a:srgbClr val="000000"/>
                  </a:solidFill>
                  <a:latin typeface="Lobster"/>
                </a:rPr>
                <a:t>hiểu</a:t>
              </a:r>
              <a:r>
                <a:rPr lang="en-US" sz="3300" dirty="0">
                  <a:solidFill>
                    <a:srgbClr val="000000"/>
                  </a:solidFill>
                  <a:latin typeface="Lobster"/>
                </a:rPr>
                <a:t> </a:t>
              </a:r>
              <a:r>
                <a:rPr lang="en-US" sz="3300" dirty="0" err="1">
                  <a:solidFill>
                    <a:srgbClr val="000000"/>
                  </a:solidFill>
                  <a:latin typeface="Lobster"/>
                </a:rPr>
                <a:t>nghĩa</a:t>
              </a:r>
              <a:r>
                <a:rPr lang="en-US" sz="3300" dirty="0">
                  <a:solidFill>
                    <a:srgbClr val="000000"/>
                  </a:solidFill>
                  <a:latin typeface="Lobster"/>
                </a:rPr>
                <a:t> </a:t>
              </a:r>
              <a:r>
                <a:rPr lang="en-US" sz="3300" dirty="0" err="1">
                  <a:solidFill>
                    <a:srgbClr val="000000"/>
                  </a:solidFill>
                  <a:latin typeface="Lobster"/>
                </a:rPr>
                <a:t>của</a:t>
              </a:r>
              <a:r>
                <a:rPr lang="en-US" sz="3300" dirty="0">
                  <a:solidFill>
                    <a:srgbClr val="000000"/>
                  </a:solidFill>
                  <a:latin typeface="Lobster"/>
                </a:rPr>
                <a:t> </a:t>
              </a:r>
              <a:r>
                <a:rPr lang="en-US" sz="3300" dirty="0" err="1">
                  <a:solidFill>
                    <a:srgbClr val="000000"/>
                  </a:solidFill>
                  <a:latin typeface="Lobster"/>
                </a:rPr>
                <a:t>bài</a:t>
              </a:r>
              <a:r>
                <a:rPr lang="en-US" sz="3300" dirty="0">
                  <a:solidFill>
                    <a:srgbClr val="000000"/>
                  </a:solidFill>
                  <a:latin typeface="Lobster"/>
                </a:rPr>
                <a:t> </a:t>
              </a:r>
              <a:r>
                <a:rPr lang="en-US" sz="3300" dirty="0" err="1">
                  <a:solidFill>
                    <a:srgbClr val="000000"/>
                  </a:solidFill>
                  <a:latin typeface="Lobster"/>
                </a:rPr>
                <a:t>đọc</a:t>
              </a:r>
              <a:r>
                <a:rPr lang="en-US" sz="3300" dirty="0">
                  <a:solidFill>
                    <a:srgbClr val="000000"/>
                  </a:solidFill>
                  <a:latin typeface="Lobster"/>
                </a:rPr>
                <a:t>.</a:t>
              </a:r>
            </a:p>
          </p:txBody>
        </p:sp>
        <p:pic>
          <p:nvPicPr>
            <p:cNvPr id="1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827605" y="5650517"/>
              <a:ext cx="1541594" cy="162059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873057" y="3761142"/>
            <a:ext cx="3588743" cy="378260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949315" y="3300587"/>
            <a:ext cx="2407366" cy="17092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423291" y="1808388"/>
            <a:ext cx="5441418" cy="573535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55752" y="-306445"/>
            <a:ext cx="7406049" cy="79869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82023" y="3122334"/>
            <a:ext cx="3180678" cy="278743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00323" y="7185453"/>
            <a:ext cx="2942593" cy="3101547"/>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0" y="908675"/>
            <a:ext cx="2735199" cy="324652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461800" y="5608318"/>
            <a:ext cx="2041960" cy="2524834"/>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7953371" y="8133152"/>
            <a:ext cx="2919687" cy="2250295"/>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673826">
            <a:off x="1785101" y="6749013"/>
            <a:ext cx="2708737" cy="3569999"/>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29275" y="7649434"/>
            <a:ext cx="2196919" cy="2895445"/>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2667429" y="7007903"/>
            <a:ext cx="7315200" cy="3712464"/>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8919391" y="7007903"/>
            <a:ext cx="7315200" cy="3712464"/>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2853064" y="1569682"/>
            <a:ext cx="12132654" cy="4382921"/>
          </a:xfrm>
          <a:prstGeom prst="rect">
            <a:avLst/>
          </a:prstGeom>
        </p:spPr>
      </p:pic>
      <p:pic>
        <p:nvPicPr>
          <p:cNvPr id="17" name="Picture 17"/>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139469" y="1537643"/>
            <a:ext cx="4102427" cy="4114800"/>
          </a:xfrm>
          <a:prstGeom prst="rect">
            <a:avLst/>
          </a:prstGeom>
        </p:spPr>
      </p:pic>
      <p:pic>
        <p:nvPicPr>
          <p:cNvPr id="18" name="Picture 18"/>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2306281" y="4154271"/>
            <a:ext cx="1798783" cy="1711092"/>
          </a:xfrm>
          <a:prstGeom prst="rect">
            <a:avLst/>
          </a:prstGeom>
        </p:spPr>
      </p:pic>
      <p:sp>
        <p:nvSpPr>
          <p:cNvPr id="19" name="TextBox 19"/>
          <p:cNvSpPr txBox="1"/>
          <p:nvPr/>
        </p:nvSpPr>
        <p:spPr>
          <a:xfrm>
            <a:off x="3700323" y="2263332"/>
            <a:ext cx="10159242" cy="2577697"/>
          </a:xfrm>
          <a:prstGeom prst="rect">
            <a:avLst/>
          </a:prstGeom>
        </p:spPr>
        <p:txBody>
          <a:bodyPr lIns="0" tIns="0" rIns="0" bIns="0" rtlCol="0" anchor="t">
            <a:spAutoFit/>
          </a:bodyPr>
          <a:lstStyle/>
          <a:p>
            <a:pPr algn="ctr">
              <a:lnSpc>
                <a:spcPts val="6872"/>
              </a:lnSpc>
            </a:pPr>
            <a:r>
              <a:rPr lang="en-US" sz="4908" dirty="0" err="1">
                <a:solidFill>
                  <a:srgbClr val="104438"/>
                </a:solidFill>
                <a:latin typeface="Lobster"/>
              </a:rPr>
              <a:t>Các</a:t>
            </a:r>
            <a:r>
              <a:rPr lang="en-US" sz="4908" dirty="0">
                <a:solidFill>
                  <a:srgbClr val="104438"/>
                </a:solidFill>
                <a:latin typeface="Lobster"/>
              </a:rPr>
              <a:t> </a:t>
            </a:r>
            <a:r>
              <a:rPr lang="en-US" sz="4908" dirty="0" err="1">
                <a:solidFill>
                  <a:srgbClr val="104438"/>
                </a:solidFill>
                <a:latin typeface="Lobster"/>
              </a:rPr>
              <a:t>em</a:t>
            </a:r>
            <a:r>
              <a:rPr lang="en-US" sz="4908" dirty="0">
                <a:solidFill>
                  <a:srgbClr val="104438"/>
                </a:solidFill>
                <a:latin typeface="Lobster"/>
              </a:rPr>
              <a:t> </a:t>
            </a:r>
            <a:r>
              <a:rPr lang="en-US" sz="4908" dirty="0" err="1">
                <a:solidFill>
                  <a:srgbClr val="104438"/>
                </a:solidFill>
                <a:latin typeface="Lobster"/>
              </a:rPr>
              <a:t>hãy</a:t>
            </a:r>
            <a:r>
              <a:rPr lang="en-US" sz="4908" dirty="0">
                <a:solidFill>
                  <a:srgbClr val="104438"/>
                </a:solidFill>
                <a:latin typeface="Lobster"/>
              </a:rPr>
              <a:t> </a:t>
            </a:r>
            <a:r>
              <a:rPr lang="en-US" sz="4908" dirty="0" err="1">
                <a:solidFill>
                  <a:srgbClr val="104438"/>
                </a:solidFill>
                <a:latin typeface="Lobster"/>
              </a:rPr>
              <a:t>giúp</a:t>
            </a:r>
            <a:r>
              <a:rPr lang="en-US" sz="4908" dirty="0">
                <a:solidFill>
                  <a:srgbClr val="104438"/>
                </a:solidFill>
                <a:latin typeface="Lobster"/>
              </a:rPr>
              <a:t> </a:t>
            </a:r>
            <a:r>
              <a:rPr lang="en-US" sz="4908" dirty="0" err="1">
                <a:solidFill>
                  <a:srgbClr val="104438"/>
                </a:solidFill>
                <a:latin typeface="Lobster"/>
              </a:rPr>
              <a:t>các</a:t>
            </a:r>
            <a:r>
              <a:rPr lang="en-US" sz="4908" dirty="0">
                <a:solidFill>
                  <a:srgbClr val="104438"/>
                </a:solidFill>
                <a:latin typeface="Lobster"/>
              </a:rPr>
              <a:t> </a:t>
            </a:r>
            <a:r>
              <a:rPr lang="en-US" sz="4908" dirty="0" err="1">
                <a:solidFill>
                  <a:srgbClr val="104438"/>
                </a:solidFill>
                <a:latin typeface="Lobster"/>
              </a:rPr>
              <a:t>chú</a:t>
            </a:r>
            <a:r>
              <a:rPr lang="en-US" sz="4908" dirty="0">
                <a:solidFill>
                  <a:srgbClr val="104438"/>
                </a:solidFill>
                <a:latin typeface="Lobster"/>
              </a:rPr>
              <a:t> </a:t>
            </a:r>
            <a:r>
              <a:rPr lang="en-US" sz="4908" dirty="0" err="1">
                <a:solidFill>
                  <a:srgbClr val="104438"/>
                </a:solidFill>
                <a:latin typeface="Lobster"/>
              </a:rPr>
              <a:t>khỉ</a:t>
            </a:r>
            <a:r>
              <a:rPr lang="en-US" sz="4908" dirty="0">
                <a:solidFill>
                  <a:srgbClr val="104438"/>
                </a:solidFill>
                <a:latin typeface="Lobster"/>
              </a:rPr>
              <a:t> </a:t>
            </a:r>
            <a:r>
              <a:rPr lang="en-US" sz="4908" dirty="0" err="1">
                <a:solidFill>
                  <a:srgbClr val="104438"/>
                </a:solidFill>
                <a:latin typeface="Lobster"/>
              </a:rPr>
              <a:t>mang</a:t>
            </a:r>
            <a:r>
              <a:rPr lang="en-US" sz="4908" dirty="0">
                <a:solidFill>
                  <a:srgbClr val="104438"/>
                </a:solidFill>
                <a:latin typeface="Lobster"/>
              </a:rPr>
              <a:t> </a:t>
            </a:r>
            <a:r>
              <a:rPr lang="en-US" sz="4908" dirty="0" err="1">
                <a:solidFill>
                  <a:srgbClr val="104438"/>
                </a:solidFill>
                <a:latin typeface="Lobster"/>
              </a:rPr>
              <a:t>về</a:t>
            </a:r>
            <a:r>
              <a:rPr lang="en-US" sz="4908" dirty="0">
                <a:solidFill>
                  <a:srgbClr val="104438"/>
                </a:solidFill>
                <a:latin typeface="Lobster"/>
              </a:rPr>
              <a:t> </a:t>
            </a:r>
            <a:r>
              <a:rPr lang="en-US" sz="4908" dirty="0" err="1">
                <a:solidFill>
                  <a:srgbClr val="104438"/>
                </a:solidFill>
                <a:latin typeface="Lobster"/>
              </a:rPr>
              <a:t>những</a:t>
            </a:r>
            <a:r>
              <a:rPr lang="en-US" sz="4908" dirty="0">
                <a:solidFill>
                  <a:srgbClr val="104438"/>
                </a:solidFill>
                <a:latin typeface="Lobster"/>
              </a:rPr>
              <a:t> </a:t>
            </a:r>
            <a:r>
              <a:rPr lang="en-US" sz="4908" dirty="0" err="1">
                <a:solidFill>
                  <a:srgbClr val="104438"/>
                </a:solidFill>
                <a:latin typeface="Lobster"/>
              </a:rPr>
              <a:t>quả</a:t>
            </a:r>
            <a:r>
              <a:rPr lang="en-US" sz="4908" dirty="0">
                <a:solidFill>
                  <a:srgbClr val="104438"/>
                </a:solidFill>
                <a:latin typeface="Lobster"/>
              </a:rPr>
              <a:t> </a:t>
            </a:r>
            <a:r>
              <a:rPr lang="en-US" sz="4908" dirty="0" err="1">
                <a:solidFill>
                  <a:srgbClr val="104438"/>
                </a:solidFill>
                <a:latin typeface="Lobster"/>
              </a:rPr>
              <a:t>chuối</a:t>
            </a:r>
            <a:r>
              <a:rPr lang="en-US" sz="4908" dirty="0">
                <a:solidFill>
                  <a:srgbClr val="104438"/>
                </a:solidFill>
                <a:latin typeface="Lobster"/>
              </a:rPr>
              <a:t> </a:t>
            </a:r>
            <a:r>
              <a:rPr lang="en-US" sz="4908" dirty="0" err="1">
                <a:solidFill>
                  <a:srgbClr val="104438"/>
                </a:solidFill>
                <a:latin typeface="Lobster"/>
              </a:rPr>
              <a:t>tươi</a:t>
            </a:r>
            <a:r>
              <a:rPr lang="en-US" sz="4908" dirty="0">
                <a:solidFill>
                  <a:srgbClr val="104438"/>
                </a:solidFill>
                <a:latin typeface="Lobster"/>
              </a:rPr>
              <a:t> </a:t>
            </a:r>
            <a:r>
              <a:rPr lang="en-US" sz="4908" dirty="0" err="1">
                <a:solidFill>
                  <a:srgbClr val="104438"/>
                </a:solidFill>
                <a:latin typeface="Lobster"/>
              </a:rPr>
              <a:t>ngon</a:t>
            </a:r>
            <a:r>
              <a:rPr lang="en-US" sz="4908" dirty="0">
                <a:solidFill>
                  <a:srgbClr val="104438"/>
                </a:solidFill>
                <a:latin typeface="Lobster"/>
              </a:rPr>
              <a:t>, </a:t>
            </a:r>
            <a:r>
              <a:rPr lang="en-US" sz="4908" dirty="0" err="1">
                <a:solidFill>
                  <a:srgbClr val="104438"/>
                </a:solidFill>
                <a:latin typeface="Lobster"/>
              </a:rPr>
              <a:t>bằng</a:t>
            </a:r>
            <a:r>
              <a:rPr lang="en-US" sz="4908" dirty="0">
                <a:solidFill>
                  <a:srgbClr val="104438"/>
                </a:solidFill>
                <a:latin typeface="Lobster"/>
              </a:rPr>
              <a:t> </a:t>
            </a:r>
            <a:r>
              <a:rPr lang="en-US" sz="4908" dirty="0" err="1">
                <a:solidFill>
                  <a:srgbClr val="104438"/>
                </a:solidFill>
                <a:latin typeface="Lobster"/>
              </a:rPr>
              <a:t>cách</a:t>
            </a:r>
            <a:r>
              <a:rPr lang="en-US" sz="4908" dirty="0">
                <a:solidFill>
                  <a:srgbClr val="104438"/>
                </a:solidFill>
                <a:latin typeface="Lobster"/>
              </a:rPr>
              <a:t> </a:t>
            </a:r>
            <a:r>
              <a:rPr lang="en-US" sz="4908" dirty="0" err="1">
                <a:solidFill>
                  <a:srgbClr val="104438"/>
                </a:solidFill>
                <a:latin typeface="Lobster"/>
              </a:rPr>
              <a:t>vượt</a:t>
            </a:r>
            <a:r>
              <a:rPr lang="en-US" sz="4908" dirty="0">
                <a:solidFill>
                  <a:srgbClr val="104438"/>
                </a:solidFill>
                <a:latin typeface="Lobster"/>
              </a:rPr>
              <a:t> qua </a:t>
            </a:r>
            <a:r>
              <a:rPr lang="en-US" sz="4908" dirty="0" err="1">
                <a:solidFill>
                  <a:srgbClr val="104438"/>
                </a:solidFill>
                <a:latin typeface="Lobster"/>
              </a:rPr>
              <a:t>thử</a:t>
            </a:r>
            <a:r>
              <a:rPr lang="en-US" sz="4908" dirty="0">
                <a:solidFill>
                  <a:srgbClr val="104438"/>
                </a:solidFill>
                <a:latin typeface="Lobster"/>
              </a:rPr>
              <a:t> </a:t>
            </a:r>
            <a:r>
              <a:rPr lang="en-US" sz="4908" dirty="0" err="1">
                <a:solidFill>
                  <a:srgbClr val="104438"/>
                </a:solidFill>
                <a:latin typeface="Lobster"/>
              </a:rPr>
              <a:t>thách</a:t>
            </a:r>
            <a:r>
              <a:rPr lang="en-US" sz="4908" dirty="0">
                <a:solidFill>
                  <a:srgbClr val="104438"/>
                </a:solidFill>
                <a:latin typeface="Lobster"/>
              </a:rPr>
              <a:t> </a:t>
            </a:r>
            <a:r>
              <a:rPr lang="en-US" sz="4908" dirty="0" err="1">
                <a:solidFill>
                  <a:srgbClr val="104438"/>
                </a:solidFill>
                <a:latin typeface="Lobster"/>
              </a:rPr>
              <a:t>sau</a:t>
            </a:r>
            <a:r>
              <a:rPr lang="en-US" sz="4908" dirty="0">
                <a:solidFill>
                  <a:srgbClr val="104438"/>
                </a:solidFill>
                <a:latin typeface="Lobster"/>
              </a:rPr>
              <a:t> </a:t>
            </a:r>
            <a:r>
              <a:rPr lang="en-US" sz="4908" dirty="0" err="1">
                <a:solidFill>
                  <a:srgbClr val="104438"/>
                </a:solidFill>
                <a:latin typeface="Lobster"/>
              </a:rPr>
              <a:t>đây</a:t>
            </a:r>
            <a:r>
              <a:rPr lang="en-US" sz="4908" dirty="0">
                <a:solidFill>
                  <a:srgbClr val="104438"/>
                </a:solidFill>
                <a:latin typeface="Lobster"/>
              </a:rPr>
              <a:t> </a:t>
            </a:r>
            <a:r>
              <a:rPr lang="en-US" sz="4908" dirty="0" err="1">
                <a:solidFill>
                  <a:srgbClr val="104438"/>
                </a:solidFill>
                <a:latin typeface="Lobster"/>
              </a:rPr>
              <a:t>nhé</a:t>
            </a:r>
            <a:r>
              <a:rPr lang="en-US" sz="4908" dirty="0">
                <a:solidFill>
                  <a:srgbClr val="104438"/>
                </a:solidFill>
                <a:latin typeface="Lobster"/>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50" r="1951" b="35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01215" y="345505"/>
            <a:ext cx="17236631" cy="947099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720" y="192098"/>
            <a:ext cx="2041960" cy="25248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96601" y="3111166"/>
            <a:ext cx="1094799" cy="1127602"/>
          </a:xfrm>
          <a:prstGeom prst="rect">
            <a:avLst/>
          </a:prstGeom>
        </p:spPr>
      </p:pic>
      <p:sp>
        <p:nvSpPr>
          <p:cNvPr id="6" name="TextBox 6"/>
          <p:cNvSpPr txBox="1"/>
          <p:nvPr/>
        </p:nvSpPr>
        <p:spPr>
          <a:xfrm>
            <a:off x="1316026" y="731009"/>
            <a:ext cx="15943274" cy="932563"/>
          </a:xfrm>
          <a:prstGeom prst="rect">
            <a:avLst/>
          </a:prstGeom>
        </p:spPr>
        <p:txBody>
          <a:bodyPr lIns="0" tIns="0" rIns="0" bIns="0" rtlCol="0" anchor="t">
            <a:spAutoFit/>
          </a:bodyPr>
          <a:lstStyle/>
          <a:p>
            <a:pPr algn="ctr">
              <a:lnSpc>
                <a:spcPts val="7857"/>
              </a:lnSpc>
            </a:pPr>
            <a:r>
              <a:rPr lang="vi-VN" sz="5612" b="1" dirty="0" smtClean="0">
                <a:solidFill>
                  <a:srgbClr val="C16E3F"/>
                </a:solidFill>
                <a:effectLst>
                  <a:outerShdw blurRad="38100" dist="38100" dir="2700000" algn="tl">
                    <a:srgbClr val="000000">
                      <a:alpha val="43137"/>
                    </a:srgbClr>
                  </a:outerShdw>
                </a:effectLst>
                <a:latin typeface="Lobster" charset="0"/>
              </a:rPr>
              <a:t>TIÊU CHÍ ĐỌC VÀ NHẬN XÉT</a:t>
            </a:r>
            <a:endParaRPr lang="en-US" sz="5612" b="1" dirty="0">
              <a:solidFill>
                <a:srgbClr val="C16E3F"/>
              </a:solidFill>
              <a:effectLst>
                <a:outerShdw blurRad="38100" dist="38100" dir="2700000" algn="tl">
                  <a:srgbClr val="000000">
                    <a:alpha val="43137"/>
                  </a:srgbClr>
                </a:outerShdw>
              </a:effectLst>
              <a:latin typeface="Lobster" charset="0"/>
            </a:endParaRPr>
          </a:p>
        </p:txBody>
      </p:sp>
      <p:sp>
        <p:nvSpPr>
          <p:cNvPr id="7" name="TextBox 7"/>
          <p:cNvSpPr txBox="1"/>
          <p:nvPr/>
        </p:nvSpPr>
        <p:spPr>
          <a:xfrm>
            <a:off x="6529892" y="1912388"/>
            <a:ext cx="5228216" cy="804545"/>
          </a:xfrm>
          <a:prstGeom prst="rect">
            <a:avLst/>
          </a:prstGeom>
        </p:spPr>
        <p:txBody>
          <a:bodyPr lIns="0" tIns="0" rIns="0" bIns="0" rtlCol="0" anchor="t">
            <a:spAutoFit/>
          </a:bodyPr>
          <a:lstStyle/>
          <a:p>
            <a:pPr algn="ctr">
              <a:lnSpc>
                <a:spcPts val="6580"/>
              </a:lnSpc>
            </a:pPr>
            <a:r>
              <a:rPr lang="en-US" sz="4700" dirty="0" err="1">
                <a:solidFill>
                  <a:srgbClr val="295A25"/>
                </a:solidFill>
                <a:latin typeface="Lobster"/>
              </a:rPr>
              <a:t>Bình</a:t>
            </a:r>
            <a:r>
              <a:rPr lang="en-US" sz="4700" dirty="0">
                <a:solidFill>
                  <a:srgbClr val="295A25"/>
                </a:solidFill>
                <a:latin typeface="Lobster"/>
              </a:rPr>
              <a:t> </a:t>
            </a:r>
            <a:r>
              <a:rPr lang="en-US" sz="4700" dirty="0" err="1">
                <a:solidFill>
                  <a:srgbClr val="295A25"/>
                </a:solidFill>
                <a:latin typeface="Lobster"/>
              </a:rPr>
              <a:t>thường</a:t>
            </a:r>
            <a:endParaRPr lang="en-US" sz="4700" dirty="0">
              <a:solidFill>
                <a:srgbClr val="295A25"/>
              </a:solidFill>
              <a:latin typeface="Lobster"/>
            </a:endParaRPr>
          </a:p>
        </p:txBody>
      </p:sp>
      <p:sp>
        <p:nvSpPr>
          <p:cNvPr id="8" name="TextBox 8"/>
          <p:cNvSpPr txBox="1"/>
          <p:nvPr/>
        </p:nvSpPr>
        <p:spPr>
          <a:xfrm>
            <a:off x="9144000" y="1912388"/>
            <a:ext cx="6371216" cy="804545"/>
          </a:xfrm>
          <a:prstGeom prst="rect">
            <a:avLst/>
          </a:prstGeom>
        </p:spPr>
        <p:txBody>
          <a:bodyPr lIns="0" tIns="0" rIns="0" bIns="0" rtlCol="0" anchor="t">
            <a:spAutoFit/>
          </a:bodyPr>
          <a:lstStyle/>
          <a:p>
            <a:pPr algn="ctr">
              <a:lnSpc>
                <a:spcPts val="6580"/>
              </a:lnSpc>
            </a:pPr>
            <a:r>
              <a:rPr lang="en-US" sz="4700" dirty="0" err="1">
                <a:solidFill>
                  <a:srgbClr val="295A25"/>
                </a:solidFill>
                <a:latin typeface="Lobster"/>
              </a:rPr>
              <a:t>Tốt</a:t>
            </a:r>
            <a:endParaRPr lang="en-US" sz="4700" dirty="0">
              <a:solidFill>
                <a:srgbClr val="295A25"/>
              </a:solidFill>
              <a:latin typeface="Lobster"/>
            </a:endParaRPr>
          </a:p>
        </p:txBody>
      </p:sp>
      <p:sp>
        <p:nvSpPr>
          <p:cNvPr id="9" name="TextBox 9"/>
          <p:cNvSpPr txBox="1"/>
          <p:nvPr/>
        </p:nvSpPr>
        <p:spPr>
          <a:xfrm>
            <a:off x="11773147" y="1912388"/>
            <a:ext cx="7484137" cy="804545"/>
          </a:xfrm>
          <a:prstGeom prst="rect">
            <a:avLst/>
          </a:prstGeom>
        </p:spPr>
        <p:txBody>
          <a:bodyPr lIns="0" tIns="0" rIns="0" bIns="0" rtlCol="0" anchor="t">
            <a:spAutoFit/>
          </a:bodyPr>
          <a:lstStyle/>
          <a:p>
            <a:pPr algn="ctr">
              <a:lnSpc>
                <a:spcPts val="6580"/>
              </a:lnSpc>
            </a:pPr>
            <a:r>
              <a:rPr lang="en-US" sz="4700">
                <a:solidFill>
                  <a:srgbClr val="295A25"/>
                </a:solidFill>
                <a:latin typeface="Lobster"/>
              </a:rPr>
              <a:t>Rất tốt</a:t>
            </a:r>
          </a:p>
        </p:txBody>
      </p:sp>
      <p:grpSp>
        <p:nvGrpSpPr>
          <p:cNvPr id="10" name="Group 10"/>
          <p:cNvGrpSpPr/>
          <p:nvPr/>
        </p:nvGrpSpPr>
        <p:grpSpPr>
          <a:xfrm>
            <a:off x="11758108" y="2985837"/>
            <a:ext cx="1299669" cy="1378260"/>
            <a:chOff x="0" y="0"/>
            <a:chExt cx="1732892" cy="1837679"/>
          </a:xfrm>
        </p:grpSpPr>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grpSp>
      <p:grpSp>
        <p:nvGrpSpPr>
          <p:cNvPr id="13" name="Group 13"/>
          <p:cNvGrpSpPr/>
          <p:nvPr/>
        </p:nvGrpSpPr>
        <p:grpSpPr>
          <a:xfrm>
            <a:off x="15059219" y="2985837"/>
            <a:ext cx="1299669" cy="1503588"/>
            <a:chOff x="0" y="0"/>
            <a:chExt cx="1732892" cy="2004785"/>
          </a:xfrm>
        </p:grpSpPr>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96601" y="4835692"/>
            <a:ext cx="1094799" cy="1127602"/>
          </a:xfrm>
          <a:prstGeom prst="rect">
            <a:avLst/>
          </a:prstGeom>
        </p:spPr>
      </p:pic>
      <p:grpSp>
        <p:nvGrpSpPr>
          <p:cNvPr id="18" name="Group 18"/>
          <p:cNvGrpSpPr/>
          <p:nvPr/>
        </p:nvGrpSpPr>
        <p:grpSpPr>
          <a:xfrm>
            <a:off x="11758108" y="4710363"/>
            <a:ext cx="1299669" cy="1378260"/>
            <a:chOff x="0" y="0"/>
            <a:chExt cx="1732892" cy="1837679"/>
          </a:xfrm>
        </p:grpSpPr>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grpSp>
      <p:grpSp>
        <p:nvGrpSpPr>
          <p:cNvPr id="21" name="Group 21"/>
          <p:cNvGrpSpPr/>
          <p:nvPr/>
        </p:nvGrpSpPr>
        <p:grpSpPr>
          <a:xfrm>
            <a:off x="15059219" y="4710363"/>
            <a:ext cx="1299669" cy="1503588"/>
            <a:chOff x="0" y="0"/>
            <a:chExt cx="1732892" cy="2004785"/>
          </a:xfrm>
        </p:grpSpPr>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96601" y="6383906"/>
            <a:ext cx="1094799" cy="1127602"/>
          </a:xfrm>
          <a:prstGeom prst="rect">
            <a:avLst/>
          </a:prstGeom>
        </p:spPr>
      </p:pic>
      <p:grpSp>
        <p:nvGrpSpPr>
          <p:cNvPr id="26" name="Group 26"/>
          <p:cNvGrpSpPr/>
          <p:nvPr/>
        </p:nvGrpSpPr>
        <p:grpSpPr>
          <a:xfrm>
            <a:off x="11758108" y="6258577"/>
            <a:ext cx="1299669" cy="1378260"/>
            <a:chOff x="0" y="0"/>
            <a:chExt cx="1732892" cy="1837679"/>
          </a:xfrm>
        </p:grpSpPr>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grpSp>
      <p:grpSp>
        <p:nvGrpSpPr>
          <p:cNvPr id="29" name="Group 29"/>
          <p:cNvGrpSpPr/>
          <p:nvPr/>
        </p:nvGrpSpPr>
        <p:grpSpPr>
          <a:xfrm>
            <a:off x="15059219" y="6258577"/>
            <a:ext cx="1299669" cy="1503588"/>
            <a:chOff x="0" y="0"/>
            <a:chExt cx="1732892" cy="2004785"/>
          </a:xfrm>
        </p:grpSpPr>
        <p:pic>
          <p:nvPicPr>
            <p:cNvPr id="30" name="Picture 3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31" name="Picture 3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32" name="Picture 3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33" name="Picture 3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797509" y="8137450"/>
            <a:ext cx="1094799" cy="1127602"/>
          </a:xfrm>
          <a:prstGeom prst="rect">
            <a:avLst/>
          </a:prstGeom>
        </p:spPr>
      </p:pic>
      <p:grpSp>
        <p:nvGrpSpPr>
          <p:cNvPr id="34" name="Group 34"/>
          <p:cNvGrpSpPr/>
          <p:nvPr/>
        </p:nvGrpSpPr>
        <p:grpSpPr>
          <a:xfrm>
            <a:off x="11959016" y="8012121"/>
            <a:ext cx="1299669" cy="1378260"/>
            <a:chOff x="0" y="0"/>
            <a:chExt cx="1732892" cy="1837679"/>
          </a:xfrm>
        </p:grpSpPr>
        <p:pic>
          <p:nvPicPr>
            <p:cNvPr id="35" name="Picture 3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36" name="Picture 3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grpSp>
      <p:grpSp>
        <p:nvGrpSpPr>
          <p:cNvPr id="37" name="Group 37"/>
          <p:cNvGrpSpPr/>
          <p:nvPr/>
        </p:nvGrpSpPr>
        <p:grpSpPr>
          <a:xfrm>
            <a:off x="15260128" y="8012121"/>
            <a:ext cx="1299669" cy="1503588"/>
            <a:chOff x="0" y="0"/>
            <a:chExt cx="1732892" cy="2004785"/>
          </a:xfrm>
        </p:grpSpPr>
        <p:pic>
          <p:nvPicPr>
            <p:cNvPr id="38" name="Picture 3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39" name="Picture 3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40" name="Picture 4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grpSp>
        <p:nvGrpSpPr>
          <p:cNvPr id="47" name="Group 46"/>
          <p:cNvGrpSpPr/>
          <p:nvPr/>
        </p:nvGrpSpPr>
        <p:grpSpPr>
          <a:xfrm>
            <a:off x="1115134" y="2793756"/>
            <a:ext cx="6248556" cy="1439033"/>
            <a:chOff x="915437" y="1655332"/>
            <a:chExt cx="6248556" cy="1439033"/>
          </a:xfrm>
        </p:grpSpPr>
        <p:sp>
          <p:nvSpPr>
            <p:cNvPr id="46" name="Flowchart: Terminator 45"/>
            <p:cNvSpPr/>
            <p:nvPr/>
          </p:nvSpPr>
          <p:spPr>
            <a:xfrm>
              <a:off x="915437" y="1655332"/>
              <a:ext cx="6248556" cy="1437305"/>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7CF3634-518D-4E29-98F8-CDF5DA4EC137}"/>
                </a:ext>
              </a:extLst>
            </p:cNvPr>
            <p:cNvSpPr txBox="1"/>
            <p:nvPr/>
          </p:nvSpPr>
          <p:spPr>
            <a:xfrm>
              <a:off x="1108207" y="1894036"/>
              <a:ext cx="5882604" cy="1200329"/>
            </a:xfrm>
            <a:prstGeom prst="rect">
              <a:avLst/>
            </a:prstGeom>
            <a:noFill/>
            <a:ln>
              <a:noFill/>
            </a:ln>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Đọc đúng tiếng, đúng từ, lưu loát, mạch lạc</a:t>
              </a:r>
              <a:r>
                <a:rPr lang="en-US" sz="3600" b="1" dirty="0" smtClean="0">
                  <a:solidFill>
                    <a:schemeClr val="bg1"/>
                  </a:solidFill>
                  <a:latin typeface="Lobster" charset="0"/>
                  <a:ea typeface="Tahoma" panose="020B0604030504040204" pitchFamily="34" charset="0"/>
                  <a:cs typeface="Calibri" panose="020F0502020204030204" pitchFamily="34" charset="0"/>
                </a:rPr>
                <a:t>.</a:t>
              </a:r>
              <a:endParaRPr lang="en-US" sz="3600" b="1" dirty="0">
                <a:solidFill>
                  <a:schemeClr val="bg1"/>
                </a:solidFill>
                <a:latin typeface="Lobster" charset="0"/>
                <a:ea typeface="Tahoma" panose="020B0604030504040204" pitchFamily="34" charset="0"/>
                <a:cs typeface="Calibri" panose="020F0502020204030204" pitchFamily="34" charset="0"/>
              </a:endParaRPr>
            </a:p>
          </p:txBody>
        </p:sp>
      </p:grpSp>
      <p:sp>
        <p:nvSpPr>
          <p:cNvPr id="45" name="TextBox 44">
            <a:extLst>
              <a:ext uri="{FF2B5EF4-FFF2-40B4-BE49-F238E27FC236}">
                <a16:creationId xmlns:a16="http://schemas.microsoft.com/office/drawing/2014/main" id="{37CF3634-518D-4E29-98F8-CDF5DA4EC137}"/>
              </a:ext>
            </a:extLst>
          </p:cNvPr>
          <p:cNvSpPr txBox="1"/>
          <p:nvPr/>
        </p:nvSpPr>
        <p:spPr>
          <a:xfrm>
            <a:off x="1115134" y="9632284"/>
            <a:ext cx="6075374" cy="646331"/>
          </a:xfrm>
          <a:prstGeom prst="rect">
            <a:avLst/>
          </a:prstGeom>
          <a:noFill/>
        </p:spPr>
        <p:txBody>
          <a:bodyPr wrap="square" rtlCol="0">
            <a:spAutoFit/>
          </a:bodyPr>
          <a:lstStyle/>
          <a:p>
            <a:pPr algn="ctr"/>
            <a:endParaRPr lang="vi-VN" sz="3600" b="1" dirty="0">
              <a:solidFill>
                <a:schemeClr val="accent3">
                  <a:lumMod val="50000"/>
                </a:schemeClr>
              </a:solidFill>
              <a:latin typeface="Lobster" charset="0"/>
              <a:ea typeface="Tahoma" panose="020B0604030504040204" pitchFamily="34" charset="0"/>
              <a:cs typeface="Calibri" panose="020F0502020204030204" pitchFamily="34" charset="0"/>
            </a:endParaRPr>
          </a:p>
        </p:txBody>
      </p:sp>
      <p:grpSp>
        <p:nvGrpSpPr>
          <p:cNvPr id="48" name="Group 47"/>
          <p:cNvGrpSpPr/>
          <p:nvPr/>
        </p:nvGrpSpPr>
        <p:grpSpPr>
          <a:xfrm>
            <a:off x="1267534" y="4649589"/>
            <a:ext cx="6268144" cy="1439033"/>
            <a:chOff x="915437" y="1655332"/>
            <a:chExt cx="6268144" cy="1439033"/>
          </a:xfrm>
        </p:grpSpPr>
        <p:sp>
          <p:nvSpPr>
            <p:cNvPr id="49" name="Flowchart: Terminator 48"/>
            <p:cNvSpPr/>
            <p:nvPr/>
          </p:nvSpPr>
          <p:spPr>
            <a:xfrm>
              <a:off x="915437" y="1655332"/>
              <a:ext cx="6248556" cy="1437305"/>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7CF3634-518D-4E29-98F8-CDF5DA4EC137}"/>
                </a:ext>
              </a:extLst>
            </p:cNvPr>
            <p:cNvSpPr txBox="1"/>
            <p:nvPr/>
          </p:nvSpPr>
          <p:spPr>
            <a:xfrm>
              <a:off x="1108207" y="1894036"/>
              <a:ext cx="6075374" cy="1200329"/>
            </a:xfrm>
            <a:prstGeom prst="rect">
              <a:avLst/>
            </a:prstGeom>
            <a:noFill/>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Ngắt nghỉ hơi đúng ở các dấu câu, cụm từ rõ nghĩa.</a:t>
              </a:r>
            </a:p>
          </p:txBody>
        </p:sp>
      </p:grpSp>
      <p:grpSp>
        <p:nvGrpSpPr>
          <p:cNvPr id="51" name="Group 50"/>
          <p:cNvGrpSpPr/>
          <p:nvPr/>
        </p:nvGrpSpPr>
        <p:grpSpPr>
          <a:xfrm>
            <a:off x="1363919" y="7974213"/>
            <a:ext cx="6248556" cy="1157124"/>
            <a:chOff x="1059119" y="1646947"/>
            <a:chExt cx="6248556" cy="1157124"/>
          </a:xfrm>
        </p:grpSpPr>
        <p:sp>
          <p:nvSpPr>
            <p:cNvPr id="52" name="Flowchart: Terminator 51"/>
            <p:cNvSpPr/>
            <p:nvPr/>
          </p:nvSpPr>
          <p:spPr>
            <a:xfrm>
              <a:off x="1059119" y="1646947"/>
              <a:ext cx="6248556" cy="1157124"/>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7CF3634-518D-4E29-98F8-CDF5DA4EC137}"/>
                </a:ext>
              </a:extLst>
            </p:cNvPr>
            <p:cNvSpPr txBox="1"/>
            <p:nvPr/>
          </p:nvSpPr>
          <p:spPr>
            <a:xfrm>
              <a:off x="1197665" y="1968977"/>
              <a:ext cx="6075374" cy="646331"/>
            </a:xfrm>
            <a:prstGeom prst="rect">
              <a:avLst/>
            </a:prstGeom>
            <a:noFill/>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Giọng đọc phù hợp.</a:t>
              </a:r>
            </a:p>
          </p:txBody>
        </p:sp>
      </p:grpSp>
      <p:grpSp>
        <p:nvGrpSpPr>
          <p:cNvPr id="54" name="Group 53"/>
          <p:cNvGrpSpPr/>
          <p:nvPr/>
        </p:nvGrpSpPr>
        <p:grpSpPr>
          <a:xfrm>
            <a:off x="1363919" y="6509235"/>
            <a:ext cx="6268144" cy="1127602"/>
            <a:chOff x="915437" y="1655332"/>
            <a:chExt cx="6268144" cy="1127602"/>
          </a:xfrm>
        </p:grpSpPr>
        <p:sp>
          <p:nvSpPr>
            <p:cNvPr id="55" name="Flowchart: Terminator 54"/>
            <p:cNvSpPr/>
            <p:nvPr/>
          </p:nvSpPr>
          <p:spPr>
            <a:xfrm>
              <a:off x="915437" y="1655332"/>
              <a:ext cx="6268144" cy="1127602"/>
            </a:xfrm>
            <a:prstGeom prst="flowChartTerminator">
              <a:avLst/>
            </a:prstGeom>
            <a:solidFill>
              <a:srgbClr val="92D050">
                <a:alpha val="8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7CF3634-518D-4E29-98F8-CDF5DA4EC137}"/>
                </a:ext>
              </a:extLst>
            </p:cNvPr>
            <p:cNvSpPr txBox="1"/>
            <p:nvPr/>
          </p:nvSpPr>
          <p:spPr>
            <a:xfrm>
              <a:off x="1088619" y="1850323"/>
              <a:ext cx="6075374" cy="646331"/>
            </a:xfrm>
            <a:prstGeom prst="rect">
              <a:avLst/>
            </a:prstGeom>
            <a:noFill/>
          </p:spPr>
          <p:txBody>
            <a:bodyPr wrap="square" rtlCol="0">
              <a:spAutoFit/>
            </a:bodyPr>
            <a:lstStyle/>
            <a:p>
              <a:pPr algn="ctr"/>
              <a:r>
                <a:rPr lang="vi-VN" sz="3600" b="1" dirty="0">
                  <a:solidFill>
                    <a:schemeClr val="bg1"/>
                  </a:solidFill>
                  <a:latin typeface="Lobster" charset="0"/>
                  <a:ea typeface="Tahoma" panose="020B0604030504040204" pitchFamily="34" charset="0"/>
                  <a:cs typeface="Calibri" panose="020F0502020204030204" pitchFamily="34" charset="0"/>
                </a:rPr>
                <a:t>Cường độ, tốc độ đọc đạt yêu cầu.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1000" fill="hold"/>
                                        <p:tgtEl>
                                          <p:spTgt spid="4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0"/>
                                        <p:tgtEl>
                                          <p:spTgt spid="34"/>
                                        </p:tgtEl>
                                      </p:cBhvr>
                                    </p:animEffect>
                                    <p:anim calcmode="lin" valueType="num">
                                      <p:cBhvr>
                                        <p:cTn id="100" dur="1000" fill="hold"/>
                                        <p:tgtEl>
                                          <p:spTgt spid="34"/>
                                        </p:tgtEl>
                                        <p:attrNameLst>
                                          <p:attrName>ppt_x</p:attrName>
                                        </p:attrNameLst>
                                      </p:cBhvr>
                                      <p:tavLst>
                                        <p:tav tm="0">
                                          <p:val>
                                            <p:strVal val="#ppt_x"/>
                                          </p:val>
                                        </p:tav>
                                        <p:tav tm="100000">
                                          <p:val>
                                            <p:strVal val="#ppt_x"/>
                                          </p:val>
                                        </p:tav>
                                      </p:tavLst>
                                    </p:anim>
                                    <p:anim calcmode="lin" valueType="num">
                                      <p:cBhvr>
                                        <p:cTn id="101" dur="1000" fill="hold"/>
                                        <p:tgtEl>
                                          <p:spTgt spid="3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1000"/>
                                        <p:tgtEl>
                                          <p:spTgt spid="37"/>
                                        </p:tgtEl>
                                      </p:cBhvr>
                                    </p:animEffect>
                                    <p:anim calcmode="lin" valueType="num">
                                      <p:cBhvr>
                                        <p:cTn id="105" dur="1000" fill="hold"/>
                                        <p:tgtEl>
                                          <p:spTgt spid="37"/>
                                        </p:tgtEl>
                                        <p:attrNameLst>
                                          <p:attrName>ppt_x</p:attrName>
                                        </p:attrNameLst>
                                      </p:cBhvr>
                                      <p:tavLst>
                                        <p:tav tm="0">
                                          <p:val>
                                            <p:strVal val="#ppt_x"/>
                                          </p:val>
                                        </p:tav>
                                        <p:tav tm="100000">
                                          <p:val>
                                            <p:strVal val="#ppt_x"/>
                                          </p:val>
                                        </p:tav>
                                      </p:tavLst>
                                    </p:anim>
                                    <p:anim calcmode="lin" valueType="num">
                                      <p:cBhvr>
                                        <p:cTn id="10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a16="http://schemas.microsoft.com/office/drawing/2014/main" id="{10CCC72B-593B-4ECC-9A8C-CF0835BE6B5C}"/>
              </a:ext>
            </a:extLst>
          </p:cNvPr>
          <p:cNvSpPr/>
          <p:nvPr/>
        </p:nvSpPr>
        <p:spPr>
          <a:xfrm>
            <a:off x="1731818" y="4949761"/>
            <a:ext cx="15392400" cy="3425536"/>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3">
              <a:lumMod val="40000"/>
              <a:lumOff val="6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600700"/>
            <a:ext cx="15011400" cy="2123658"/>
          </a:xfrm>
          <a:prstGeom prst="rect">
            <a:avLst/>
          </a:prstGeom>
          <a:noFill/>
        </p:spPr>
        <p:txBody>
          <a:bodyPr wrap="square">
            <a:spAutoFit/>
          </a:bodyPr>
          <a:lstStyle/>
          <a:p>
            <a:pPr>
              <a:lnSpc>
                <a:spcPct val="150000"/>
              </a:lnSpc>
            </a:pPr>
            <a:r>
              <a:rPr lang="vi-VN" sz="4400" dirty="0" smtClean="0">
                <a:solidFill>
                  <a:srgbClr val="002060"/>
                </a:solidFill>
                <a:latin typeface="Lobster" charset="0"/>
              </a:rPr>
              <a:t>Người xưa đặt ra luật tục để phạt những người có tội, bảo vệ cuộc sống bình yên cho buôn làng</a:t>
            </a:r>
            <a:endParaRPr lang="vi-VN" sz="4400" dirty="0">
              <a:solidFill>
                <a:srgbClr val="002060"/>
              </a:solidFill>
              <a:latin typeface="Lobster" charset="0"/>
            </a:endParaRPr>
          </a:p>
        </p:txBody>
      </p:sp>
      <p:grpSp>
        <p:nvGrpSpPr>
          <p:cNvPr id="11" name="Group 10"/>
          <p:cNvGrpSpPr/>
          <p:nvPr/>
        </p:nvGrpSpPr>
        <p:grpSpPr>
          <a:xfrm>
            <a:off x="1600200" y="481447"/>
            <a:ext cx="15924068" cy="4014353"/>
            <a:chOff x="1600200" y="481447"/>
            <a:chExt cx="15924068" cy="4014353"/>
          </a:xfrm>
        </p:grpSpPr>
        <p:sp>
          <p:nvSpPr>
            <p:cNvPr id="7" name="Speech Bubble: Rectangle with Corners Rounded 6">
              <a:extLst>
                <a:ext uri="{FF2B5EF4-FFF2-40B4-BE49-F238E27FC236}">
                  <a16:creationId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33837" y="918611"/>
              <a:ext cx="13508182" cy="2862322"/>
            </a:xfrm>
            <a:prstGeom prst="rect">
              <a:avLst/>
            </a:prstGeom>
            <a:noFill/>
          </p:spPr>
          <p:txBody>
            <a:bodyPr wrap="square">
              <a:spAutoFit/>
            </a:bodyPr>
            <a:lstStyle/>
            <a:p>
              <a:pPr>
                <a:lnSpc>
                  <a:spcPct val="150000"/>
                </a:lnSpc>
              </a:pPr>
              <a:r>
                <a:rPr lang="vi-VN" sz="4000" dirty="0">
                  <a:solidFill>
                    <a:schemeClr val="accent6">
                      <a:lumMod val="75000"/>
                    </a:schemeClr>
                  </a:solidFill>
                  <a:latin typeface="Lobster" charset="0"/>
                </a:rPr>
                <a:t>Đọc  bài  tập đọc </a:t>
              </a:r>
              <a:r>
                <a:rPr lang="en-US" sz="4000" dirty="0" smtClean="0">
                  <a:solidFill>
                    <a:schemeClr val="accent6">
                      <a:lumMod val="75000"/>
                    </a:schemeClr>
                  </a:solidFill>
                  <a:latin typeface="Lobster" charset="0"/>
                </a:rPr>
                <a:t>“ </a:t>
              </a:r>
              <a:r>
                <a:rPr lang="vi-VN" sz="4000" dirty="0" smtClean="0">
                  <a:solidFill>
                    <a:schemeClr val="accent6">
                      <a:lumMod val="75000"/>
                    </a:schemeClr>
                  </a:solidFill>
                  <a:latin typeface="Lobster" charset="0"/>
                </a:rPr>
                <a:t>Luật </a:t>
              </a:r>
              <a:r>
                <a:rPr lang="vi-VN" sz="4000" dirty="0">
                  <a:solidFill>
                    <a:schemeClr val="accent6">
                      <a:lumMod val="75000"/>
                    </a:schemeClr>
                  </a:solidFill>
                  <a:latin typeface="Lobster" charset="0"/>
                </a:rPr>
                <a:t>tục xưa của người  Ê – </a:t>
              </a:r>
              <a:r>
                <a:rPr lang="vi-VN" sz="4000" dirty="0" smtClean="0">
                  <a:solidFill>
                    <a:schemeClr val="accent6">
                      <a:lumMod val="75000"/>
                    </a:schemeClr>
                  </a:solidFill>
                  <a:latin typeface="Lobster" charset="0"/>
                </a:rPr>
                <a:t>đê</a:t>
              </a:r>
              <a:r>
                <a:rPr lang="en-US" sz="4000" dirty="0" smtClean="0">
                  <a:solidFill>
                    <a:schemeClr val="accent6">
                      <a:lumMod val="75000"/>
                    </a:schemeClr>
                  </a:solidFill>
                  <a:latin typeface="Lobster" charset="0"/>
                </a:rPr>
                <a:t>”</a:t>
              </a:r>
              <a:r>
                <a:rPr lang="vi-VN" sz="4000" dirty="0" smtClean="0">
                  <a:solidFill>
                    <a:schemeClr val="accent6">
                      <a:lumMod val="75000"/>
                    </a:schemeClr>
                  </a:solidFill>
                  <a:latin typeface="Lobster" charset="0"/>
                </a:rPr>
                <a:t> </a:t>
              </a:r>
              <a:r>
                <a:rPr lang="vi-VN" sz="4000" dirty="0">
                  <a:solidFill>
                    <a:schemeClr val="accent6">
                      <a:lumMod val="75000"/>
                    </a:schemeClr>
                  </a:solidFill>
                  <a:latin typeface="Lobster" charset="0"/>
                </a:rPr>
                <a:t>(SGK  - tr.56 +</a:t>
              </a:r>
              <a:r>
                <a:rPr lang="vi-VN" sz="4000" dirty="0" smtClean="0">
                  <a:solidFill>
                    <a:schemeClr val="accent6">
                      <a:lumMod val="75000"/>
                    </a:schemeClr>
                  </a:solidFill>
                  <a:latin typeface="Lobster" charset="0"/>
                </a:rPr>
                <a:t>57)</a:t>
              </a:r>
              <a:r>
                <a:rPr lang="en-US" sz="4000" dirty="0" smtClean="0">
                  <a:solidFill>
                    <a:schemeClr val="accent6">
                      <a:lumMod val="75000"/>
                    </a:schemeClr>
                  </a:solidFill>
                  <a:latin typeface="Lobster" charset="0"/>
                </a:rPr>
                <a:t> </a:t>
              </a:r>
              <a:r>
                <a:rPr lang="vi-VN" sz="4000" dirty="0" smtClean="0">
                  <a:solidFill>
                    <a:schemeClr val="accent6">
                      <a:lumMod val="75000"/>
                    </a:schemeClr>
                  </a:solidFill>
                  <a:latin typeface="Lobster" charset="0"/>
                </a:rPr>
                <a:t>và </a:t>
              </a:r>
              <a:r>
                <a:rPr lang="vi-VN" sz="4000" dirty="0">
                  <a:solidFill>
                    <a:schemeClr val="accent6">
                      <a:lumMod val="75000"/>
                    </a:schemeClr>
                  </a:solidFill>
                  <a:latin typeface="Lobster" charset="0"/>
                </a:rPr>
                <a:t>trả lời câu hỏi  sau</a:t>
              </a:r>
              <a:r>
                <a:rPr lang="vi-VN" sz="4000" dirty="0" smtClean="0">
                  <a:solidFill>
                    <a:schemeClr val="accent6">
                      <a:lumMod val="75000"/>
                    </a:schemeClr>
                  </a:solidFill>
                  <a:latin typeface="Lobster" charset="0"/>
                </a:rPr>
                <a:t>:</a:t>
              </a:r>
            </a:p>
            <a:p>
              <a:pPr>
                <a:lnSpc>
                  <a:spcPct val="150000"/>
                </a:lnSpc>
              </a:pPr>
              <a:r>
                <a:rPr lang="vi-VN" sz="4000" dirty="0" smtClean="0">
                  <a:solidFill>
                    <a:srgbClr val="FF0000"/>
                  </a:solidFill>
                  <a:latin typeface="Lobster" charset="0"/>
                </a:rPr>
                <a:t>*) Người xưa đặt ra luật tục để làm gì?</a:t>
              </a:r>
              <a:endParaRPr lang="vi-VN" sz="4000" dirty="0">
                <a:solidFill>
                  <a:srgbClr val="FF0000"/>
                </a:solidFill>
                <a:latin typeface="Lobster" charset="0"/>
              </a:endParaRPr>
            </a:p>
          </p:txBody>
        </p:sp>
        <p:pic>
          <p:nvPicPr>
            <p:cNvPr id="1026"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b="12329"/>
            <a:stretch/>
          </p:blipFill>
          <p:spPr bwMode="auto">
            <a:xfrm>
              <a:off x="14742968" y="685800"/>
              <a:ext cx="2781300" cy="3810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3"/>
          <p:cNvGrpSpPr/>
          <p:nvPr/>
        </p:nvGrpSpPr>
        <p:grpSpPr>
          <a:xfrm>
            <a:off x="7716320" y="2437625"/>
            <a:ext cx="2855360" cy="3250425"/>
            <a:chOff x="0" y="0"/>
            <a:chExt cx="1732892" cy="2004785"/>
          </a:xfrm>
        </p:grpSpPr>
        <p:pic>
          <p:nvPicPr>
            <p:cNvPr id="14" name="Picture 14"/>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6"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a16="http://schemas.microsoft.com/office/drawing/2014/main" id="{10CCC72B-593B-4ECC-9A8C-CF0835BE6B5C}"/>
              </a:ext>
            </a:extLst>
          </p:cNvPr>
          <p:cNvSpPr/>
          <p:nvPr/>
        </p:nvSpPr>
        <p:spPr>
          <a:xfrm>
            <a:off x="1731818" y="5143499"/>
            <a:ext cx="15392400" cy="3231797"/>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600700"/>
            <a:ext cx="15011400" cy="2005164"/>
          </a:xfrm>
          <a:prstGeom prst="rect">
            <a:avLst/>
          </a:prstGeom>
          <a:noFill/>
        </p:spPr>
        <p:txBody>
          <a:bodyPr wrap="square">
            <a:spAutoFit/>
          </a:bodyPr>
          <a:lstStyle/>
          <a:p>
            <a:pPr algn="ctr">
              <a:lnSpc>
                <a:spcPct val="150000"/>
              </a:lnSpc>
            </a:pPr>
            <a:r>
              <a:rPr lang="vi-VN" sz="4400" dirty="0">
                <a:solidFill>
                  <a:srgbClr val="002060"/>
                </a:solidFill>
                <a:latin typeface="Lobster" charset="0"/>
              </a:rPr>
              <a:t>Người liên lạc muốn nhắn gửi chú Hai Long tình yêu Tổ quốc và lời chúc mừng thắng lợi.</a:t>
            </a: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40000"/>
                <a:lumOff val="6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8" y="918611"/>
              <a:ext cx="13279582" cy="3293209"/>
            </a:xfrm>
            <a:prstGeom prst="rect">
              <a:avLst/>
            </a:prstGeom>
            <a:noFill/>
          </p:spPr>
          <p:txBody>
            <a:bodyPr wrap="square">
              <a:spAutoFit/>
            </a:bodyPr>
            <a:lstStyle/>
            <a:p>
              <a:pPr>
                <a:lnSpc>
                  <a:spcPct val="130000"/>
                </a:lnSpc>
              </a:pPr>
              <a:r>
                <a:rPr lang="vi-VN" sz="4000" dirty="0">
                  <a:solidFill>
                    <a:schemeClr val="tx1">
                      <a:lumMod val="95000"/>
                      <a:lumOff val="5000"/>
                    </a:schemeClr>
                  </a:solidFill>
                  <a:latin typeface="Lobster" charset="0"/>
                </a:rPr>
                <a:t>Đọc  bài  tập đọc </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Hộp thư mật</a:t>
              </a:r>
              <a:r>
                <a:rPr lang="en-US" sz="4000" dirty="0" smtClean="0">
                  <a:solidFill>
                    <a:schemeClr val="tx1">
                      <a:lumMod val="95000"/>
                      <a:lumOff val="5000"/>
                    </a:schemeClr>
                  </a:solidFill>
                  <a:latin typeface="Lobster" charset="0"/>
                </a:rPr>
                <a:t>”</a:t>
              </a:r>
              <a:r>
                <a:rPr lang="vi-VN" sz="4000" dirty="0" smtClean="0">
                  <a:solidFill>
                    <a:schemeClr val="tx1">
                      <a:lumMod val="95000"/>
                      <a:lumOff val="5000"/>
                    </a:schemeClr>
                  </a:solidFill>
                  <a:latin typeface="Lobster" charset="0"/>
                </a:rPr>
                <a:t>(SGK  </a:t>
              </a:r>
              <a:r>
                <a:rPr lang="vi-VN" sz="4000" dirty="0">
                  <a:solidFill>
                    <a:schemeClr val="tx1">
                      <a:lumMod val="95000"/>
                      <a:lumOff val="5000"/>
                    </a:schemeClr>
                  </a:solidFill>
                  <a:latin typeface="Lobster" charset="0"/>
                </a:rPr>
                <a:t>- </a:t>
              </a:r>
              <a:r>
                <a:rPr lang="vi-VN" sz="4000" dirty="0" smtClean="0">
                  <a:solidFill>
                    <a:schemeClr val="tx1">
                      <a:lumMod val="95000"/>
                      <a:lumOff val="5000"/>
                    </a:schemeClr>
                  </a:solidFill>
                  <a:latin typeface="Lobster" charset="0"/>
                </a:rPr>
                <a:t>tr.52)</a:t>
              </a:r>
              <a:r>
                <a:rPr lang="en-US" sz="4000" dirty="0" smtClean="0">
                  <a:solidFill>
                    <a:schemeClr val="tx1">
                      <a:lumMod val="95000"/>
                      <a:lumOff val="5000"/>
                    </a:schemeClr>
                  </a:solidFill>
                  <a:latin typeface="Lobster" charset="0"/>
                </a:rPr>
                <a:t> </a:t>
              </a:r>
              <a:r>
                <a:rPr lang="vi-VN" sz="4000" dirty="0" smtClean="0">
                  <a:solidFill>
                    <a:schemeClr val="tx1">
                      <a:lumMod val="95000"/>
                      <a:lumOff val="5000"/>
                    </a:schemeClr>
                  </a:solidFill>
                  <a:latin typeface="Lobster" charset="0"/>
                </a:rPr>
                <a:t>và </a:t>
              </a:r>
              <a:r>
                <a:rPr lang="vi-VN" sz="4000" dirty="0">
                  <a:solidFill>
                    <a:schemeClr val="tx1">
                      <a:lumMod val="95000"/>
                      <a:lumOff val="5000"/>
                    </a:schemeClr>
                  </a:solidFill>
                  <a:latin typeface="Lobster" charset="0"/>
                </a:rPr>
                <a:t>trả lời câu hỏi  sau</a:t>
              </a:r>
              <a:r>
                <a:rPr lang="vi-VN" sz="4000" dirty="0" smtClean="0">
                  <a:solidFill>
                    <a:schemeClr val="tx1">
                      <a:lumMod val="95000"/>
                      <a:lumOff val="5000"/>
                    </a:schemeClr>
                  </a:solidFill>
                  <a:latin typeface="Lobster" charset="0"/>
                </a:rPr>
                <a:t>:</a:t>
              </a:r>
            </a:p>
            <a:p>
              <a:pPr>
                <a:lnSpc>
                  <a:spcPct val="130000"/>
                </a:lnSpc>
              </a:pPr>
              <a:r>
                <a:rPr lang="vi-VN" sz="4000" dirty="0" smtClean="0">
                  <a:solidFill>
                    <a:srgbClr val="FF0000"/>
                  </a:solidFill>
                  <a:latin typeface="Lobster" charset="0"/>
                </a:rPr>
                <a:t>*) Qua những vật có hình chữ V người liên lạc muốn gửi gắm chú Hai Long điều gì?</a:t>
              </a:r>
              <a:endParaRPr lang="vi-VN" sz="40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2050" name="Picture 2" descr="Hộp thư mật - Tập đọc 5 - Nguyễn Thị Hà Liên - Thư viện Tư liệu giáo dục"/>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82799" y="930509"/>
            <a:ext cx="3218291" cy="2718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3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050"/>
                                        </p:tgtEl>
                                      </p:cBhvr>
                                    </p:animEffect>
                                    <p:set>
                                      <p:cBhvr>
                                        <p:cTn id="36" dur="1" fill="hold">
                                          <p:stCondLst>
                                            <p:cond delay="499"/>
                                          </p:stCondLst>
                                        </p:cTn>
                                        <p:tgtEl>
                                          <p:spTgt spid="2050"/>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a16="http://schemas.microsoft.com/office/drawing/2014/main" id="{10CCC72B-593B-4ECC-9A8C-CF0835BE6B5C}"/>
              </a:ext>
            </a:extLst>
          </p:cNvPr>
          <p:cNvSpPr/>
          <p:nvPr/>
        </p:nvSpPr>
        <p:spPr>
          <a:xfrm>
            <a:off x="1563469" y="5805507"/>
            <a:ext cx="15392400" cy="3048001"/>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20000"/>
              <a:lumOff val="8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960418" y="5952192"/>
            <a:ext cx="15011400" cy="3857210"/>
          </a:xfrm>
          <a:prstGeom prst="rect">
            <a:avLst/>
          </a:prstGeom>
          <a:noFill/>
        </p:spPr>
        <p:txBody>
          <a:bodyPr wrap="square">
            <a:spAutoFit/>
          </a:bodyPr>
          <a:lstStyle/>
          <a:p>
            <a:pPr algn="ctr">
              <a:lnSpc>
                <a:spcPct val="150000"/>
              </a:lnSpc>
            </a:pPr>
            <a:r>
              <a:rPr lang="vi-VN" sz="4200" dirty="0" smtClean="0">
                <a:solidFill>
                  <a:schemeClr val="accent6">
                    <a:lumMod val="50000"/>
                  </a:schemeClr>
                </a:solidFill>
                <a:latin typeface="Lobster" charset="0"/>
              </a:rPr>
              <a:t>Là </a:t>
            </a:r>
            <a:r>
              <a:rPr lang="vi-VN" sz="4200" dirty="0">
                <a:solidFill>
                  <a:schemeClr val="accent6">
                    <a:lumMod val="50000"/>
                  </a:schemeClr>
                </a:solidFill>
                <a:latin typeface="Lobster" charset="0"/>
              </a:rPr>
              <a:t>câu ca dao nhắc nhở mọi người Việt Nam dù đi đâu, về đâu, làm gì cũng không quên được ngày giỗ Tổ, không được quên nguồn cội của mình.</a:t>
            </a:r>
          </a:p>
          <a:p>
            <a:pPr algn="ctr">
              <a:lnSpc>
                <a:spcPct val="150000"/>
              </a:lnSpc>
            </a:pPr>
            <a:endParaRPr lang="vi-VN" sz="4200" dirty="0">
              <a:solidFill>
                <a:schemeClr val="accent6">
                  <a:lumMod val="50000"/>
                </a:schemeClr>
              </a:solidFill>
              <a:latin typeface="Lobster" charset="0"/>
            </a:endParaRP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5">
                <a:lumMod val="20000"/>
                <a:lumOff val="80000"/>
                <a:alpha val="85098"/>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8" y="657538"/>
              <a:ext cx="13279582" cy="3693319"/>
            </a:xfrm>
            <a:prstGeom prst="rect">
              <a:avLst/>
            </a:prstGeom>
            <a:noFill/>
          </p:spPr>
          <p:txBody>
            <a:bodyPr wrap="square">
              <a:spAutoFit/>
            </a:bodyPr>
            <a:lstStyle/>
            <a:p>
              <a:pPr>
                <a:lnSpc>
                  <a:spcPct val="130000"/>
                </a:lnSpc>
              </a:pPr>
              <a:r>
                <a:rPr lang="vi-VN" sz="3600" dirty="0">
                  <a:latin typeface="Lobster" charset="0"/>
                </a:rPr>
                <a:t>Đọc  bài  tập đọc </a:t>
              </a:r>
              <a:r>
                <a:rPr lang="en-US" sz="3600" dirty="0" smtClean="0">
                  <a:latin typeface="Lobster" charset="0"/>
                </a:rPr>
                <a:t>“</a:t>
              </a:r>
              <a:r>
                <a:rPr lang="vi-VN" sz="3600" dirty="0" smtClean="0">
                  <a:latin typeface="Lobster" charset="0"/>
                </a:rPr>
                <a:t> Phong cảnh đền Hùng</a:t>
              </a:r>
              <a:r>
                <a:rPr lang="en-US" sz="3600" dirty="0" smtClean="0">
                  <a:latin typeface="Lobster" charset="0"/>
                </a:rPr>
                <a:t>”</a:t>
              </a:r>
              <a:r>
                <a:rPr lang="vi-VN" sz="3600" dirty="0" smtClean="0">
                  <a:latin typeface="Lobster" charset="0"/>
                </a:rPr>
                <a:t> </a:t>
              </a:r>
              <a:r>
                <a:rPr lang="vi-VN" sz="3600" dirty="0">
                  <a:latin typeface="Lobster" charset="0"/>
                </a:rPr>
                <a:t>(SGK  - </a:t>
              </a:r>
              <a:r>
                <a:rPr lang="vi-VN" sz="3600" dirty="0" smtClean="0">
                  <a:latin typeface="Lobster" charset="0"/>
                </a:rPr>
                <a:t>tr.68 + 69)</a:t>
              </a:r>
              <a:r>
                <a:rPr lang="en-US" sz="3600" dirty="0" smtClean="0">
                  <a:latin typeface="Lobster" charset="0"/>
                </a:rPr>
                <a:t> </a:t>
              </a:r>
              <a:r>
                <a:rPr lang="vi-VN" sz="3600" dirty="0" smtClean="0">
                  <a:latin typeface="Lobster" charset="0"/>
                </a:rPr>
                <a:t>và </a:t>
              </a:r>
              <a:r>
                <a:rPr lang="vi-VN" sz="3600" dirty="0">
                  <a:latin typeface="Lobster" charset="0"/>
                </a:rPr>
                <a:t>trả lời câu hỏi  sau</a:t>
              </a:r>
              <a:r>
                <a:rPr lang="vi-VN" sz="3600" dirty="0" smtClean="0">
                  <a:latin typeface="Lobster" charset="0"/>
                </a:rPr>
                <a:t>:</a:t>
              </a:r>
            </a:p>
            <a:p>
              <a:pPr>
                <a:lnSpc>
                  <a:spcPct val="130000"/>
                </a:lnSpc>
              </a:pPr>
              <a:r>
                <a:rPr lang="vi-VN" sz="3600" dirty="0" smtClean="0">
                  <a:solidFill>
                    <a:srgbClr val="FF0000"/>
                  </a:solidFill>
                  <a:latin typeface="Lobster" charset="0"/>
                </a:rPr>
                <a:t>*) Em </a:t>
              </a:r>
              <a:r>
                <a:rPr lang="vi-VN" sz="3600" dirty="0">
                  <a:solidFill>
                    <a:srgbClr val="FF0000"/>
                  </a:solidFill>
                  <a:latin typeface="Lobster" charset="0"/>
                </a:rPr>
                <a:t>hiểu câu ca dao sau như thế nào </a:t>
              </a:r>
              <a:r>
                <a:rPr lang="vi-VN" sz="3600" dirty="0" smtClean="0">
                  <a:solidFill>
                    <a:srgbClr val="FF0000"/>
                  </a:solidFill>
                  <a:latin typeface="Lobster" charset="0"/>
                </a:rPr>
                <a:t>?</a:t>
              </a:r>
              <a:endParaRPr lang="vi-VN" sz="3600" dirty="0">
                <a:solidFill>
                  <a:srgbClr val="FF0000"/>
                </a:solidFill>
                <a:latin typeface="Lobster" charset="0"/>
              </a:endParaRPr>
            </a:p>
            <a:p>
              <a:pPr>
                <a:lnSpc>
                  <a:spcPct val="130000"/>
                </a:lnSpc>
              </a:pPr>
              <a:r>
                <a:rPr lang="vi-VN" sz="3600" dirty="0">
                  <a:solidFill>
                    <a:srgbClr val="FF0000"/>
                  </a:solidFill>
                  <a:latin typeface="Lobster" charset="0"/>
                </a:rPr>
                <a:t>    </a:t>
              </a:r>
              <a:r>
                <a:rPr lang="vi-VN" sz="3600" dirty="0" smtClean="0">
                  <a:solidFill>
                    <a:srgbClr val="FF0000"/>
                  </a:solidFill>
                  <a:latin typeface="Lobster" charset="0"/>
                </a:rPr>
                <a:t>   </a:t>
              </a:r>
              <a:r>
                <a:rPr lang="vi-VN" sz="3600" dirty="0">
                  <a:solidFill>
                    <a:srgbClr val="FF0000"/>
                  </a:solidFill>
                  <a:latin typeface="Lobster" charset="0"/>
                </a:rPr>
                <a:t>"Dù ai đi ngược về </a:t>
              </a:r>
              <a:r>
                <a:rPr lang="vi-VN" sz="3600" dirty="0" smtClean="0">
                  <a:solidFill>
                    <a:srgbClr val="FF0000"/>
                  </a:solidFill>
                  <a:latin typeface="Lobster" charset="0"/>
                </a:rPr>
                <a:t>xuôi</a:t>
              </a:r>
              <a:endParaRPr lang="vi-VN" sz="3600" dirty="0">
                <a:solidFill>
                  <a:srgbClr val="FF0000"/>
                </a:solidFill>
                <a:latin typeface="Lobster" charset="0"/>
              </a:endParaRPr>
            </a:p>
            <a:p>
              <a:pPr>
                <a:lnSpc>
                  <a:spcPct val="130000"/>
                </a:lnSpc>
              </a:pPr>
              <a:r>
                <a:rPr lang="vi-VN" sz="3600" dirty="0">
                  <a:solidFill>
                    <a:srgbClr val="FF0000"/>
                  </a:solidFill>
                  <a:latin typeface="Lobster" charset="0"/>
                </a:rPr>
                <a:t>Nhớ ngày giỗ Tổ mùng mười tháng ba</a:t>
              </a:r>
              <a:r>
                <a:rPr lang="vi-VN" sz="3600" dirty="0" smtClean="0">
                  <a:solidFill>
                    <a:srgbClr val="FF0000"/>
                  </a:solidFill>
                  <a:latin typeface="Lobster" charset="0"/>
                </a:rPr>
                <a:t>."</a:t>
              </a:r>
              <a:endParaRPr lang="vi-VN" sz="36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3074" name="Picture 2" descr="Về đất Tổ thăm khu di tích lịch sử Đền Hùng | VOV.V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178529" y="1434796"/>
            <a:ext cx="3954492" cy="2641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074"/>
                                        </p:tgtEl>
                                      </p:cBhvr>
                                    </p:animEffect>
                                    <p:set>
                                      <p:cBhvr>
                                        <p:cTn id="36" dur="1" fill="hold">
                                          <p:stCondLst>
                                            <p:cond delay="499"/>
                                          </p:stCondLst>
                                        </p:cTn>
                                        <p:tgtEl>
                                          <p:spTgt spid="3074"/>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50" r="1951" b="350"/>
          <a:stretch>
            <a:fillRect/>
          </a:stretch>
        </p:blipFill>
        <p:spPr>
          <a:xfrm>
            <a:off x="0" y="0"/>
            <a:ext cx="18288000" cy="10287000"/>
          </a:xfrm>
          <a:prstGeom prst="rect">
            <a:avLst/>
          </a:prstGeom>
        </p:spPr>
      </p:pic>
      <p:pic>
        <p:nvPicPr>
          <p:cNvPr id="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144276" y="7200900"/>
            <a:ext cx="7315200" cy="3712464"/>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8396238" y="7200900"/>
            <a:ext cx="7315200" cy="3712464"/>
          </a:xfrm>
          <a:prstGeom prst="rect">
            <a:avLst/>
          </a:prstGeom>
        </p:spPr>
      </p:pic>
      <p:pic>
        <p:nvPicPr>
          <p:cNvPr id="5"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2986038" y="7211014"/>
            <a:ext cx="7315200" cy="3712464"/>
          </a:xfrm>
          <a:prstGeom prst="rect">
            <a:avLst/>
          </a:prstGeom>
        </p:spPr>
      </p:pic>
      <p:pic>
        <p:nvPicPr>
          <p:cNvPr id="6"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2000" y="7211014"/>
            <a:ext cx="7315200" cy="3712464"/>
          </a:xfrm>
          <a:prstGeom prst="rect">
            <a:avLst/>
          </a:prstGeom>
        </p:spPr>
      </p:pic>
      <p:sp>
        <p:nvSpPr>
          <p:cNvPr id="9" name="Speech Bubble: Rectangle with Corners Rounded 6">
            <a:extLst>
              <a:ext uri="{FF2B5EF4-FFF2-40B4-BE49-F238E27FC236}">
                <a16:creationId xmlns:a16="http://schemas.microsoft.com/office/drawing/2014/main" id="{10CCC72B-593B-4ECC-9A8C-CF0835BE6B5C}"/>
              </a:ext>
            </a:extLst>
          </p:cNvPr>
          <p:cNvSpPr/>
          <p:nvPr/>
        </p:nvSpPr>
        <p:spPr>
          <a:xfrm>
            <a:off x="1808019" y="5805507"/>
            <a:ext cx="15392400" cy="3048001"/>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accent6">
              <a:lumMod val="20000"/>
              <a:lumOff val="80000"/>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8" name="Rectangle 7"/>
          <p:cNvSpPr/>
          <p:nvPr/>
        </p:nvSpPr>
        <p:spPr>
          <a:xfrm>
            <a:off x="1753969" y="6243089"/>
            <a:ext cx="15011400" cy="3000821"/>
          </a:xfrm>
          <a:prstGeom prst="rect">
            <a:avLst/>
          </a:prstGeom>
          <a:noFill/>
        </p:spPr>
        <p:txBody>
          <a:bodyPr wrap="square">
            <a:spAutoFit/>
          </a:bodyPr>
          <a:lstStyle/>
          <a:p>
            <a:pPr algn="ctr">
              <a:lnSpc>
                <a:spcPct val="150000"/>
              </a:lnSpc>
            </a:pPr>
            <a:r>
              <a:rPr lang="vi-VN" sz="4200" dirty="0" smtClean="0">
                <a:solidFill>
                  <a:schemeClr val="accent6">
                    <a:lumMod val="50000"/>
                  </a:schemeClr>
                </a:solidFill>
                <a:latin typeface="Lobster" charset="0"/>
              </a:rPr>
              <a:t>Qua hình ảnh cửa sông, tác giả muốn ca ngợi tình cảm thủy chung, uống nước nhớ nguồn. </a:t>
            </a:r>
            <a:endParaRPr lang="vi-VN" sz="4200" dirty="0">
              <a:solidFill>
                <a:schemeClr val="accent6">
                  <a:lumMod val="50000"/>
                </a:schemeClr>
              </a:solidFill>
              <a:latin typeface="Lobster" charset="0"/>
            </a:endParaRPr>
          </a:p>
          <a:p>
            <a:pPr algn="ctr">
              <a:lnSpc>
                <a:spcPct val="150000"/>
              </a:lnSpc>
            </a:pPr>
            <a:endParaRPr lang="vi-VN" sz="4200" dirty="0">
              <a:solidFill>
                <a:schemeClr val="accent6">
                  <a:lumMod val="50000"/>
                </a:schemeClr>
              </a:solidFill>
              <a:latin typeface="Lobster" charset="0"/>
            </a:endParaRPr>
          </a:p>
        </p:txBody>
      </p:sp>
      <p:grpSp>
        <p:nvGrpSpPr>
          <p:cNvPr id="11" name="Group 10"/>
          <p:cNvGrpSpPr/>
          <p:nvPr/>
        </p:nvGrpSpPr>
        <p:grpSpPr>
          <a:xfrm>
            <a:off x="1447800" y="481446"/>
            <a:ext cx="15392400" cy="3976253"/>
            <a:chOff x="1600200" y="481447"/>
            <a:chExt cx="15392400" cy="3976253"/>
          </a:xfrm>
        </p:grpSpPr>
        <p:sp>
          <p:nvSpPr>
            <p:cNvPr id="7" name="Speech Bubble: Rectangle with Corners Rounded 6">
              <a:extLst>
                <a:ext uri="{FF2B5EF4-FFF2-40B4-BE49-F238E27FC236}">
                  <a16:creationId xmlns:a16="http://schemas.microsoft.com/office/drawing/2014/main" id="{10CCC72B-593B-4ECC-9A8C-CF0835BE6B5C}"/>
                </a:ext>
              </a:extLst>
            </p:cNvPr>
            <p:cNvSpPr/>
            <p:nvPr/>
          </p:nvSpPr>
          <p:spPr>
            <a:xfrm>
              <a:off x="1600200" y="481447"/>
              <a:ext cx="15392400" cy="3976253"/>
            </a:xfrm>
            <a:custGeom>
              <a:avLst/>
              <a:gdLst>
                <a:gd name="connsiteX0" fmla="*/ 0 w 9202194"/>
                <a:gd name="connsiteY0" fmla="*/ 214159 h 1284929"/>
                <a:gd name="connsiteX1" fmla="*/ 214159 w 9202194"/>
                <a:gd name="connsiteY1" fmla="*/ 0 h 1284929"/>
                <a:gd name="connsiteX2" fmla="*/ 838340 w 9202194"/>
                <a:gd name="connsiteY2" fmla="*/ 0 h 1284929"/>
                <a:gd name="connsiteX3" fmla="*/ 1307907 w 9202194"/>
                <a:gd name="connsiteY3" fmla="*/ 0 h 1284929"/>
                <a:gd name="connsiteX4" fmla="*/ 1880550 w 9202194"/>
                <a:gd name="connsiteY4" fmla="*/ 0 h 1284929"/>
                <a:gd name="connsiteX5" fmla="*/ 2453194 w 9202194"/>
                <a:gd name="connsiteY5" fmla="*/ 0 h 1284929"/>
                <a:gd name="connsiteX6" fmla="*/ 2871223 w 9202194"/>
                <a:gd name="connsiteY6" fmla="*/ 0 h 1284929"/>
                <a:gd name="connsiteX7" fmla="*/ 3495404 w 9202194"/>
                <a:gd name="connsiteY7" fmla="*/ 0 h 1284929"/>
                <a:gd name="connsiteX8" fmla="*/ 4119585 w 9202194"/>
                <a:gd name="connsiteY8" fmla="*/ 0 h 1284929"/>
                <a:gd name="connsiteX9" fmla="*/ 4795304 w 9202194"/>
                <a:gd name="connsiteY9" fmla="*/ 0 h 1284929"/>
                <a:gd name="connsiteX10" fmla="*/ 5367947 w 9202194"/>
                <a:gd name="connsiteY10" fmla="*/ 0 h 1284929"/>
                <a:gd name="connsiteX11" fmla="*/ 5932939 w 9202194"/>
                <a:gd name="connsiteY11" fmla="*/ 0 h 1284929"/>
                <a:gd name="connsiteX12" fmla="*/ 6481941 w 9202194"/>
                <a:gd name="connsiteY12" fmla="*/ 0 h 1284929"/>
                <a:gd name="connsiteX13" fmla="*/ 6966981 w 9202194"/>
                <a:gd name="connsiteY13" fmla="*/ 0 h 1284929"/>
                <a:gd name="connsiteX14" fmla="*/ 7310723 w 9202194"/>
                <a:gd name="connsiteY14" fmla="*/ 0 h 1284929"/>
                <a:gd name="connsiteX15" fmla="*/ 7668495 w 9202194"/>
                <a:gd name="connsiteY15" fmla="*/ 0 h 1284929"/>
                <a:gd name="connsiteX16" fmla="*/ 8108342 w 9202194"/>
                <a:gd name="connsiteY16" fmla="*/ 0 h 1284929"/>
                <a:gd name="connsiteX17" fmla="*/ 8534993 w 9202194"/>
                <a:gd name="connsiteY17" fmla="*/ 0 h 1284929"/>
                <a:gd name="connsiteX18" fmla="*/ 8988035 w 9202194"/>
                <a:gd name="connsiteY18" fmla="*/ 0 h 1284929"/>
                <a:gd name="connsiteX19" fmla="*/ 9202194 w 9202194"/>
                <a:gd name="connsiteY19" fmla="*/ 214159 h 1284929"/>
                <a:gd name="connsiteX20" fmla="*/ 9202194 w 9202194"/>
                <a:gd name="connsiteY20" fmla="*/ 214155 h 1284929"/>
                <a:gd name="connsiteX21" fmla="*/ 9202194 w 9202194"/>
                <a:gd name="connsiteY21" fmla="*/ 214155 h 1284929"/>
                <a:gd name="connsiteX22" fmla="*/ 9202194 w 9202194"/>
                <a:gd name="connsiteY22" fmla="*/ 535387 h 1284929"/>
                <a:gd name="connsiteX23" fmla="*/ 9202194 w 9202194"/>
                <a:gd name="connsiteY23" fmla="*/ 1070770 h 1284929"/>
                <a:gd name="connsiteX24" fmla="*/ 8988035 w 9202194"/>
                <a:gd name="connsiteY24" fmla="*/ 1284929 h 1284929"/>
                <a:gd name="connsiteX25" fmla="*/ 8548188 w 9202194"/>
                <a:gd name="connsiteY25" fmla="*/ 1284929 h 1284929"/>
                <a:gd name="connsiteX26" fmla="*/ 8121537 w 9202194"/>
                <a:gd name="connsiteY26" fmla="*/ 1284929 h 1284929"/>
                <a:gd name="connsiteX27" fmla="*/ 7668495 w 9202194"/>
                <a:gd name="connsiteY27" fmla="*/ 1284929 h 1284929"/>
                <a:gd name="connsiteX28" fmla="*/ 7162374 w 9202194"/>
                <a:gd name="connsiteY28" fmla="*/ 1284929 h 1284929"/>
                <a:gd name="connsiteX29" fmla="*/ 6656254 w 9202194"/>
                <a:gd name="connsiteY29" fmla="*/ 1284929 h 1284929"/>
                <a:gd name="connsiteX30" fmla="*/ 6058111 w 9202194"/>
                <a:gd name="connsiteY30" fmla="*/ 1284929 h 1284929"/>
                <a:gd name="connsiteX31" fmla="*/ 5367947 w 9202194"/>
                <a:gd name="connsiteY31" fmla="*/ 1284929 h 1284929"/>
                <a:gd name="connsiteX32" fmla="*/ 5367947 w 9202194"/>
                <a:gd name="connsiteY32" fmla="*/ 1284929 h 1284929"/>
                <a:gd name="connsiteX33" fmla="*/ 4795304 w 9202194"/>
                <a:gd name="connsiteY33" fmla="*/ 1284929 h 1284929"/>
                <a:gd name="connsiteX34" fmla="*/ 4171123 w 9202194"/>
                <a:gd name="connsiteY34" fmla="*/ 1284929 h 1284929"/>
                <a:gd name="connsiteX35" fmla="*/ 3546942 w 9202194"/>
                <a:gd name="connsiteY35" fmla="*/ 1284929 h 1284929"/>
                <a:gd name="connsiteX36" fmla="*/ 2974299 w 9202194"/>
                <a:gd name="connsiteY36" fmla="*/ 1284929 h 1284929"/>
                <a:gd name="connsiteX37" fmla="*/ 2401656 w 9202194"/>
                <a:gd name="connsiteY37" fmla="*/ 1284929 h 1284929"/>
                <a:gd name="connsiteX38" fmla="*/ 1777475 w 9202194"/>
                <a:gd name="connsiteY38" fmla="*/ 1284929 h 1284929"/>
                <a:gd name="connsiteX39" fmla="*/ 1101756 w 9202194"/>
                <a:gd name="connsiteY39" fmla="*/ 1284929 h 1284929"/>
                <a:gd name="connsiteX40" fmla="*/ 214159 w 9202194"/>
                <a:gd name="connsiteY40" fmla="*/ 1284929 h 1284929"/>
                <a:gd name="connsiteX41" fmla="*/ 0 w 9202194"/>
                <a:gd name="connsiteY41" fmla="*/ 1070770 h 1284929"/>
                <a:gd name="connsiteX42" fmla="*/ 0 w 9202194"/>
                <a:gd name="connsiteY42" fmla="*/ 535387 h 1284929"/>
                <a:gd name="connsiteX43" fmla="*/ 0 w 9202194"/>
                <a:gd name="connsiteY43" fmla="*/ 214155 h 1284929"/>
                <a:gd name="connsiteX44" fmla="*/ 0 w 9202194"/>
                <a:gd name="connsiteY44" fmla="*/ 214155 h 1284929"/>
                <a:gd name="connsiteX45" fmla="*/ 0 w 9202194"/>
                <a:gd name="connsiteY45" fmla="*/ 214159 h 128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02194" h="1284929" fill="none" extrusionOk="0">
                  <a:moveTo>
                    <a:pt x="0" y="214159"/>
                  </a:moveTo>
                  <a:cubicBezTo>
                    <a:pt x="1102" y="93566"/>
                    <a:pt x="66194" y="5616"/>
                    <a:pt x="214159" y="0"/>
                  </a:cubicBezTo>
                  <a:cubicBezTo>
                    <a:pt x="352367" y="-64029"/>
                    <a:pt x="559528" y="62004"/>
                    <a:pt x="838340" y="0"/>
                  </a:cubicBezTo>
                  <a:cubicBezTo>
                    <a:pt x="1117152" y="-62004"/>
                    <a:pt x="1191871" y="34596"/>
                    <a:pt x="1307907" y="0"/>
                  </a:cubicBezTo>
                  <a:cubicBezTo>
                    <a:pt x="1423943" y="-34596"/>
                    <a:pt x="1711637" y="6953"/>
                    <a:pt x="1880550" y="0"/>
                  </a:cubicBezTo>
                  <a:cubicBezTo>
                    <a:pt x="2049463" y="-6953"/>
                    <a:pt x="2175177" y="51693"/>
                    <a:pt x="2453194" y="0"/>
                  </a:cubicBezTo>
                  <a:cubicBezTo>
                    <a:pt x="2731211" y="-51693"/>
                    <a:pt x="2739502" y="13789"/>
                    <a:pt x="2871223" y="0"/>
                  </a:cubicBezTo>
                  <a:cubicBezTo>
                    <a:pt x="3002944" y="-13789"/>
                    <a:pt x="3348408" y="45162"/>
                    <a:pt x="3495404" y="0"/>
                  </a:cubicBezTo>
                  <a:cubicBezTo>
                    <a:pt x="3642400" y="-45162"/>
                    <a:pt x="3828312" y="72590"/>
                    <a:pt x="4119585" y="0"/>
                  </a:cubicBezTo>
                  <a:cubicBezTo>
                    <a:pt x="4410858" y="-72590"/>
                    <a:pt x="4527772" y="72955"/>
                    <a:pt x="4795304" y="0"/>
                  </a:cubicBezTo>
                  <a:cubicBezTo>
                    <a:pt x="5062836" y="-72955"/>
                    <a:pt x="5084995" y="22087"/>
                    <a:pt x="5367947" y="0"/>
                  </a:cubicBezTo>
                  <a:cubicBezTo>
                    <a:pt x="5499947" y="-9183"/>
                    <a:pt x="5665199" y="43090"/>
                    <a:pt x="5932939" y="0"/>
                  </a:cubicBezTo>
                  <a:cubicBezTo>
                    <a:pt x="6200679" y="-43090"/>
                    <a:pt x="6253349" y="25138"/>
                    <a:pt x="6481941" y="0"/>
                  </a:cubicBezTo>
                  <a:cubicBezTo>
                    <a:pt x="6710533" y="-25138"/>
                    <a:pt x="6735913" y="49672"/>
                    <a:pt x="6966981" y="0"/>
                  </a:cubicBezTo>
                  <a:cubicBezTo>
                    <a:pt x="7073480" y="-16481"/>
                    <a:pt x="7181898" y="39948"/>
                    <a:pt x="7310723" y="0"/>
                  </a:cubicBezTo>
                  <a:cubicBezTo>
                    <a:pt x="7439548" y="-39948"/>
                    <a:pt x="7580250" y="21801"/>
                    <a:pt x="7668495" y="0"/>
                  </a:cubicBezTo>
                  <a:cubicBezTo>
                    <a:pt x="7789096" y="-14920"/>
                    <a:pt x="8001308" y="12673"/>
                    <a:pt x="8108342" y="0"/>
                  </a:cubicBezTo>
                  <a:cubicBezTo>
                    <a:pt x="8215376" y="-12673"/>
                    <a:pt x="8421151" y="6528"/>
                    <a:pt x="8534993" y="0"/>
                  </a:cubicBezTo>
                  <a:cubicBezTo>
                    <a:pt x="8648835" y="-6528"/>
                    <a:pt x="8877224" y="29525"/>
                    <a:pt x="8988035" y="0"/>
                  </a:cubicBezTo>
                  <a:cubicBezTo>
                    <a:pt x="9097347" y="-2724"/>
                    <a:pt x="9180853" y="111320"/>
                    <a:pt x="9202194" y="214159"/>
                  </a:cubicBezTo>
                  <a:lnTo>
                    <a:pt x="9202194" y="214155"/>
                  </a:lnTo>
                  <a:lnTo>
                    <a:pt x="9202194" y="214155"/>
                  </a:lnTo>
                  <a:cubicBezTo>
                    <a:pt x="9205606" y="319408"/>
                    <a:pt x="9170366" y="380093"/>
                    <a:pt x="9202194" y="535387"/>
                  </a:cubicBezTo>
                  <a:cubicBezTo>
                    <a:pt x="9209206" y="679258"/>
                    <a:pt x="9157880" y="920976"/>
                    <a:pt x="9202194" y="1070770"/>
                  </a:cubicBezTo>
                  <a:cubicBezTo>
                    <a:pt x="9197109" y="1186680"/>
                    <a:pt x="9112849" y="1276618"/>
                    <a:pt x="8988035" y="1284929"/>
                  </a:cubicBezTo>
                  <a:cubicBezTo>
                    <a:pt x="8844288" y="1317551"/>
                    <a:pt x="8724487" y="1241342"/>
                    <a:pt x="8548188" y="1284929"/>
                  </a:cubicBezTo>
                  <a:cubicBezTo>
                    <a:pt x="8371889" y="1328516"/>
                    <a:pt x="8230443" y="1266544"/>
                    <a:pt x="8121537" y="1284929"/>
                  </a:cubicBezTo>
                  <a:cubicBezTo>
                    <a:pt x="8012631" y="1303314"/>
                    <a:pt x="7784656" y="1242947"/>
                    <a:pt x="7668495" y="1284929"/>
                  </a:cubicBezTo>
                  <a:cubicBezTo>
                    <a:pt x="7437649" y="1307388"/>
                    <a:pt x="7392827" y="1266377"/>
                    <a:pt x="7162374" y="1284929"/>
                  </a:cubicBezTo>
                  <a:cubicBezTo>
                    <a:pt x="6931921" y="1303481"/>
                    <a:pt x="6785443" y="1280849"/>
                    <a:pt x="6656254" y="1284929"/>
                  </a:cubicBezTo>
                  <a:cubicBezTo>
                    <a:pt x="6527065" y="1289009"/>
                    <a:pt x="6247497" y="1258560"/>
                    <a:pt x="6058111" y="1284929"/>
                  </a:cubicBezTo>
                  <a:cubicBezTo>
                    <a:pt x="5868725" y="1311298"/>
                    <a:pt x="5704055" y="1228105"/>
                    <a:pt x="5367947" y="1284929"/>
                  </a:cubicBezTo>
                  <a:lnTo>
                    <a:pt x="5367947" y="1284929"/>
                  </a:lnTo>
                  <a:cubicBezTo>
                    <a:pt x="5243403" y="1319602"/>
                    <a:pt x="5046258" y="1248930"/>
                    <a:pt x="4795304" y="1284929"/>
                  </a:cubicBezTo>
                  <a:cubicBezTo>
                    <a:pt x="4544350" y="1320928"/>
                    <a:pt x="4355982" y="1212486"/>
                    <a:pt x="4171123" y="1284929"/>
                  </a:cubicBezTo>
                  <a:cubicBezTo>
                    <a:pt x="3986264" y="1357372"/>
                    <a:pt x="3711716" y="1244306"/>
                    <a:pt x="3546942" y="1284929"/>
                  </a:cubicBezTo>
                  <a:cubicBezTo>
                    <a:pt x="3382168" y="1325552"/>
                    <a:pt x="3258726" y="1256948"/>
                    <a:pt x="2974299" y="1284929"/>
                  </a:cubicBezTo>
                  <a:cubicBezTo>
                    <a:pt x="2689872" y="1312910"/>
                    <a:pt x="2602391" y="1263928"/>
                    <a:pt x="2401656" y="1284929"/>
                  </a:cubicBezTo>
                  <a:cubicBezTo>
                    <a:pt x="2200921" y="1305930"/>
                    <a:pt x="2006587" y="1279455"/>
                    <a:pt x="1777475" y="1284929"/>
                  </a:cubicBezTo>
                  <a:cubicBezTo>
                    <a:pt x="1548363" y="1290403"/>
                    <a:pt x="1302732" y="1237523"/>
                    <a:pt x="1101756" y="1284929"/>
                  </a:cubicBezTo>
                  <a:cubicBezTo>
                    <a:pt x="900780" y="1332335"/>
                    <a:pt x="435399" y="1204129"/>
                    <a:pt x="214159" y="1284929"/>
                  </a:cubicBezTo>
                  <a:cubicBezTo>
                    <a:pt x="108859" y="1282457"/>
                    <a:pt x="27507" y="1185746"/>
                    <a:pt x="0" y="1070770"/>
                  </a:cubicBezTo>
                  <a:cubicBezTo>
                    <a:pt x="-25690" y="962980"/>
                    <a:pt x="53607" y="678797"/>
                    <a:pt x="0" y="535387"/>
                  </a:cubicBezTo>
                  <a:cubicBezTo>
                    <a:pt x="-31111" y="375884"/>
                    <a:pt x="26550" y="373811"/>
                    <a:pt x="0" y="214155"/>
                  </a:cubicBezTo>
                  <a:lnTo>
                    <a:pt x="0" y="214155"/>
                  </a:lnTo>
                  <a:lnTo>
                    <a:pt x="0" y="214159"/>
                  </a:lnTo>
                  <a:close/>
                </a:path>
                <a:path w="9202194" h="1284929" stroke="0" extrusionOk="0">
                  <a:moveTo>
                    <a:pt x="0" y="214159"/>
                  </a:moveTo>
                  <a:cubicBezTo>
                    <a:pt x="-4642" y="124797"/>
                    <a:pt x="101805" y="5680"/>
                    <a:pt x="214159" y="0"/>
                  </a:cubicBezTo>
                  <a:cubicBezTo>
                    <a:pt x="446555" y="-53738"/>
                    <a:pt x="676198" y="27003"/>
                    <a:pt x="889878" y="0"/>
                  </a:cubicBezTo>
                  <a:cubicBezTo>
                    <a:pt x="1103558" y="-27003"/>
                    <a:pt x="1264848" y="33652"/>
                    <a:pt x="1359445" y="0"/>
                  </a:cubicBezTo>
                  <a:cubicBezTo>
                    <a:pt x="1454042" y="-33652"/>
                    <a:pt x="1667651" y="42716"/>
                    <a:pt x="1829013" y="0"/>
                  </a:cubicBezTo>
                  <a:cubicBezTo>
                    <a:pt x="1990375" y="-42716"/>
                    <a:pt x="2207724" y="1406"/>
                    <a:pt x="2504731" y="0"/>
                  </a:cubicBezTo>
                  <a:cubicBezTo>
                    <a:pt x="2801738" y="-1406"/>
                    <a:pt x="2962364" y="37874"/>
                    <a:pt x="3180450" y="0"/>
                  </a:cubicBezTo>
                  <a:cubicBezTo>
                    <a:pt x="3398536" y="-37874"/>
                    <a:pt x="3509938" y="28387"/>
                    <a:pt x="3753093" y="0"/>
                  </a:cubicBezTo>
                  <a:cubicBezTo>
                    <a:pt x="3996248" y="-28387"/>
                    <a:pt x="4293497" y="16219"/>
                    <a:pt x="4428812" y="0"/>
                  </a:cubicBezTo>
                  <a:cubicBezTo>
                    <a:pt x="4564127" y="-16219"/>
                    <a:pt x="4963740" y="89987"/>
                    <a:pt x="5367947" y="0"/>
                  </a:cubicBezTo>
                  <a:cubicBezTo>
                    <a:pt x="5593195" y="-18245"/>
                    <a:pt x="5665621" y="7185"/>
                    <a:pt x="5900958" y="0"/>
                  </a:cubicBezTo>
                  <a:cubicBezTo>
                    <a:pt x="6136295" y="-7185"/>
                    <a:pt x="6293825" y="1724"/>
                    <a:pt x="6433970" y="0"/>
                  </a:cubicBezTo>
                  <a:cubicBezTo>
                    <a:pt x="6574115" y="-1724"/>
                    <a:pt x="6807595" y="25909"/>
                    <a:pt x="6966981" y="0"/>
                  </a:cubicBezTo>
                  <a:cubicBezTo>
                    <a:pt x="7146817" y="-22885"/>
                    <a:pt x="7219732" y="7335"/>
                    <a:pt x="7331768" y="0"/>
                  </a:cubicBezTo>
                  <a:cubicBezTo>
                    <a:pt x="7443804" y="-7335"/>
                    <a:pt x="7532036" y="3124"/>
                    <a:pt x="7668495" y="0"/>
                  </a:cubicBezTo>
                  <a:cubicBezTo>
                    <a:pt x="7829793" y="-2012"/>
                    <a:pt x="7994023" y="15933"/>
                    <a:pt x="8134732" y="0"/>
                  </a:cubicBezTo>
                  <a:cubicBezTo>
                    <a:pt x="8275441" y="-15933"/>
                    <a:pt x="8484306" y="603"/>
                    <a:pt x="8600970" y="0"/>
                  </a:cubicBezTo>
                  <a:cubicBezTo>
                    <a:pt x="8717634" y="-603"/>
                    <a:pt x="8795014" y="1051"/>
                    <a:pt x="8988035" y="0"/>
                  </a:cubicBezTo>
                  <a:cubicBezTo>
                    <a:pt x="9119923" y="32438"/>
                    <a:pt x="9205877" y="89147"/>
                    <a:pt x="9202194" y="214159"/>
                  </a:cubicBezTo>
                  <a:lnTo>
                    <a:pt x="9202194" y="214155"/>
                  </a:lnTo>
                  <a:lnTo>
                    <a:pt x="9202194" y="214155"/>
                  </a:lnTo>
                  <a:cubicBezTo>
                    <a:pt x="9232505" y="327626"/>
                    <a:pt x="9190559" y="381010"/>
                    <a:pt x="9202194" y="535387"/>
                  </a:cubicBezTo>
                  <a:cubicBezTo>
                    <a:pt x="9236126" y="645716"/>
                    <a:pt x="9190794" y="859548"/>
                    <a:pt x="9202194" y="1070770"/>
                  </a:cubicBezTo>
                  <a:cubicBezTo>
                    <a:pt x="9218102" y="1167507"/>
                    <a:pt x="9113719" y="1278357"/>
                    <a:pt x="8988035" y="1284929"/>
                  </a:cubicBezTo>
                  <a:cubicBezTo>
                    <a:pt x="8854394" y="1323371"/>
                    <a:pt x="8739134" y="1263013"/>
                    <a:pt x="8574579" y="1284929"/>
                  </a:cubicBezTo>
                  <a:cubicBezTo>
                    <a:pt x="8410024" y="1306845"/>
                    <a:pt x="8237998" y="1241133"/>
                    <a:pt x="8108342" y="1284929"/>
                  </a:cubicBezTo>
                  <a:cubicBezTo>
                    <a:pt x="7978686" y="1328725"/>
                    <a:pt x="7824446" y="1241117"/>
                    <a:pt x="7668495" y="1284929"/>
                  </a:cubicBezTo>
                  <a:cubicBezTo>
                    <a:pt x="7541702" y="1311773"/>
                    <a:pt x="7298605" y="1281903"/>
                    <a:pt x="7070353" y="1284929"/>
                  </a:cubicBezTo>
                  <a:cubicBezTo>
                    <a:pt x="6842101" y="1287955"/>
                    <a:pt x="6611970" y="1233114"/>
                    <a:pt x="6449205" y="1284929"/>
                  </a:cubicBezTo>
                  <a:cubicBezTo>
                    <a:pt x="6286440" y="1336744"/>
                    <a:pt x="6183493" y="1237181"/>
                    <a:pt x="5943084" y="1284929"/>
                  </a:cubicBezTo>
                  <a:cubicBezTo>
                    <a:pt x="5702675" y="1332677"/>
                    <a:pt x="5549140" y="1259531"/>
                    <a:pt x="5367947" y="1284929"/>
                  </a:cubicBezTo>
                  <a:lnTo>
                    <a:pt x="5367947" y="1284929"/>
                  </a:lnTo>
                  <a:cubicBezTo>
                    <a:pt x="5141050" y="1322033"/>
                    <a:pt x="4877538" y="1212941"/>
                    <a:pt x="4692228" y="1284929"/>
                  </a:cubicBezTo>
                  <a:cubicBezTo>
                    <a:pt x="4506918" y="1356917"/>
                    <a:pt x="4248654" y="1273209"/>
                    <a:pt x="4068047" y="1284929"/>
                  </a:cubicBezTo>
                  <a:cubicBezTo>
                    <a:pt x="3887440" y="1296649"/>
                    <a:pt x="3716732" y="1278454"/>
                    <a:pt x="3495404" y="1284929"/>
                  </a:cubicBezTo>
                  <a:cubicBezTo>
                    <a:pt x="3274076" y="1291404"/>
                    <a:pt x="2995149" y="1282381"/>
                    <a:pt x="2819685" y="1284929"/>
                  </a:cubicBezTo>
                  <a:cubicBezTo>
                    <a:pt x="2644221" y="1287477"/>
                    <a:pt x="2354103" y="1215310"/>
                    <a:pt x="2143966" y="1284929"/>
                  </a:cubicBezTo>
                  <a:cubicBezTo>
                    <a:pt x="1933829" y="1354548"/>
                    <a:pt x="1792610" y="1259671"/>
                    <a:pt x="1674399" y="1284929"/>
                  </a:cubicBezTo>
                  <a:cubicBezTo>
                    <a:pt x="1556188" y="1310187"/>
                    <a:pt x="1219743" y="1271367"/>
                    <a:pt x="1050218" y="1284929"/>
                  </a:cubicBezTo>
                  <a:cubicBezTo>
                    <a:pt x="880693" y="1298491"/>
                    <a:pt x="534577" y="1224944"/>
                    <a:pt x="214159" y="1284929"/>
                  </a:cubicBezTo>
                  <a:cubicBezTo>
                    <a:pt x="89978" y="1284572"/>
                    <a:pt x="1198" y="1213437"/>
                    <a:pt x="0" y="1070770"/>
                  </a:cubicBezTo>
                  <a:cubicBezTo>
                    <a:pt x="-39335" y="878619"/>
                    <a:pt x="55269" y="647284"/>
                    <a:pt x="0" y="535387"/>
                  </a:cubicBezTo>
                  <a:cubicBezTo>
                    <a:pt x="-31626" y="465348"/>
                    <a:pt x="14769" y="332898"/>
                    <a:pt x="0" y="214155"/>
                  </a:cubicBezTo>
                  <a:lnTo>
                    <a:pt x="0" y="214155"/>
                  </a:lnTo>
                  <a:lnTo>
                    <a:pt x="0" y="214159"/>
                  </a:lnTo>
                  <a:close/>
                </a:path>
              </a:pathLst>
            </a:custGeom>
            <a:solidFill>
              <a:schemeClr val="bg1">
                <a:alpha val="85098"/>
              </a:schemeClr>
            </a:solidFill>
            <a:ln w="3175">
              <a:solidFill>
                <a:schemeClr val="bg1"/>
              </a:solidFill>
              <a:extLst>
                <a:ext uri="{C807C97D-BFC1-408E-A445-0C87EB9F89A2}">
                  <ask:lineSketchStyleProps xmlns:ask="http://schemas.microsoft.com/office/drawing/2018/sketchyshapes" xmlns="" sd="3868180934">
                    <a:prstGeom prst="wedgeRoundRectCallout">
                      <a:avLst>
                        <a:gd name="adj1" fmla="val 25710"/>
                        <a:gd name="adj2" fmla="val -48243"/>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20000"/>
                </a:lnSpc>
              </a:pPr>
              <a:endParaRPr lang="vi-VN" sz="4400" b="1" noProof="0" dirty="0" smtClean="0">
                <a:solidFill>
                  <a:schemeClr val="accent6">
                    <a:lumMod val="75000"/>
                  </a:schemeClr>
                </a:solidFill>
                <a:latin typeface="Lobster" charset="0"/>
                <a:cs typeface="Calibri" panose="020F0502020204030204" pitchFamily="34" charset="0"/>
              </a:endParaRPr>
            </a:p>
            <a:p>
              <a:pPr lvl="0" algn="ctr">
                <a:lnSpc>
                  <a:spcPct val="120000"/>
                </a:lnSpc>
              </a:pPr>
              <a:endParaRPr kumimoji="0" lang="en-US" sz="4400" b="1" i="0" u="none" strike="noStrike" kern="1200" cap="none" spc="0" normalizeH="0" baseline="0" noProof="0" dirty="0">
                <a:ln>
                  <a:noFill/>
                </a:ln>
                <a:solidFill>
                  <a:schemeClr val="accent6">
                    <a:lumMod val="75000"/>
                  </a:schemeClr>
                </a:solidFill>
                <a:effectLst/>
                <a:uLnTx/>
                <a:uFillTx/>
                <a:latin typeface="Lobster" charset="0"/>
                <a:cs typeface="Calibri" panose="020F0502020204030204" pitchFamily="34" charset="0"/>
              </a:endParaRPr>
            </a:p>
          </p:txBody>
        </p:sp>
        <p:sp>
          <p:nvSpPr>
            <p:cNvPr id="10" name="Rectangle 9"/>
            <p:cNvSpPr/>
            <p:nvPr/>
          </p:nvSpPr>
          <p:spPr>
            <a:xfrm>
              <a:off x="1960419" y="876301"/>
              <a:ext cx="11069782" cy="2733056"/>
            </a:xfrm>
            <a:prstGeom prst="rect">
              <a:avLst/>
            </a:prstGeom>
            <a:noFill/>
          </p:spPr>
          <p:txBody>
            <a:bodyPr wrap="square">
              <a:spAutoFit/>
            </a:bodyPr>
            <a:lstStyle/>
            <a:p>
              <a:pPr>
                <a:lnSpc>
                  <a:spcPct val="130000"/>
                </a:lnSpc>
              </a:pPr>
              <a:r>
                <a:rPr lang="vi-VN" sz="4400" dirty="0" smtClean="0">
                  <a:latin typeface="Lobster" charset="0"/>
                </a:rPr>
                <a:t>Đọc thuộc lòng những </a:t>
              </a:r>
              <a:r>
                <a:rPr lang="en-US" sz="4400" dirty="0" err="1" smtClean="0">
                  <a:latin typeface="Lobster" charset="0"/>
                </a:rPr>
                <a:t>khổ</a:t>
              </a:r>
              <a:r>
                <a:rPr lang="en-US" sz="4400" dirty="0" smtClean="0">
                  <a:latin typeface="Lobster" charset="0"/>
                </a:rPr>
                <a:t> </a:t>
              </a:r>
              <a:r>
                <a:rPr lang="en-US" sz="4400" dirty="0" err="1" smtClean="0">
                  <a:latin typeface="Lobster" charset="0"/>
                </a:rPr>
                <a:t>thơ</a:t>
              </a:r>
              <a:r>
                <a:rPr lang="en-US" sz="4400" dirty="0" smtClean="0">
                  <a:latin typeface="Lobster" charset="0"/>
                </a:rPr>
                <a:t> </a:t>
              </a:r>
              <a:r>
                <a:rPr lang="en-US" sz="4400" dirty="0" err="1" smtClean="0">
                  <a:latin typeface="Lobster" charset="0"/>
                </a:rPr>
                <a:t>mà</a:t>
              </a:r>
              <a:r>
                <a:rPr lang="en-US" sz="4400" dirty="0" smtClean="0">
                  <a:latin typeface="Lobster" charset="0"/>
                </a:rPr>
                <a:t> </a:t>
              </a:r>
              <a:r>
                <a:rPr lang="vi-VN" sz="4400" dirty="0" smtClean="0">
                  <a:latin typeface="Lobster" charset="0"/>
                </a:rPr>
                <a:t>em thích trong bài </a:t>
              </a:r>
              <a:r>
                <a:rPr lang="en-US" sz="4400" dirty="0" smtClean="0">
                  <a:latin typeface="Lobster" charset="0"/>
                </a:rPr>
                <a:t>“</a:t>
              </a:r>
              <a:r>
                <a:rPr lang="vi-VN" sz="4400" dirty="0" smtClean="0">
                  <a:latin typeface="Lobster" charset="0"/>
                </a:rPr>
                <a:t>Cửa sông </a:t>
              </a:r>
              <a:r>
                <a:rPr lang="en-US" sz="4400" dirty="0" smtClean="0">
                  <a:latin typeface="Lobster" charset="0"/>
                </a:rPr>
                <a:t>“</a:t>
              </a:r>
              <a:r>
                <a:rPr lang="vi-VN" sz="4400" dirty="0" smtClean="0">
                  <a:latin typeface="Lobster" charset="0"/>
                </a:rPr>
                <a:t>(SGK Tr.74) và </a:t>
              </a:r>
              <a:r>
                <a:rPr lang="vi-VN" sz="4400" dirty="0" smtClean="0">
                  <a:solidFill>
                    <a:srgbClr val="FF0000"/>
                  </a:solidFill>
                  <a:latin typeface="Lobster" charset="0"/>
                </a:rPr>
                <a:t>nêu </a:t>
              </a:r>
              <a:r>
                <a:rPr lang="en-US" sz="4400" dirty="0" err="1" smtClean="0">
                  <a:solidFill>
                    <a:srgbClr val="FF0000"/>
                  </a:solidFill>
                  <a:latin typeface="Lobster" charset="0"/>
                </a:rPr>
                <a:t>cảm</a:t>
              </a:r>
              <a:r>
                <a:rPr lang="en-US" sz="4400" dirty="0" smtClean="0">
                  <a:solidFill>
                    <a:srgbClr val="FF0000"/>
                  </a:solidFill>
                  <a:latin typeface="Lobster" charset="0"/>
                </a:rPr>
                <a:t> </a:t>
              </a:r>
              <a:r>
                <a:rPr lang="en-US" sz="4400" dirty="0" err="1" smtClean="0">
                  <a:solidFill>
                    <a:srgbClr val="FF0000"/>
                  </a:solidFill>
                  <a:latin typeface="Lobster" charset="0"/>
                </a:rPr>
                <a:t>nhận</a:t>
              </a:r>
              <a:r>
                <a:rPr lang="en-US" sz="4400" dirty="0" smtClean="0">
                  <a:solidFill>
                    <a:srgbClr val="FF0000"/>
                  </a:solidFill>
                  <a:latin typeface="Lobster" charset="0"/>
                </a:rPr>
                <a:t> </a:t>
              </a:r>
              <a:r>
                <a:rPr lang="en-US" sz="4400" dirty="0" err="1" smtClean="0">
                  <a:solidFill>
                    <a:srgbClr val="FF0000"/>
                  </a:solidFill>
                  <a:latin typeface="Lobster" charset="0"/>
                </a:rPr>
                <a:t>của</a:t>
              </a:r>
              <a:r>
                <a:rPr lang="en-US" sz="4400" dirty="0" smtClean="0">
                  <a:solidFill>
                    <a:srgbClr val="FF0000"/>
                  </a:solidFill>
                  <a:latin typeface="Lobster" charset="0"/>
                </a:rPr>
                <a:t> </a:t>
              </a:r>
              <a:r>
                <a:rPr lang="en-US" sz="4400" dirty="0" err="1" smtClean="0">
                  <a:solidFill>
                    <a:srgbClr val="FF0000"/>
                  </a:solidFill>
                  <a:latin typeface="Lobster" charset="0"/>
                </a:rPr>
                <a:t>em</a:t>
              </a:r>
              <a:r>
                <a:rPr lang="en-US" sz="4400" dirty="0" smtClean="0">
                  <a:solidFill>
                    <a:srgbClr val="FF0000"/>
                  </a:solidFill>
                  <a:latin typeface="Lobster" charset="0"/>
                </a:rPr>
                <a:t> </a:t>
              </a:r>
              <a:r>
                <a:rPr lang="en-US" sz="4400" dirty="0" err="1" smtClean="0">
                  <a:solidFill>
                    <a:srgbClr val="FF0000"/>
                  </a:solidFill>
                  <a:latin typeface="Lobster" charset="0"/>
                </a:rPr>
                <a:t>về</a:t>
              </a:r>
              <a:r>
                <a:rPr lang="en-US" sz="4400" dirty="0" smtClean="0">
                  <a:solidFill>
                    <a:srgbClr val="FF0000"/>
                  </a:solidFill>
                  <a:latin typeface="Lobster" charset="0"/>
                </a:rPr>
                <a:t> </a:t>
              </a:r>
              <a:r>
                <a:rPr lang="en-US" sz="4400" dirty="0" err="1" smtClean="0">
                  <a:solidFill>
                    <a:srgbClr val="FF0000"/>
                  </a:solidFill>
                  <a:latin typeface="Lobster" charset="0"/>
                </a:rPr>
                <a:t>những</a:t>
              </a:r>
              <a:r>
                <a:rPr lang="en-US" sz="4400" dirty="0" smtClean="0">
                  <a:solidFill>
                    <a:srgbClr val="FF0000"/>
                  </a:solidFill>
                  <a:latin typeface="Lobster" charset="0"/>
                </a:rPr>
                <a:t> </a:t>
              </a:r>
              <a:r>
                <a:rPr lang="en-US" sz="4400" dirty="0" err="1" smtClean="0">
                  <a:solidFill>
                    <a:srgbClr val="FF0000"/>
                  </a:solidFill>
                  <a:latin typeface="Lobster" charset="0"/>
                </a:rPr>
                <a:t>khổ</a:t>
              </a:r>
              <a:r>
                <a:rPr lang="en-US" sz="4400" dirty="0" smtClean="0">
                  <a:solidFill>
                    <a:srgbClr val="FF0000"/>
                  </a:solidFill>
                  <a:latin typeface="Lobster" charset="0"/>
                </a:rPr>
                <a:t> </a:t>
              </a:r>
              <a:r>
                <a:rPr lang="en-US" sz="4400" dirty="0" err="1" smtClean="0">
                  <a:solidFill>
                    <a:srgbClr val="FF0000"/>
                  </a:solidFill>
                  <a:latin typeface="Lobster" charset="0"/>
                </a:rPr>
                <a:t>thơ</a:t>
              </a:r>
              <a:r>
                <a:rPr lang="en-US" sz="4400" dirty="0" smtClean="0">
                  <a:solidFill>
                    <a:srgbClr val="FF0000"/>
                  </a:solidFill>
                  <a:latin typeface="Lobster" charset="0"/>
                </a:rPr>
                <a:t> </a:t>
              </a:r>
              <a:r>
                <a:rPr lang="en-US" sz="4400" dirty="0" err="1" smtClean="0">
                  <a:solidFill>
                    <a:srgbClr val="FF0000"/>
                  </a:solidFill>
                  <a:latin typeface="Lobster" charset="0"/>
                </a:rPr>
                <a:t>đấy</a:t>
              </a:r>
              <a:r>
                <a:rPr lang="en-US" sz="4400" dirty="0" smtClean="0">
                  <a:solidFill>
                    <a:srgbClr val="FF0000"/>
                  </a:solidFill>
                  <a:latin typeface="Lobster" charset="0"/>
                </a:rPr>
                <a:t> ?</a:t>
              </a:r>
              <a:endParaRPr lang="vi-VN" sz="4400" dirty="0">
                <a:solidFill>
                  <a:srgbClr val="FF0000"/>
                </a:solidFill>
                <a:latin typeface="Lobster" charset="0"/>
              </a:endParaRPr>
            </a:p>
          </p:txBody>
        </p:sp>
      </p:grpSp>
      <p:grpSp>
        <p:nvGrpSpPr>
          <p:cNvPr id="13" name="Group 13"/>
          <p:cNvGrpSpPr/>
          <p:nvPr/>
        </p:nvGrpSpPr>
        <p:grpSpPr>
          <a:xfrm>
            <a:off x="8214905" y="3263597"/>
            <a:ext cx="2855360" cy="3250425"/>
            <a:chOff x="0" y="0"/>
            <a:chExt cx="1732892" cy="2004785"/>
          </a:xfrm>
        </p:grpSpPr>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73160" y="0"/>
              <a:ext cx="1459732" cy="1503469"/>
            </a:xfrm>
            <a:prstGeom prst="rect">
              <a:avLst/>
            </a:prstGeom>
          </p:spPr>
        </p:pic>
        <p:pic>
          <p:nvPicPr>
            <p:cNvPr id="15" name="Picture 15"/>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334211"/>
              <a:ext cx="1459732" cy="1503469"/>
            </a:xfrm>
            <a:prstGeom prst="rect">
              <a:avLst/>
            </a:prstGeom>
          </p:spPr>
        </p:pic>
        <p:pic>
          <p:nvPicPr>
            <p:cNvPr id="16" name="Picture 16"/>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580" y="501316"/>
              <a:ext cx="1459732" cy="1503469"/>
            </a:xfrm>
            <a:prstGeom prst="rect">
              <a:avLst/>
            </a:prstGeom>
          </p:spPr>
        </p:pic>
      </p:grpSp>
      <p:pic>
        <p:nvPicPr>
          <p:cNvPr id="4098" name="Picture 2" descr="Tập đọc lớp 5: Cửa sông - Giải bài tập SGK Tiếng Việt 5 tập 2 - VnDoc.com"/>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110606" y="1423794"/>
            <a:ext cx="4921694" cy="28815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098"/>
                                        </p:tgtEl>
                                      </p:cBhvr>
                                    </p:animEffect>
                                    <p:set>
                                      <p:cBhvr>
                                        <p:cTn id="36" dur="1" fill="hold">
                                          <p:stCondLst>
                                            <p:cond delay="499"/>
                                          </p:stCondLst>
                                        </p:cTn>
                                        <p:tgtEl>
                                          <p:spTgt spid="4098"/>
                                        </p:tgtEl>
                                        <p:attrNameLst>
                                          <p:attrName>style.visibility</p:attrName>
                                        </p:attrNameLst>
                                      </p:cBhvr>
                                      <p:to>
                                        <p:strVal val="hidden"/>
                                      </p:to>
                                    </p:set>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1520</Words>
  <Application>Microsoft Office PowerPoint</Application>
  <PresentationFormat>Custom</PresentationFormat>
  <Paragraphs>86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Lobster</vt:lpstr>
      <vt:lpstr>Arial</vt:lpstr>
      <vt:lpstr>Times New Roman</vt:lpstr>
      <vt:lpstr>Calibri</vt:lpstr>
      <vt:lpstr>#9Slide01 Tieu de ngan</vt:lpstr>
      <vt:lpstr>小单纯体</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28 - TV ÔN TẬP TIẾT 2 TR100- MIKICACON</dc:title>
  <cp:lastModifiedBy>Windows 10</cp:lastModifiedBy>
  <cp:revision>22</cp:revision>
  <dcterms:created xsi:type="dcterms:W3CDTF">2006-08-16T00:00:00Z</dcterms:created>
  <dcterms:modified xsi:type="dcterms:W3CDTF">2024-03-22T05:09:05Z</dcterms:modified>
  <dc:identifier>DAE5pZFvpW0</dc:identifier>
</cp:coreProperties>
</file>