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7" r:id="rId4"/>
    <p:sldId id="258" r:id="rId5"/>
    <p:sldId id="259" r:id="rId6"/>
    <p:sldId id="260" r:id="rId7"/>
    <p:sldId id="270" r:id="rId8"/>
    <p:sldId id="271" r:id="rId9"/>
    <p:sldId id="261" r:id="rId10"/>
    <p:sldId id="272" r:id="rId11"/>
    <p:sldId id="262" r:id="rId12"/>
    <p:sldId id="263" r:id="rId13"/>
    <p:sldId id="264" r:id="rId14"/>
    <p:sldId id="273" r:id="rId15"/>
    <p:sldId id="274" r:id="rId16"/>
    <p:sldId id="275" r:id="rId17"/>
    <p:sldId id="276" r:id="rId18"/>
    <p:sldId id="277" r:id="rId19"/>
    <p:sldId id="278" r:id="rId20"/>
    <p:sldId id="279" r:id="rId21"/>
    <p:sldId id="281" r:id="rId22"/>
    <p:sldId id="283" r:id="rId23"/>
    <p:sldId id="284" r:id="rId24"/>
    <p:sldId id="285" r:id="rId25"/>
    <p:sldId id="286" r:id="rId26"/>
    <p:sldId id="287" r:id="rId27"/>
    <p:sldId id="292" r:id="rId28"/>
    <p:sldId id="265" r:id="rId29"/>
    <p:sldId id="288" r:id="rId30"/>
    <p:sldId id="289" r:id="rId31"/>
    <p:sldId id="294" r:id="rId32"/>
    <p:sldId id="293" r:id="rId33"/>
    <p:sldId id="291" r:id="rId34"/>
  </p:sldIdLst>
  <p:sldSz cx="18288000" cy="10287000"/>
  <p:notesSz cx="6858000" cy="9144000"/>
  <p:embeddedFontLst>
    <p:embeddedFont>
      <p:font typeface="Sigmar One" panose="020B0604020202020204" charset="0"/>
      <p:regular r:id="rId35"/>
    </p:embeddedFont>
    <p:embeddedFont>
      <p:font typeface="Lobster" panose="020B0604020202020204" charset="0"/>
      <p:regular r:id="rId36"/>
    </p:embeddedFont>
    <p:embeddedFont>
      <p:font typeface="黑体" panose="020B0604020202020204" charset="-122"/>
      <p:regular r:id="rId37"/>
    </p:embeddedFont>
    <p:embeddedFont>
      <p:font typeface="Pattaya" panose="020B0604020202020204" charset="0"/>
      <p:regular r:id="rId38"/>
    </p:embeddedFont>
    <p:embeddedFont>
      <p:font typeface=".VnArabia" panose="020B7200000000000000" pitchFamily="34" charset="0"/>
      <p:regular r:id="rId39"/>
    </p:embeddedFont>
    <p:embeddedFont>
      <p:font typeface="Calibri" panose="020F0502020204030204" pitchFamily="34" charset="0"/>
      <p:regular r:id="rId40"/>
      <p:bold r:id="rId41"/>
      <p:italic r:id="rId42"/>
      <p:boldItalic r:id="rId43"/>
    </p:embeddedFont>
    <p:embeddedFont>
      <p:font typeface="Bungee" panose="020B0604020202020204" charset="0"/>
      <p:regular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svg"/><Relationship Id="rId18" Type="http://schemas.openxmlformats.org/officeDocument/2006/relationships/image" Target="../media/image5.png"/><Relationship Id="rId3" Type="http://schemas.openxmlformats.org/officeDocument/2006/relationships/image" Target="../media/image18.png"/><Relationship Id="rId21" Type="http://schemas.openxmlformats.org/officeDocument/2006/relationships/image" Target="../media/image10.svg"/><Relationship Id="rId7" Type="http://schemas.openxmlformats.org/officeDocument/2006/relationships/image" Target="../media/image20.png"/><Relationship Id="rId12" Type="http://schemas.openxmlformats.org/officeDocument/2006/relationships/image" Target="../media/image32.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33.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8.png"/><Relationship Id="rId15" Type="http://schemas.openxmlformats.org/officeDocument/2006/relationships/image" Target="../media/image33.svg"/><Relationship Id="rId23" Type="http://schemas.openxmlformats.org/officeDocument/2006/relationships/image" Target="../media/image12.svg"/><Relationship Id="rId10" Type="http://schemas.openxmlformats.org/officeDocument/2006/relationships/image" Target="../media/image43.svg"/><Relationship Id="rId19"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24.png"/><Relationship Id="rId14" Type="http://schemas.openxmlformats.org/officeDocument/2006/relationships/image" Target="../media/image19.png"/><Relationship Id="rId22"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4.png"/><Relationship Id="rId3" Type="http://schemas.openxmlformats.org/officeDocument/2006/relationships/image" Target="../media/image18.png"/><Relationship Id="rId21" Type="http://schemas.openxmlformats.org/officeDocument/2006/relationships/image" Target="../media/image57.svg"/><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3.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22.png"/><Relationship Id="rId3" Type="http://schemas.openxmlformats.org/officeDocument/2006/relationships/image" Target="../media/image18.png"/><Relationship Id="rId21"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5" Type="http://schemas.openxmlformats.org/officeDocument/2006/relationships/image" Target="../media/image8.png"/><Relationship Id="rId15" Type="http://schemas.openxmlformats.org/officeDocument/2006/relationships/image" Target="../media/image43.svg"/><Relationship Id="rId23" Type="http://schemas.openxmlformats.org/officeDocument/2006/relationships/image" Target="../media/image12.sv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19.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19.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38.png"/><Relationship Id="rId3" Type="http://schemas.openxmlformats.org/officeDocument/2006/relationships/image" Target="../media/image18.png"/><Relationship Id="rId21" Type="http://schemas.openxmlformats.org/officeDocument/2006/relationships/image" Target="../media/image57.sv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26.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4.png"/><Relationship Id="rId3" Type="http://schemas.openxmlformats.org/officeDocument/2006/relationships/image" Target="../media/image18.png"/><Relationship Id="rId21" Type="http://schemas.openxmlformats.org/officeDocument/2006/relationships/image" Target="../media/image65.svg"/><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3.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22.png"/><Relationship Id="rId3" Type="http://schemas.openxmlformats.org/officeDocument/2006/relationships/image" Target="../media/image18.png"/><Relationship Id="rId21"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24" Type="http://schemas.openxmlformats.org/officeDocument/2006/relationships/image" Target="../media/image65.svg"/><Relationship Id="rId5" Type="http://schemas.openxmlformats.org/officeDocument/2006/relationships/image" Target="../media/image8.png"/><Relationship Id="rId15" Type="http://schemas.openxmlformats.org/officeDocument/2006/relationships/image" Target="../media/image43.svg"/><Relationship Id="rId23" Type="http://schemas.openxmlformats.org/officeDocument/2006/relationships/image" Target="../media/image39.pn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0.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39.png"/><Relationship Id="rId3" Type="http://schemas.openxmlformats.org/officeDocument/2006/relationships/image" Target="../media/image18.png"/><Relationship Id="rId21" Type="http://schemas.openxmlformats.org/officeDocument/2006/relationships/image" Target="../media/image68.sv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3.svg"/><Relationship Id="rId18" Type="http://schemas.openxmlformats.org/officeDocument/2006/relationships/image" Target="../media/image6.png"/><Relationship Id="rId3" Type="http://schemas.openxmlformats.org/officeDocument/2006/relationships/image" Target="../media/image18.png"/><Relationship Id="rId21" Type="http://schemas.openxmlformats.org/officeDocument/2006/relationships/image" Target="../media/image12.svg"/><Relationship Id="rId7" Type="http://schemas.openxmlformats.org/officeDocument/2006/relationships/image" Target="../media/image20.png"/><Relationship Id="rId12" Type="http://schemas.openxmlformats.org/officeDocument/2006/relationships/image" Target="../media/image19.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8.png"/><Relationship Id="rId15" Type="http://schemas.openxmlformats.org/officeDocument/2006/relationships/image" Target="../media/image55.svg"/><Relationship Id="rId10" Type="http://schemas.openxmlformats.org/officeDocument/2006/relationships/image" Target="../media/image43.svg"/><Relationship Id="rId19" Type="http://schemas.openxmlformats.org/officeDocument/2006/relationships/image" Target="../media/image10.svg"/><Relationship Id="rId4" Type="http://schemas.openxmlformats.org/officeDocument/2006/relationships/image" Target="../media/image31.svg"/><Relationship Id="rId9" Type="http://schemas.openxmlformats.org/officeDocument/2006/relationships/image" Target="../media/image24.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9.svg"/><Relationship Id="rId1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41.svg"/><Relationship Id="rId3" Type="http://schemas.openxmlformats.org/officeDocument/2006/relationships/image" Target="../media/image18.png"/><Relationship Id="rId7" Type="http://schemas.openxmlformats.org/officeDocument/2006/relationships/image" Target="../media/image14.svg"/><Relationship Id="rId12" Type="http://schemas.openxmlformats.org/officeDocument/2006/relationships/image" Target="../media/image3.pn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5.sv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20.png"/><Relationship Id="rId19" Type="http://schemas.openxmlformats.org/officeDocument/2006/relationships/image" Target="../media/image24.png"/><Relationship Id="rId4" Type="http://schemas.openxmlformats.org/officeDocument/2006/relationships/image" Target="../media/image31.svg"/><Relationship Id="rId9" Type="http://schemas.openxmlformats.org/officeDocument/2006/relationships/image" Target="../media/image33.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18" Type="http://schemas.openxmlformats.org/officeDocument/2006/relationships/image" Target="../media/image3.png"/><Relationship Id="rId3" Type="http://schemas.openxmlformats.org/officeDocument/2006/relationships/image" Target="../media/image18.png"/><Relationship Id="rId21"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5" Type="http://schemas.openxmlformats.org/officeDocument/2006/relationships/image" Target="../media/image8.png"/><Relationship Id="rId15" Type="http://schemas.openxmlformats.org/officeDocument/2006/relationships/image" Target="../media/image43.svg"/><Relationship Id="rId10" Type="http://schemas.openxmlformats.org/officeDocument/2006/relationships/image" Target="../media/image35.svg"/><Relationship Id="rId19" Type="http://schemas.openxmlformats.org/officeDocument/2006/relationships/image" Target="../media/image22.pn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46.sv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20.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600200" y="661879"/>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4290631" cy="8037044"/>
              <a:chOff x="721797" y="1028700"/>
              <a:chExt cx="14290631" cy="8037044"/>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52413"/>
              </a:xfrm>
              <a:prstGeom prst="rect">
                <a:avLst/>
              </a:prstGeom>
            </p:spPr>
            <p:txBody>
              <a:bodyPr lIns="0" tIns="0" rIns="0" bIns="0" rtlCol="0" anchor="t">
                <a:spAutoFit/>
              </a:bodyPr>
              <a:lstStyle/>
              <a:p>
                <a:pPr algn="ctr">
                  <a:lnSpc>
                    <a:spcPts val="6868"/>
                  </a:lnSpc>
                </a:pPr>
                <a:r>
                  <a:rPr lang="en-US" sz="4906" dirty="0">
                    <a:solidFill>
                      <a:schemeClr val="accent6">
                        <a:lumMod val="50000"/>
                      </a:schemeClr>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sp>
            <p:nvSpPr>
              <p:cNvPr id="11" name="TextBox 6"/>
              <p:cNvSpPr txBox="1"/>
              <p:nvPr/>
            </p:nvSpPr>
            <p:spPr>
              <a:xfrm>
                <a:off x="5750997" y="8180886"/>
                <a:ext cx="9261431" cy="884858"/>
              </a:xfrm>
              <a:prstGeom prst="rect">
                <a:avLst/>
              </a:prstGeom>
            </p:spPr>
            <p:txBody>
              <a:bodyPr lIns="0" tIns="0" rIns="0" bIns="0" rtlCol="0" anchor="t">
                <a:spAutoFit/>
              </a:bodyPr>
              <a:lstStyle/>
              <a:p>
                <a:pPr algn="ctr">
                  <a:lnSpc>
                    <a:spcPts val="6868"/>
                  </a:lnSpc>
                </a:pPr>
                <a:r>
                  <a:rPr lang="en-US" sz="8000" b="1" dirty="0" err="1" smtClean="0">
                    <a:solidFill>
                      <a:srgbClr val="C00000"/>
                    </a:solidFill>
                    <a:latin typeface=".VnArabia" panose="020B7200000000000000" pitchFamily="34" charset="0"/>
                    <a:cs typeface="Times New Roman" panose="02020603050405020304" pitchFamily="18" charset="0"/>
                  </a:rPr>
                  <a:t>Lớp</a:t>
                </a:r>
                <a:r>
                  <a:rPr lang="en-US" sz="8000" b="1" dirty="0" smtClean="0">
                    <a:solidFill>
                      <a:srgbClr val="C00000"/>
                    </a:solidFill>
                    <a:latin typeface=".VnArabia" panose="020B7200000000000000" pitchFamily="34" charset="0"/>
                    <a:cs typeface="Times New Roman" panose="02020603050405020304" pitchFamily="18" charset="0"/>
                  </a:rPr>
                  <a:t> 5</a:t>
                </a:r>
                <a:r>
                  <a:rPr lang="en-US" sz="8000" b="1" dirty="0" smtClean="0">
                    <a:solidFill>
                      <a:schemeClr val="accent6">
                        <a:lumMod val="50000"/>
                      </a:schemeClr>
                    </a:solidFill>
                    <a:latin typeface="Times New Roman" panose="02020603050405020304" pitchFamily="18" charset="0"/>
                    <a:cs typeface="Times New Roman" panose="02020603050405020304" pitchFamily="18" charset="0"/>
                  </a:rPr>
                  <a:t> </a:t>
                </a:r>
                <a:endParaRPr lang="en-US" sz="8000" b="1" dirty="0">
                  <a:solidFill>
                    <a:schemeClr val="accent6">
                      <a:lumMod val="50000"/>
                    </a:schemeClr>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7294305"/>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smtClean="0">
                <a:solidFill>
                  <a:srgbClr val="800000"/>
                </a:solidFill>
                <a:latin typeface="Lobster" charset="0"/>
              </a:rPr>
              <a:t>.</a:t>
            </a:r>
            <a:r>
              <a:rPr lang="en-US" altLang="en-US" sz="3600" b="1" dirty="0" smtClean="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792354" y="4628954"/>
            <a:ext cx="615763" cy="599600"/>
          </a:xfrm>
          <a:prstGeom prst="rect">
            <a:avLst/>
          </a:prstGeom>
        </p:spPr>
      </p:pic>
      <p:sp>
        <p:nvSpPr>
          <p:cNvPr id="3" name="TextBox 2"/>
          <p:cNvSpPr txBox="1"/>
          <p:nvPr/>
        </p:nvSpPr>
        <p:spPr>
          <a:xfrm>
            <a:off x="6477000" y="710602"/>
            <a:ext cx="7238998" cy="923330"/>
          </a:xfrm>
          <a:prstGeom prst="rect">
            <a:avLst/>
          </a:prstGeom>
          <a:noFill/>
        </p:spPr>
        <p:txBody>
          <a:bodyPr wrap="square" rtlCol="0">
            <a:spAutoFit/>
          </a:bodyPr>
          <a:lstStyle/>
          <a:p>
            <a:r>
              <a:rPr lang="en-US" sz="5400" b="1" dirty="0" err="1" smtClean="0">
                <a:solidFill>
                  <a:schemeClr val="bg1"/>
                </a:solidFill>
                <a:latin typeface="Times New Roman" pitchFamily="18" charset="0"/>
                <a:cs typeface="Times New Roman" pitchFamily="18" charset="0"/>
              </a:rPr>
              <a:t>YÊU</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CẦU</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CẦN</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ĐẠT</a:t>
            </a:r>
            <a:endParaRPr lang="en-US" sz="5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928132"/>
        </p:xfrm>
        <a:graphic>
          <a:graphicData uri="http://schemas.openxmlformats.org/drawingml/2006/table">
            <a:tbl>
              <a:tblPr/>
              <a:tblGrid>
                <a:gridCol w="1539632">
                  <a:extLst>
                    <a:ext uri="{9D8B030D-6E8A-4147-A177-3AD203B41FA5}">
                      <a16:colId xmlns:a16="http://schemas.microsoft.com/office/drawing/2014/main" val="20000"/>
                    </a:ext>
                  </a:extLst>
                </a:gridCol>
                <a:gridCol w="3132260">
                  <a:extLst>
                    <a:ext uri="{9D8B030D-6E8A-4147-A177-3AD203B41FA5}">
                      <a16:colId xmlns:a16="http://schemas.microsoft.com/office/drawing/2014/main" val="20001"/>
                    </a:ext>
                  </a:extLst>
                </a:gridCol>
                <a:gridCol w="6423852">
                  <a:extLst>
                    <a:ext uri="{9D8B030D-6E8A-4147-A177-3AD203B41FA5}">
                      <a16:colId xmlns:a16="http://schemas.microsoft.com/office/drawing/2014/main" val="20002"/>
                    </a:ext>
                  </a:extLst>
                </a:gridCol>
                <a:gridCol w="6277855">
                  <a:extLst>
                    <a:ext uri="{9D8B030D-6E8A-4147-A177-3AD203B41FA5}">
                      <a16:colId xmlns:a16="http://schemas.microsoft.com/office/drawing/2014/main"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792354" y="4628954"/>
            <a:ext cx="615763" cy="599600"/>
          </a:xfrm>
          <a:prstGeom prst="rect">
            <a:avLst/>
          </a:prstGeom>
        </p:spPr>
      </p:pic>
      <p:sp>
        <p:nvSpPr>
          <p:cNvPr id="3" name="TextBox 2"/>
          <p:cNvSpPr txBox="1"/>
          <p:nvPr/>
        </p:nvSpPr>
        <p:spPr>
          <a:xfrm>
            <a:off x="6477000" y="710602"/>
            <a:ext cx="7238998" cy="923330"/>
          </a:xfrm>
          <a:prstGeom prst="rect">
            <a:avLst/>
          </a:prstGeom>
          <a:noFill/>
        </p:spPr>
        <p:txBody>
          <a:bodyPr wrap="square" rtlCol="0">
            <a:spAutoFit/>
          </a:bodyPr>
          <a:lstStyle/>
          <a:p>
            <a:r>
              <a:rPr lang="en-US" sz="5400" b="1" dirty="0" err="1" smtClean="0">
                <a:solidFill>
                  <a:schemeClr val="bg1"/>
                </a:solidFill>
                <a:latin typeface="Times New Roman" pitchFamily="18" charset="0"/>
                <a:cs typeface="Times New Roman" pitchFamily="18" charset="0"/>
              </a:rPr>
              <a:t>YÊU</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CẦU</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CẦN</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ĐẠT</a:t>
            </a:r>
            <a:endParaRPr lang="en-US" sz="5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863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2740</Words>
  <Application>Microsoft Office PowerPoint</Application>
  <PresentationFormat>Custom</PresentationFormat>
  <Paragraphs>251</Paragraphs>
  <Slides>33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Sigmar One</vt:lpstr>
      <vt:lpstr>Arial</vt:lpstr>
      <vt:lpstr>Lobster</vt:lpstr>
      <vt:lpstr>Times New Roman</vt:lpstr>
      <vt:lpstr>黑体</vt:lpstr>
      <vt:lpstr>Pattaya</vt:lpstr>
      <vt:lpstr>.VnArabia</vt:lpstr>
      <vt:lpstr>Calibri</vt:lpstr>
      <vt:lpstr>Wingdings</vt:lpstr>
      <vt:lpstr>Bungee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Windows 10</cp:lastModifiedBy>
  <cp:revision>46</cp:revision>
  <dcterms:created xsi:type="dcterms:W3CDTF">2006-08-16T00:00:00Z</dcterms:created>
  <dcterms:modified xsi:type="dcterms:W3CDTF">2024-03-15T05:45:24Z</dcterms:modified>
  <dc:identifier>DAE4nWSQ5GQ</dc:identifier>
</cp:coreProperties>
</file>