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16"/>
  </p:notesMasterIdLst>
  <p:sldIdLst>
    <p:sldId id="258" r:id="rId2"/>
    <p:sldId id="257" r:id="rId3"/>
    <p:sldId id="282" r:id="rId4"/>
    <p:sldId id="266" r:id="rId5"/>
    <p:sldId id="259" r:id="rId6"/>
    <p:sldId id="284" r:id="rId7"/>
    <p:sldId id="285" r:id="rId8"/>
    <p:sldId id="286" r:id="rId9"/>
    <p:sldId id="265" r:id="rId10"/>
    <p:sldId id="287" r:id="rId11"/>
    <p:sldId id="289" r:id="rId12"/>
    <p:sldId id="283" r:id="rId13"/>
    <p:sldId id="279" r:id="rId14"/>
    <p:sldId id="278" r:id="rId15"/>
  </p:sldIdLst>
  <p:sldSz cx="9144000" cy="5143500" type="screen16x9"/>
  <p:notesSz cx="6858000" cy="9144000"/>
  <p:embeddedFontLst>
    <p:embeddedFont>
      <p:font typeface="Cambria" panose="02040503050406030204" pitchFamily="18" charset="0"/>
      <p:regular r:id="rId17"/>
      <p:bold r:id="rId18"/>
      <p:italic r:id="rId19"/>
      <p:bold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Pompiere" panose="020B0604020202020204" charset="0"/>
      <p:regular r:id="rId25"/>
    </p:embeddedFont>
    <p:embeddedFont>
      <p:font typeface="Lato" panose="020B0604020202020204" charset="0"/>
      <p:regular r:id="rId26"/>
      <p:bold r:id="rId27"/>
      <p:italic r:id="rId28"/>
      <p:boldItalic r:id="rId29"/>
    </p:embeddedFont>
  </p:embeddedFontLst>
  <p:custDataLst>
    <p:tags r:id="rId30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8FE1F1F-688A-40F5-915C-355ED3D00FDD}">
  <a:tblStyle styleId="{08FE1F1F-688A-40F5-915C-355ED3D00FD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38" autoAdjust="0"/>
    <p:restoredTop sz="94660"/>
  </p:normalViewPr>
  <p:slideViewPr>
    <p:cSldViewPr snapToGrid="0">
      <p:cViewPr varScale="1">
        <p:scale>
          <a:sx n="86" d="100"/>
          <a:sy n="86" d="100"/>
        </p:scale>
        <p:origin x="108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tags" Target="tags/tag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9d75e17901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9d75e17901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a4561397da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a4561397da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43035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ga4561397da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4" name="Google Shape;824;ga4561397da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ga4642c2148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3" name="Google Shape;803;ga4642c2148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a41cc00f87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a41cc00f87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9d75e17901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9d75e17901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6797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a4561397da_0_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a4561397da_0_1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9d75e17901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9d75e17901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1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1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1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1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sz="1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them </a:t>
            </a:r>
            <a:r>
              <a:rPr lang="en-US" sz="1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1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1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1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1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 </a:t>
            </a:r>
            <a:r>
              <a:rPr lang="en-US" sz="1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tốt</a:t>
            </a:r>
            <a:r>
              <a:rPr lang="en-US" sz="1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1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US" sz="1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1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hằng</a:t>
            </a:r>
            <a:r>
              <a:rPr lang="en-US" sz="1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1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1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1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1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5510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a4561397da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a4561397da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a4561397da_0_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a4561397da_0_1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99992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9d75e17901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9d75e17901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07347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/>
          <p:nvPr/>
        </p:nvSpPr>
        <p:spPr>
          <a:xfrm flipH="1">
            <a:off x="3" y="3834322"/>
            <a:ext cx="1514082" cy="1309179"/>
          </a:xfrm>
          <a:custGeom>
            <a:avLst/>
            <a:gdLst/>
            <a:ahLst/>
            <a:cxnLst/>
            <a:rect l="l" t="t" r="r" b="b"/>
            <a:pathLst>
              <a:path w="48747" h="42150" extrusionOk="0">
                <a:moveTo>
                  <a:pt x="45884" y="1"/>
                </a:moveTo>
                <a:cubicBezTo>
                  <a:pt x="43565" y="1"/>
                  <a:pt x="41302" y="541"/>
                  <a:pt x="39541" y="1993"/>
                </a:cubicBezTo>
                <a:cubicBezTo>
                  <a:pt x="35284" y="5532"/>
                  <a:pt x="35848" y="12507"/>
                  <a:pt x="32079" y="16558"/>
                </a:cubicBezTo>
                <a:cubicBezTo>
                  <a:pt x="29249" y="19594"/>
                  <a:pt x="24774" y="20171"/>
                  <a:pt x="20534" y="20171"/>
                </a:cubicBezTo>
                <a:cubicBezTo>
                  <a:pt x="20010" y="20171"/>
                  <a:pt x="19489" y="20162"/>
                  <a:pt x="18976" y="20148"/>
                </a:cubicBezTo>
                <a:cubicBezTo>
                  <a:pt x="17946" y="20120"/>
                  <a:pt x="16895" y="20090"/>
                  <a:pt x="15842" y="20090"/>
                </a:cubicBezTo>
                <a:cubicBezTo>
                  <a:pt x="12101" y="20090"/>
                  <a:pt x="8344" y="20477"/>
                  <a:pt x="5462" y="22738"/>
                </a:cubicBezTo>
                <a:cubicBezTo>
                  <a:pt x="3719" y="24123"/>
                  <a:pt x="2488" y="26097"/>
                  <a:pt x="1693" y="28174"/>
                </a:cubicBezTo>
                <a:cubicBezTo>
                  <a:pt x="0" y="32713"/>
                  <a:pt x="180" y="37739"/>
                  <a:pt x="2206" y="42149"/>
                </a:cubicBezTo>
                <a:lnTo>
                  <a:pt x="48746" y="42149"/>
                </a:lnTo>
                <a:lnTo>
                  <a:pt x="48746" y="250"/>
                </a:lnTo>
                <a:cubicBezTo>
                  <a:pt x="47804" y="93"/>
                  <a:pt x="46839" y="1"/>
                  <a:pt x="4588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4"/>
          <p:cNvSpPr/>
          <p:nvPr/>
        </p:nvSpPr>
        <p:spPr>
          <a:xfrm rot="190722">
            <a:off x="312199" y="-372345"/>
            <a:ext cx="8445394" cy="53812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body" idx="1"/>
          </p:nvPr>
        </p:nvSpPr>
        <p:spPr>
          <a:xfrm>
            <a:off x="713225" y="1246950"/>
            <a:ext cx="7717500" cy="335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/>
          <p:nvPr/>
        </p:nvSpPr>
        <p:spPr>
          <a:xfrm>
            <a:off x="107500" y="794875"/>
            <a:ext cx="120600" cy="120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4"/>
          <p:cNvSpPr/>
          <p:nvPr/>
        </p:nvSpPr>
        <p:spPr>
          <a:xfrm>
            <a:off x="1824550" y="4910000"/>
            <a:ext cx="172800" cy="172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4"/>
          <p:cNvSpPr/>
          <p:nvPr/>
        </p:nvSpPr>
        <p:spPr>
          <a:xfrm>
            <a:off x="8789400" y="3405800"/>
            <a:ext cx="236400" cy="236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3"/>
          <p:cNvSpPr/>
          <p:nvPr/>
        </p:nvSpPr>
        <p:spPr>
          <a:xfrm>
            <a:off x="8733798" y="3291823"/>
            <a:ext cx="159600" cy="159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3"/>
          <p:cNvSpPr/>
          <p:nvPr/>
        </p:nvSpPr>
        <p:spPr>
          <a:xfrm>
            <a:off x="7629878" y="3834272"/>
            <a:ext cx="1514082" cy="1309179"/>
          </a:xfrm>
          <a:custGeom>
            <a:avLst/>
            <a:gdLst/>
            <a:ahLst/>
            <a:cxnLst/>
            <a:rect l="l" t="t" r="r" b="b"/>
            <a:pathLst>
              <a:path w="48747" h="42150" extrusionOk="0">
                <a:moveTo>
                  <a:pt x="45884" y="1"/>
                </a:moveTo>
                <a:cubicBezTo>
                  <a:pt x="43565" y="1"/>
                  <a:pt x="41302" y="541"/>
                  <a:pt x="39541" y="1993"/>
                </a:cubicBezTo>
                <a:cubicBezTo>
                  <a:pt x="35284" y="5532"/>
                  <a:pt x="35848" y="12507"/>
                  <a:pt x="32079" y="16558"/>
                </a:cubicBezTo>
                <a:cubicBezTo>
                  <a:pt x="29249" y="19594"/>
                  <a:pt x="24774" y="20171"/>
                  <a:pt x="20534" y="20171"/>
                </a:cubicBezTo>
                <a:cubicBezTo>
                  <a:pt x="20010" y="20171"/>
                  <a:pt x="19489" y="20162"/>
                  <a:pt x="18976" y="20148"/>
                </a:cubicBezTo>
                <a:cubicBezTo>
                  <a:pt x="17946" y="20120"/>
                  <a:pt x="16895" y="20090"/>
                  <a:pt x="15842" y="20090"/>
                </a:cubicBezTo>
                <a:cubicBezTo>
                  <a:pt x="12101" y="20090"/>
                  <a:pt x="8344" y="20477"/>
                  <a:pt x="5462" y="22738"/>
                </a:cubicBezTo>
                <a:cubicBezTo>
                  <a:pt x="3719" y="24123"/>
                  <a:pt x="2488" y="26097"/>
                  <a:pt x="1693" y="28174"/>
                </a:cubicBezTo>
                <a:cubicBezTo>
                  <a:pt x="0" y="32713"/>
                  <a:pt x="180" y="37739"/>
                  <a:pt x="2206" y="42149"/>
                </a:cubicBezTo>
                <a:lnTo>
                  <a:pt x="48746" y="42149"/>
                </a:lnTo>
                <a:lnTo>
                  <a:pt x="48746" y="250"/>
                </a:lnTo>
                <a:cubicBezTo>
                  <a:pt x="47804" y="93"/>
                  <a:pt x="46839" y="1"/>
                  <a:pt x="4588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3"/>
          <p:cNvSpPr/>
          <p:nvPr/>
        </p:nvSpPr>
        <p:spPr>
          <a:xfrm rot="273766">
            <a:off x="-241601" y="149001"/>
            <a:ext cx="8847138" cy="53614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3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3"/>
          <p:cNvSpPr txBox="1">
            <a:spLocks noGrp="1"/>
          </p:cNvSpPr>
          <p:nvPr>
            <p:ph type="title" idx="2"/>
          </p:nvPr>
        </p:nvSpPr>
        <p:spPr>
          <a:xfrm>
            <a:off x="1556125" y="2071672"/>
            <a:ext cx="2866200" cy="48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3" name="Google Shape;103;p13"/>
          <p:cNvSpPr txBox="1">
            <a:spLocks noGrp="1"/>
          </p:cNvSpPr>
          <p:nvPr>
            <p:ph type="title" idx="3" hasCustomPrompt="1"/>
          </p:nvPr>
        </p:nvSpPr>
        <p:spPr>
          <a:xfrm>
            <a:off x="713225" y="1905900"/>
            <a:ext cx="837600" cy="10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6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4" name="Google Shape;104;p13"/>
          <p:cNvSpPr txBox="1">
            <a:spLocks noGrp="1"/>
          </p:cNvSpPr>
          <p:nvPr>
            <p:ph type="title" idx="4"/>
          </p:nvPr>
        </p:nvSpPr>
        <p:spPr>
          <a:xfrm>
            <a:off x="1556125" y="3380000"/>
            <a:ext cx="2866200" cy="48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5" name="Google Shape;105;p13"/>
          <p:cNvSpPr txBox="1">
            <a:spLocks noGrp="1"/>
          </p:cNvSpPr>
          <p:nvPr>
            <p:ph type="title" idx="5" hasCustomPrompt="1"/>
          </p:nvPr>
        </p:nvSpPr>
        <p:spPr>
          <a:xfrm>
            <a:off x="713225" y="3207950"/>
            <a:ext cx="837600" cy="10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6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6" name="Google Shape;106;p13"/>
          <p:cNvSpPr txBox="1">
            <a:spLocks noGrp="1"/>
          </p:cNvSpPr>
          <p:nvPr>
            <p:ph type="title" idx="6"/>
          </p:nvPr>
        </p:nvSpPr>
        <p:spPr>
          <a:xfrm>
            <a:off x="5354375" y="2069027"/>
            <a:ext cx="2866200" cy="48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7" name="Google Shape;107;p13"/>
          <p:cNvSpPr txBox="1">
            <a:spLocks noGrp="1"/>
          </p:cNvSpPr>
          <p:nvPr>
            <p:ph type="title" idx="7" hasCustomPrompt="1"/>
          </p:nvPr>
        </p:nvSpPr>
        <p:spPr>
          <a:xfrm>
            <a:off x="4511475" y="1905900"/>
            <a:ext cx="837600" cy="10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6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8" name="Google Shape;108;p13"/>
          <p:cNvSpPr txBox="1">
            <a:spLocks noGrp="1"/>
          </p:cNvSpPr>
          <p:nvPr>
            <p:ph type="title" idx="8"/>
          </p:nvPr>
        </p:nvSpPr>
        <p:spPr>
          <a:xfrm>
            <a:off x="5354375" y="3380000"/>
            <a:ext cx="2866200" cy="48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9" name="Google Shape;109;p13"/>
          <p:cNvSpPr txBox="1">
            <a:spLocks noGrp="1"/>
          </p:cNvSpPr>
          <p:nvPr>
            <p:ph type="title" idx="9" hasCustomPrompt="1"/>
          </p:nvPr>
        </p:nvSpPr>
        <p:spPr>
          <a:xfrm>
            <a:off x="4511475" y="3207950"/>
            <a:ext cx="837600" cy="10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6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0" name="Google Shape;110;p13"/>
          <p:cNvSpPr txBox="1">
            <a:spLocks noGrp="1"/>
          </p:cNvSpPr>
          <p:nvPr>
            <p:ph type="subTitle" idx="1"/>
          </p:nvPr>
        </p:nvSpPr>
        <p:spPr>
          <a:xfrm>
            <a:off x="1556100" y="2408875"/>
            <a:ext cx="210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3"/>
          <p:cNvSpPr txBox="1">
            <a:spLocks noGrp="1"/>
          </p:cNvSpPr>
          <p:nvPr>
            <p:ph type="subTitle" idx="13"/>
          </p:nvPr>
        </p:nvSpPr>
        <p:spPr>
          <a:xfrm>
            <a:off x="1556100" y="3756350"/>
            <a:ext cx="210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3"/>
          <p:cNvSpPr txBox="1">
            <a:spLocks noGrp="1"/>
          </p:cNvSpPr>
          <p:nvPr>
            <p:ph type="subTitle" idx="14"/>
          </p:nvPr>
        </p:nvSpPr>
        <p:spPr>
          <a:xfrm>
            <a:off x="5354375" y="2412425"/>
            <a:ext cx="210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3"/>
          <p:cNvSpPr txBox="1">
            <a:spLocks noGrp="1"/>
          </p:cNvSpPr>
          <p:nvPr>
            <p:ph type="subTitle" idx="15"/>
          </p:nvPr>
        </p:nvSpPr>
        <p:spPr>
          <a:xfrm>
            <a:off x="5354375" y="3759351"/>
            <a:ext cx="210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3"/>
          <p:cNvSpPr/>
          <p:nvPr/>
        </p:nvSpPr>
        <p:spPr>
          <a:xfrm>
            <a:off x="6391550" y="160350"/>
            <a:ext cx="236400" cy="236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3"/>
          <p:cNvSpPr/>
          <p:nvPr/>
        </p:nvSpPr>
        <p:spPr>
          <a:xfrm>
            <a:off x="8733798" y="3291823"/>
            <a:ext cx="159600" cy="159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3"/>
          <p:cNvSpPr/>
          <p:nvPr/>
        </p:nvSpPr>
        <p:spPr>
          <a:xfrm>
            <a:off x="7629878" y="3834272"/>
            <a:ext cx="1514082" cy="1309179"/>
          </a:xfrm>
          <a:custGeom>
            <a:avLst/>
            <a:gdLst/>
            <a:ahLst/>
            <a:cxnLst/>
            <a:rect l="l" t="t" r="r" b="b"/>
            <a:pathLst>
              <a:path w="48747" h="42150" extrusionOk="0">
                <a:moveTo>
                  <a:pt x="45884" y="1"/>
                </a:moveTo>
                <a:cubicBezTo>
                  <a:pt x="43565" y="1"/>
                  <a:pt x="41302" y="541"/>
                  <a:pt x="39541" y="1993"/>
                </a:cubicBezTo>
                <a:cubicBezTo>
                  <a:pt x="35284" y="5532"/>
                  <a:pt x="35848" y="12507"/>
                  <a:pt x="32079" y="16558"/>
                </a:cubicBezTo>
                <a:cubicBezTo>
                  <a:pt x="29249" y="19594"/>
                  <a:pt x="24774" y="20171"/>
                  <a:pt x="20534" y="20171"/>
                </a:cubicBezTo>
                <a:cubicBezTo>
                  <a:pt x="20010" y="20171"/>
                  <a:pt x="19489" y="20162"/>
                  <a:pt x="18976" y="20148"/>
                </a:cubicBezTo>
                <a:cubicBezTo>
                  <a:pt x="17946" y="20120"/>
                  <a:pt x="16895" y="20090"/>
                  <a:pt x="15842" y="20090"/>
                </a:cubicBezTo>
                <a:cubicBezTo>
                  <a:pt x="12101" y="20090"/>
                  <a:pt x="8344" y="20477"/>
                  <a:pt x="5462" y="22738"/>
                </a:cubicBezTo>
                <a:cubicBezTo>
                  <a:pt x="3719" y="24123"/>
                  <a:pt x="2488" y="26097"/>
                  <a:pt x="1693" y="28174"/>
                </a:cubicBezTo>
                <a:cubicBezTo>
                  <a:pt x="0" y="32713"/>
                  <a:pt x="180" y="37739"/>
                  <a:pt x="2206" y="42149"/>
                </a:cubicBezTo>
                <a:lnTo>
                  <a:pt x="48746" y="42149"/>
                </a:lnTo>
                <a:lnTo>
                  <a:pt x="48746" y="250"/>
                </a:lnTo>
                <a:cubicBezTo>
                  <a:pt x="47804" y="93"/>
                  <a:pt x="46839" y="1"/>
                  <a:pt x="4588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3"/>
          <p:cNvSpPr/>
          <p:nvPr/>
        </p:nvSpPr>
        <p:spPr>
          <a:xfrm rot="273766">
            <a:off x="-241601" y="149001"/>
            <a:ext cx="8847138" cy="53614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3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3"/>
          <p:cNvSpPr txBox="1">
            <a:spLocks noGrp="1"/>
          </p:cNvSpPr>
          <p:nvPr>
            <p:ph type="title" idx="2"/>
          </p:nvPr>
        </p:nvSpPr>
        <p:spPr>
          <a:xfrm>
            <a:off x="1556125" y="2071672"/>
            <a:ext cx="2866200" cy="48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3" name="Google Shape;103;p13"/>
          <p:cNvSpPr txBox="1">
            <a:spLocks noGrp="1"/>
          </p:cNvSpPr>
          <p:nvPr>
            <p:ph type="title" idx="3" hasCustomPrompt="1"/>
          </p:nvPr>
        </p:nvSpPr>
        <p:spPr>
          <a:xfrm>
            <a:off x="713225" y="1905900"/>
            <a:ext cx="837600" cy="10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6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4" name="Google Shape;104;p13"/>
          <p:cNvSpPr txBox="1">
            <a:spLocks noGrp="1"/>
          </p:cNvSpPr>
          <p:nvPr>
            <p:ph type="title" idx="4"/>
          </p:nvPr>
        </p:nvSpPr>
        <p:spPr>
          <a:xfrm>
            <a:off x="1556125" y="3380000"/>
            <a:ext cx="2866200" cy="48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5" name="Google Shape;105;p13"/>
          <p:cNvSpPr txBox="1">
            <a:spLocks noGrp="1"/>
          </p:cNvSpPr>
          <p:nvPr>
            <p:ph type="title" idx="5" hasCustomPrompt="1"/>
          </p:nvPr>
        </p:nvSpPr>
        <p:spPr>
          <a:xfrm>
            <a:off x="713225" y="3207950"/>
            <a:ext cx="837600" cy="10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6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6" name="Google Shape;106;p13"/>
          <p:cNvSpPr txBox="1">
            <a:spLocks noGrp="1"/>
          </p:cNvSpPr>
          <p:nvPr>
            <p:ph type="title" idx="6"/>
          </p:nvPr>
        </p:nvSpPr>
        <p:spPr>
          <a:xfrm>
            <a:off x="5354375" y="2069027"/>
            <a:ext cx="2866200" cy="48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7" name="Google Shape;107;p13"/>
          <p:cNvSpPr txBox="1">
            <a:spLocks noGrp="1"/>
          </p:cNvSpPr>
          <p:nvPr>
            <p:ph type="title" idx="7" hasCustomPrompt="1"/>
          </p:nvPr>
        </p:nvSpPr>
        <p:spPr>
          <a:xfrm>
            <a:off x="4511475" y="1905900"/>
            <a:ext cx="837600" cy="10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6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8" name="Google Shape;108;p13"/>
          <p:cNvSpPr txBox="1">
            <a:spLocks noGrp="1"/>
          </p:cNvSpPr>
          <p:nvPr>
            <p:ph type="title" idx="8"/>
          </p:nvPr>
        </p:nvSpPr>
        <p:spPr>
          <a:xfrm>
            <a:off x="5354375" y="3380000"/>
            <a:ext cx="2866200" cy="48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9" name="Google Shape;109;p13"/>
          <p:cNvSpPr txBox="1">
            <a:spLocks noGrp="1"/>
          </p:cNvSpPr>
          <p:nvPr>
            <p:ph type="title" idx="9" hasCustomPrompt="1"/>
          </p:nvPr>
        </p:nvSpPr>
        <p:spPr>
          <a:xfrm>
            <a:off x="4511475" y="3207950"/>
            <a:ext cx="837600" cy="10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6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0" name="Google Shape;110;p13"/>
          <p:cNvSpPr txBox="1">
            <a:spLocks noGrp="1"/>
          </p:cNvSpPr>
          <p:nvPr>
            <p:ph type="subTitle" idx="1"/>
          </p:nvPr>
        </p:nvSpPr>
        <p:spPr>
          <a:xfrm>
            <a:off x="1556100" y="2408875"/>
            <a:ext cx="210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3"/>
          <p:cNvSpPr txBox="1">
            <a:spLocks noGrp="1"/>
          </p:cNvSpPr>
          <p:nvPr>
            <p:ph type="subTitle" idx="13"/>
          </p:nvPr>
        </p:nvSpPr>
        <p:spPr>
          <a:xfrm>
            <a:off x="1556100" y="3756350"/>
            <a:ext cx="210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3"/>
          <p:cNvSpPr txBox="1">
            <a:spLocks noGrp="1"/>
          </p:cNvSpPr>
          <p:nvPr>
            <p:ph type="subTitle" idx="14"/>
          </p:nvPr>
        </p:nvSpPr>
        <p:spPr>
          <a:xfrm>
            <a:off x="5354375" y="2412425"/>
            <a:ext cx="210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3"/>
          <p:cNvSpPr txBox="1">
            <a:spLocks noGrp="1"/>
          </p:cNvSpPr>
          <p:nvPr>
            <p:ph type="subTitle" idx="15"/>
          </p:nvPr>
        </p:nvSpPr>
        <p:spPr>
          <a:xfrm>
            <a:off x="5354375" y="3759351"/>
            <a:ext cx="210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3"/>
          <p:cNvSpPr/>
          <p:nvPr/>
        </p:nvSpPr>
        <p:spPr>
          <a:xfrm>
            <a:off x="6391550" y="160350"/>
            <a:ext cx="236400" cy="236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158417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3"/>
          <p:cNvSpPr/>
          <p:nvPr/>
        </p:nvSpPr>
        <p:spPr>
          <a:xfrm>
            <a:off x="8733798" y="3291823"/>
            <a:ext cx="159600" cy="159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3"/>
          <p:cNvSpPr/>
          <p:nvPr/>
        </p:nvSpPr>
        <p:spPr>
          <a:xfrm>
            <a:off x="7629878" y="3834272"/>
            <a:ext cx="1514082" cy="1309179"/>
          </a:xfrm>
          <a:custGeom>
            <a:avLst/>
            <a:gdLst/>
            <a:ahLst/>
            <a:cxnLst/>
            <a:rect l="l" t="t" r="r" b="b"/>
            <a:pathLst>
              <a:path w="48747" h="42150" extrusionOk="0">
                <a:moveTo>
                  <a:pt x="45884" y="1"/>
                </a:moveTo>
                <a:cubicBezTo>
                  <a:pt x="43565" y="1"/>
                  <a:pt x="41302" y="541"/>
                  <a:pt x="39541" y="1993"/>
                </a:cubicBezTo>
                <a:cubicBezTo>
                  <a:pt x="35284" y="5532"/>
                  <a:pt x="35848" y="12507"/>
                  <a:pt x="32079" y="16558"/>
                </a:cubicBezTo>
                <a:cubicBezTo>
                  <a:pt x="29249" y="19594"/>
                  <a:pt x="24774" y="20171"/>
                  <a:pt x="20534" y="20171"/>
                </a:cubicBezTo>
                <a:cubicBezTo>
                  <a:pt x="20010" y="20171"/>
                  <a:pt x="19489" y="20162"/>
                  <a:pt x="18976" y="20148"/>
                </a:cubicBezTo>
                <a:cubicBezTo>
                  <a:pt x="17946" y="20120"/>
                  <a:pt x="16895" y="20090"/>
                  <a:pt x="15842" y="20090"/>
                </a:cubicBezTo>
                <a:cubicBezTo>
                  <a:pt x="12101" y="20090"/>
                  <a:pt x="8344" y="20477"/>
                  <a:pt x="5462" y="22738"/>
                </a:cubicBezTo>
                <a:cubicBezTo>
                  <a:pt x="3719" y="24123"/>
                  <a:pt x="2488" y="26097"/>
                  <a:pt x="1693" y="28174"/>
                </a:cubicBezTo>
                <a:cubicBezTo>
                  <a:pt x="0" y="32713"/>
                  <a:pt x="180" y="37739"/>
                  <a:pt x="2206" y="42149"/>
                </a:cubicBezTo>
                <a:lnTo>
                  <a:pt x="48746" y="42149"/>
                </a:lnTo>
                <a:lnTo>
                  <a:pt x="48746" y="250"/>
                </a:lnTo>
                <a:cubicBezTo>
                  <a:pt x="47804" y="93"/>
                  <a:pt x="46839" y="1"/>
                  <a:pt x="4588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3"/>
          <p:cNvSpPr/>
          <p:nvPr/>
        </p:nvSpPr>
        <p:spPr>
          <a:xfrm rot="273766">
            <a:off x="-241601" y="149001"/>
            <a:ext cx="8847138" cy="53614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3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3"/>
          <p:cNvSpPr txBox="1">
            <a:spLocks noGrp="1"/>
          </p:cNvSpPr>
          <p:nvPr>
            <p:ph type="title" idx="2"/>
          </p:nvPr>
        </p:nvSpPr>
        <p:spPr>
          <a:xfrm>
            <a:off x="1556125" y="2071672"/>
            <a:ext cx="2866200" cy="48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3" name="Google Shape;103;p13"/>
          <p:cNvSpPr txBox="1">
            <a:spLocks noGrp="1"/>
          </p:cNvSpPr>
          <p:nvPr>
            <p:ph type="title" idx="3" hasCustomPrompt="1"/>
          </p:nvPr>
        </p:nvSpPr>
        <p:spPr>
          <a:xfrm>
            <a:off x="713225" y="1905900"/>
            <a:ext cx="837600" cy="10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6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4" name="Google Shape;104;p13"/>
          <p:cNvSpPr txBox="1">
            <a:spLocks noGrp="1"/>
          </p:cNvSpPr>
          <p:nvPr>
            <p:ph type="title" idx="4"/>
          </p:nvPr>
        </p:nvSpPr>
        <p:spPr>
          <a:xfrm>
            <a:off x="1556125" y="3380000"/>
            <a:ext cx="2866200" cy="48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5" name="Google Shape;105;p13"/>
          <p:cNvSpPr txBox="1">
            <a:spLocks noGrp="1"/>
          </p:cNvSpPr>
          <p:nvPr>
            <p:ph type="title" idx="5" hasCustomPrompt="1"/>
          </p:nvPr>
        </p:nvSpPr>
        <p:spPr>
          <a:xfrm>
            <a:off x="713225" y="3207950"/>
            <a:ext cx="837600" cy="10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6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6" name="Google Shape;106;p13"/>
          <p:cNvSpPr txBox="1">
            <a:spLocks noGrp="1"/>
          </p:cNvSpPr>
          <p:nvPr>
            <p:ph type="title" idx="6"/>
          </p:nvPr>
        </p:nvSpPr>
        <p:spPr>
          <a:xfrm>
            <a:off x="5354375" y="2069027"/>
            <a:ext cx="2866200" cy="48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7" name="Google Shape;107;p13"/>
          <p:cNvSpPr txBox="1">
            <a:spLocks noGrp="1"/>
          </p:cNvSpPr>
          <p:nvPr>
            <p:ph type="title" idx="7" hasCustomPrompt="1"/>
          </p:nvPr>
        </p:nvSpPr>
        <p:spPr>
          <a:xfrm>
            <a:off x="4511475" y="1905900"/>
            <a:ext cx="837600" cy="10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6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8" name="Google Shape;108;p13"/>
          <p:cNvSpPr txBox="1">
            <a:spLocks noGrp="1"/>
          </p:cNvSpPr>
          <p:nvPr>
            <p:ph type="title" idx="8"/>
          </p:nvPr>
        </p:nvSpPr>
        <p:spPr>
          <a:xfrm>
            <a:off x="5354375" y="3380000"/>
            <a:ext cx="2866200" cy="48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9" name="Google Shape;109;p13"/>
          <p:cNvSpPr txBox="1">
            <a:spLocks noGrp="1"/>
          </p:cNvSpPr>
          <p:nvPr>
            <p:ph type="title" idx="9" hasCustomPrompt="1"/>
          </p:nvPr>
        </p:nvSpPr>
        <p:spPr>
          <a:xfrm>
            <a:off x="4511475" y="3207950"/>
            <a:ext cx="837600" cy="10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6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0" name="Google Shape;110;p13"/>
          <p:cNvSpPr txBox="1">
            <a:spLocks noGrp="1"/>
          </p:cNvSpPr>
          <p:nvPr>
            <p:ph type="subTitle" idx="1"/>
          </p:nvPr>
        </p:nvSpPr>
        <p:spPr>
          <a:xfrm>
            <a:off x="1556100" y="2408875"/>
            <a:ext cx="210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3"/>
          <p:cNvSpPr txBox="1">
            <a:spLocks noGrp="1"/>
          </p:cNvSpPr>
          <p:nvPr>
            <p:ph type="subTitle" idx="13"/>
          </p:nvPr>
        </p:nvSpPr>
        <p:spPr>
          <a:xfrm>
            <a:off x="1556100" y="3756350"/>
            <a:ext cx="210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3"/>
          <p:cNvSpPr txBox="1">
            <a:spLocks noGrp="1"/>
          </p:cNvSpPr>
          <p:nvPr>
            <p:ph type="subTitle" idx="14"/>
          </p:nvPr>
        </p:nvSpPr>
        <p:spPr>
          <a:xfrm>
            <a:off x="5354375" y="2412425"/>
            <a:ext cx="210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3"/>
          <p:cNvSpPr txBox="1">
            <a:spLocks noGrp="1"/>
          </p:cNvSpPr>
          <p:nvPr>
            <p:ph type="subTitle" idx="15"/>
          </p:nvPr>
        </p:nvSpPr>
        <p:spPr>
          <a:xfrm>
            <a:off x="5354375" y="3759351"/>
            <a:ext cx="210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3"/>
          <p:cNvSpPr/>
          <p:nvPr/>
        </p:nvSpPr>
        <p:spPr>
          <a:xfrm>
            <a:off x="6391550" y="160350"/>
            <a:ext cx="236400" cy="236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06408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5_1_2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1"/>
          <p:cNvSpPr txBox="1">
            <a:spLocks noGrp="1"/>
          </p:cNvSpPr>
          <p:nvPr>
            <p:ph type="subTitle" idx="1"/>
          </p:nvPr>
        </p:nvSpPr>
        <p:spPr>
          <a:xfrm>
            <a:off x="4785875" y="3655050"/>
            <a:ext cx="3129900" cy="94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2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21"/>
          <p:cNvSpPr/>
          <p:nvPr/>
        </p:nvSpPr>
        <p:spPr>
          <a:xfrm rot="-5400000">
            <a:off x="7364929" y="129109"/>
            <a:ext cx="1908201" cy="1649962"/>
          </a:xfrm>
          <a:custGeom>
            <a:avLst/>
            <a:gdLst/>
            <a:ahLst/>
            <a:cxnLst/>
            <a:rect l="l" t="t" r="r" b="b"/>
            <a:pathLst>
              <a:path w="48747" h="42150" extrusionOk="0">
                <a:moveTo>
                  <a:pt x="45884" y="1"/>
                </a:moveTo>
                <a:cubicBezTo>
                  <a:pt x="43565" y="1"/>
                  <a:pt x="41302" y="541"/>
                  <a:pt x="39541" y="1993"/>
                </a:cubicBezTo>
                <a:cubicBezTo>
                  <a:pt x="35284" y="5532"/>
                  <a:pt x="35848" y="12507"/>
                  <a:pt x="32079" y="16558"/>
                </a:cubicBezTo>
                <a:cubicBezTo>
                  <a:pt x="29249" y="19594"/>
                  <a:pt x="24774" y="20171"/>
                  <a:pt x="20534" y="20171"/>
                </a:cubicBezTo>
                <a:cubicBezTo>
                  <a:pt x="20010" y="20171"/>
                  <a:pt x="19489" y="20162"/>
                  <a:pt x="18976" y="20148"/>
                </a:cubicBezTo>
                <a:cubicBezTo>
                  <a:pt x="17946" y="20120"/>
                  <a:pt x="16895" y="20090"/>
                  <a:pt x="15842" y="20090"/>
                </a:cubicBezTo>
                <a:cubicBezTo>
                  <a:pt x="12101" y="20090"/>
                  <a:pt x="8344" y="20477"/>
                  <a:pt x="5462" y="22738"/>
                </a:cubicBezTo>
                <a:cubicBezTo>
                  <a:pt x="3719" y="24123"/>
                  <a:pt x="2488" y="26097"/>
                  <a:pt x="1693" y="28174"/>
                </a:cubicBezTo>
                <a:cubicBezTo>
                  <a:pt x="0" y="32713"/>
                  <a:pt x="180" y="37739"/>
                  <a:pt x="2206" y="42149"/>
                </a:cubicBezTo>
                <a:lnTo>
                  <a:pt x="48746" y="42149"/>
                </a:lnTo>
                <a:lnTo>
                  <a:pt x="48746" y="250"/>
                </a:lnTo>
                <a:cubicBezTo>
                  <a:pt x="47804" y="93"/>
                  <a:pt x="46839" y="1"/>
                  <a:pt x="4588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21"/>
          <p:cNvSpPr/>
          <p:nvPr/>
        </p:nvSpPr>
        <p:spPr>
          <a:xfrm flipH="1">
            <a:off x="-42" y="2995351"/>
            <a:ext cx="2484391" cy="2148175"/>
          </a:xfrm>
          <a:custGeom>
            <a:avLst/>
            <a:gdLst/>
            <a:ahLst/>
            <a:cxnLst/>
            <a:rect l="l" t="t" r="r" b="b"/>
            <a:pathLst>
              <a:path w="48747" h="42150" extrusionOk="0">
                <a:moveTo>
                  <a:pt x="45884" y="1"/>
                </a:moveTo>
                <a:cubicBezTo>
                  <a:pt x="43565" y="1"/>
                  <a:pt x="41302" y="541"/>
                  <a:pt x="39541" y="1993"/>
                </a:cubicBezTo>
                <a:cubicBezTo>
                  <a:pt x="35284" y="5532"/>
                  <a:pt x="35848" y="12507"/>
                  <a:pt x="32079" y="16558"/>
                </a:cubicBezTo>
                <a:cubicBezTo>
                  <a:pt x="29249" y="19594"/>
                  <a:pt x="24774" y="20171"/>
                  <a:pt x="20534" y="20171"/>
                </a:cubicBezTo>
                <a:cubicBezTo>
                  <a:pt x="20010" y="20171"/>
                  <a:pt x="19489" y="20162"/>
                  <a:pt x="18976" y="20148"/>
                </a:cubicBezTo>
                <a:cubicBezTo>
                  <a:pt x="17946" y="20120"/>
                  <a:pt x="16895" y="20090"/>
                  <a:pt x="15842" y="20090"/>
                </a:cubicBezTo>
                <a:cubicBezTo>
                  <a:pt x="12101" y="20090"/>
                  <a:pt x="8344" y="20477"/>
                  <a:pt x="5462" y="22738"/>
                </a:cubicBezTo>
                <a:cubicBezTo>
                  <a:pt x="3719" y="24123"/>
                  <a:pt x="2488" y="26097"/>
                  <a:pt x="1693" y="28174"/>
                </a:cubicBezTo>
                <a:cubicBezTo>
                  <a:pt x="0" y="32713"/>
                  <a:pt x="180" y="37739"/>
                  <a:pt x="2206" y="42149"/>
                </a:cubicBezTo>
                <a:lnTo>
                  <a:pt x="48746" y="42149"/>
                </a:lnTo>
                <a:lnTo>
                  <a:pt x="48746" y="250"/>
                </a:lnTo>
                <a:cubicBezTo>
                  <a:pt x="47804" y="93"/>
                  <a:pt x="46839" y="1"/>
                  <a:pt x="4588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21"/>
          <p:cNvSpPr/>
          <p:nvPr/>
        </p:nvSpPr>
        <p:spPr>
          <a:xfrm>
            <a:off x="390600" y="972675"/>
            <a:ext cx="183600" cy="183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21"/>
          <p:cNvSpPr/>
          <p:nvPr/>
        </p:nvSpPr>
        <p:spPr>
          <a:xfrm>
            <a:off x="8610325" y="2258875"/>
            <a:ext cx="129900" cy="129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21"/>
          <p:cNvSpPr/>
          <p:nvPr/>
        </p:nvSpPr>
        <p:spPr>
          <a:xfrm>
            <a:off x="5921825" y="409900"/>
            <a:ext cx="129900" cy="129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21"/>
          <p:cNvSpPr/>
          <p:nvPr/>
        </p:nvSpPr>
        <p:spPr>
          <a:xfrm>
            <a:off x="3452449" y="4642975"/>
            <a:ext cx="229200" cy="228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ullet points">
  <p:cSld name="CUSTOM_5_1_1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2"/>
          <p:cNvSpPr txBox="1">
            <a:spLocks noGrp="1"/>
          </p:cNvSpPr>
          <p:nvPr>
            <p:ph type="subTitle" idx="1"/>
          </p:nvPr>
        </p:nvSpPr>
        <p:spPr>
          <a:xfrm>
            <a:off x="2417250" y="2141400"/>
            <a:ext cx="4314900" cy="187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216" name="Google Shape;216;p22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22"/>
          <p:cNvSpPr/>
          <p:nvPr/>
        </p:nvSpPr>
        <p:spPr>
          <a:xfrm>
            <a:off x="7958850" y="4039625"/>
            <a:ext cx="236400" cy="236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22"/>
          <p:cNvSpPr/>
          <p:nvPr/>
        </p:nvSpPr>
        <p:spPr>
          <a:xfrm>
            <a:off x="343975" y="1931350"/>
            <a:ext cx="120600" cy="120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22"/>
          <p:cNvSpPr/>
          <p:nvPr/>
        </p:nvSpPr>
        <p:spPr>
          <a:xfrm>
            <a:off x="1180425" y="4648575"/>
            <a:ext cx="120600" cy="120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22"/>
          <p:cNvSpPr/>
          <p:nvPr/>
        </p:nvSpPr>
        <p:spPr>
          <a:xfrm>
            <a:off x="3847100" y="357825"/>
            <a:ext cx="222000" cy="221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22"/>
          <p:cNvSpPr/>
          <p:nvPr/>
        </p:nvSpPr>
        <p:spPr>
          <a:xfrm rot="10800000" flipH="1">
            <a:off x="7185102" y="-21047"/>
            <a:ext cx="1958898" cy="1693798"/>
          </a:xfrm>
          <a:custGeom>
            <a:avLst/>
            <a:gdLst/>
            <a:ahLst/>
            <a:cxnLst/>
            <a:rect l="l" t="t" r="r" b="b"/>
            <a:pathLst>
              <a:path w="48747" h="42150" extrusionOk="0">
                <a:moveTo>
                  <a:pt x="45884" y="1"/>
                </a:moveTo>
                <a:cubicBezTo>
                  <a:pt x="43565" y="1"/>
                  <a:pt x="41302" y="541"/>
                  <a:pt x="39541" y="1993"/>
                </a:cubicBezTo>
                <a:cubicBezTo>
                  <a:pt x="35284" y="5532"/>
                  <a:pt x="35848" y="12507"/>
                  <a:pt x="32079" y="16558"/>
                </a:cubicBezTo>
                <a:cubicBezTo>
                  <a:pt x="29249" y="19594"/>
                  <a:pt x="24774" y="20171"/>
                  <a:pt x="20534" y="20171"/>
                </a:cubicBezTo>
                <a:cubicBezTo>
                  <a:pt x="20010" y="20171"/>
                  <a:pt x="19489" y="20162"/>
                  <a:pt x="18976" y="20148"/>
                </a:cubicBezTo>
                <a:cubicBezTo>
                  <a:pt x="17946" y="20120"/>
                  <a:pt x="16895" y="20090"/>
                  <a:pt x="15842" y="20090"/>
                </a:cubicBezTo>
                <a:cubicBezTo>
                  <a:pt x="12101" y="20090"/>
                  <a:pt x="8344" y="20477"/>
                  <a:pt x="5462" y="22738"/>
                </a:cubicBezTo>
                <a:cubicBezTo>
                  <a:pt x="3719" y="24123"/>
                  <a:pt x="2488" y="26097"/>
                  <a:pt x="1693" y="28174"/>
                </a:cubicBezTo>
                <a:cubicBezTo>
                  <a:pt x="0" y="32713"/>
                  <a:pt x="180" y="37739"/>
                  <a:pt x="2206" y="42149"/>
                </a:cubicBezTo>
                <a:lnTo>
                  <a:pt x="48746" y="42149"/>
                </a:lnTo>
                <a:lnTo>
                  <a:pt x="48746" y="250"/>
                </a:lnTo>
                <a:cubicBezTo>
                  <a:pt x="47804" y="93"/>
                  <a:pt x="46839" y="1"/>
                  <a:pt x="4588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ullet points">
  <p:cSld name="1_Title and bullet points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2"/>
          <p:cNvSpPr txBox="1">
            <a:spLocks noGrp="1"/>
          </p:cNvSpPr>
          <p:nvPr>
            <p:ph type="subTitle" idx="1"/>
          </p:nvPr>
        </p:nvSpPr>
        <p:spPr>
          <a:xfrm>
            <a:off x="2417250" y="2141400"/>
            <a:ext cx="4314900" cy="187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216" name="Google Shape;216;p22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22"/>
          <p:cNvSpPr/>
          <p:nvPr/>
        </p:nvSpPr>
        <p:spPr>
          <a:xfrm>
            <a:off x="7958850" y="4039625"/>
            <a:ext cx="236400" cy="236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22"/>
          <p:cNvSpPr/>
          <p:nvPr/>
        </p:nvSpPr>
        <p:spPr>
          <a:xfrm>
            <a:off x="343975" y="1931350"/>
            <a:ext cx="120600" cy="120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22"/>
          <p:cNvSpPr/>
          <p:nvPr/>
        </p:nvSpPr>
        <p:spPr>
          <a:xfrm>
            <a:off x="1180425" y="4648575"/>
            <a:ext cx="120600" cy="120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22"/>
          <p:cNvSpPr/>
          <p:nvPr/>
        </p:nvSpPr>
        <p:spPr>
          <a:xfrm>
            <a:off x="3847100" y="357825"/>
            <a:ext cx="222000" cy="221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22"/>
          <p:cNvSpPr/>
          <p:nvPr/>
        </p:nvSpPr>
        <p:spPr>
          <a:xfrm rot="10800000" flipH="1">
            <a:off x="7185102" y="-21047"/>
            <a:ext cx="1958898" cy="1693798"/>
          </a:xfrm>
          <a:custGeom>
            <a:avLst/>
            <a:gdLst/>
            <a:ahLst/>
            <a:cxnLst/>
            <a:rect l="l" t="t" r="r" b="b"/>
            <a:pathLst>
              <a:path w="48747" h="42150" extrusionOk="0">
                <a:moveTo>
                  <a:pt x="45884" y="1"/>
                </a:moveTo>
                <a:cubicBezTo>
                  <a:pt x="43565" y="1"/>
                  <a:pt x="41302" y="541"/>
                  <a:pt x="39541" y="1993"/>
                </a:cubicBezTo>
                <a:cubicBezTo>
                  <a:pt x="35284" y="5532"/>
                  <a:pt x="35848" y="12507"/>
                  <a:pt x="32079" y="16558"/>
                </a:cubicBezTo>
                <a:cubicBezTo>
                  <a:pt x="29249" y="19594"/>
                  <a:pt x="24774" y="20171"/>
                  <a:pt x="20534" y="20171"/>
                </a:cubicBezTo>
                <a:cubicBezTo>
                  <a:pt x="20010" y="20171"/>
                  <a:pt x="19489" y="20162"/>
                  <a:pt x="18976" y="20148"/>
                </a:cubicBezTo>
                <a:cubicBezTo>
                  <a:pt x="17946" y="20120"/>
                  <a:pt x="16895" y="20090"/>
                  <a:pt x="15842" y="20090"/>
                </a:cubicBezTo>
                <a:cubicBezTo>
                  <a:pt x="12101" y="20090"/>
                  <a:pt x="8344" y="20477"/>
                  <a:pt x="5462" y="22738"/>
                </a:cubicBezTo>
                <a:cubicBezTo>
                  <a:pt x="3719" y="24123"/>
                  <a:pt x="2488" y="26097"/>
                  <a:pt x="1693" y="28174"/>
                </a:cubicBezTo>
                <a:cubicBezTo>
                  <a:pt x="0" y="32713"/>
                  <a:pt x="180" y="37739"/>
                  <a:pt x="2206" y="42149"/>
                </a:cubicBezTo>
                <a:lnTo>
                  <a:pt x="48746" y="42149"/>
                </a:lnTo>
                <a:lnTo>
                  <a:pt x="48746" y="250"/>
                </a:lnTo>
                <a:cubicBezTo>
                  <a:pt x="47804" y="93"/>
                  <a:pt x="46839" y="1"/>
                  <a:pt x="4588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5391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6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4"/>
          <p:cNvSpPr txBox="1">
            <a:spLocks noGrp="1"/>
          </p:cNvSpPr>
          <p:nvPr>
            <p:ph type="title" hasCustomPrompt="1"/>
          </p:nvPr>
        </p:nvSpPr>
        <p:spPr>
          <a:xfrm>
            <a:off x="1876500" y="808338"/>
            <a:ext cx="5391000" cy="8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4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31" name="Google Shape;231;p24"/>
          <p:cNvSpPr txBox="1">
            <a:spLocks noGrp="1"/>
          </p:cNvSpPr>
          <p:nvPr>
            <p:ph type="subTitle" idx="1"/>
          </p:nvPr>
        </p:nvSpPr>
        <p:spPr>
          <a:xfrm>
            <a:off x="1876525" y="1468263"/>
            <a:ext cx="5391000" cy="4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24"/>
          <p:cNvSpPr txBox="1">
            <a:spLocks noGrp="1"/>
          </p:cNvSpPr>
          <p:nvPr>
            <p:ph type="title" idx="2" hasCustomPrompt="1"/>
          </p:nvPr>
        </p:nvSpPr>
        <p:spPr>
          <a:xfrm>
            <a:off x="1876500" y="2171738"/>
            <a:ext cx="5391000" cy="8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4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33" name="Google Shape;233;p24"/>
          <p:cNvSpPr txBox="1">
            <a:spLocks noGrp="1"/>
          </p:cNvSpPr>
          <p:nvPr>
            <p:ph type="subTitle" idx="3"/>
          </p:nvPr>
        </p:nvSpPr>
        <p:spPr>
          <a:xfrm>
            <a:off x="1876525" y="2831663"/>
            <a:ext cx="5391000" cy="4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24"/>
          <p:cNvSpPr txBox="1">
            <a:spLocks noGrp="1"/>
          </p:cNvSpPr>
          <p:nvPr>
            <p:ph type="title" idx="4" hasCustomPrompt="1"/>
          </p:nvPr>
        </p:nvSpPr>
        <p:spPr>
          <a:xfrm>
            <a:off x="1876500" y="3535113"/>
            <a:ext cx="5391000" cy="8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4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35" name="Google Shape;235;p24"/>
          <p:cNvSpPr txBox="1">
            <a:spLocks noGrp="1"/>
          </p:cNvSpPr>
          <p:nvPr>
            <p:ph type="subTitle" idx="5"/>
          </p:nvPr>
        </p:nvSpPr>
        <p:spPr>
          <a:xfrm>
            <a:off x="1876525" y="4195038"/>
            <a:ext cx="5391000" cy="4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24"/>
          <p:cNvSpPr/>
          <p:nvPr/>
        </p:nvSpPr>
        <p:spPr>
          <a:xfrm flipH="1">
            <a:off x="1" y="1660539"/>
            <a:ext cx="4028086" cy="3482960"/>
          </a:xfrm>
          <a:custGeom>
            <a:avLst/>
            <a:gdLst/>
            <a:ahLst/>
            <a:cxnLst/>
            <a:rect l="l" t="t" r="r" b="b"/>
            <a:pathLst>
              <a:path w="48747" h="42150" extrusionOk="0">
                <a:moveTo>
                  <a:pt x="45884" y="1"/>
                </a:moveTo>
                <a:cubicBezTo>
                  <a:pt x="43565" y="1"/>
                  <a:pt x="41302" y="541"/>
                  <a:pt x="39541" y="1993"/>
                </a:cubicBezTo>
                <a:cubicBezTo>
                  <a:pt x="35284" y="5532"/>
                  <a:pt x="35848" y="12507"/>
                  <a:pt x="32079" y="16558"/>
                </a:cubicBezTo>
                <a:cubicBezTo>
                  <a:pt x="29249" y="19594"/>
                  <a:pt x="24774" y="20171"/>
                  <a:pt x="20534" y="20171"/>
                </a:cubicBezTo>
                <a:cubicBezTo>
                  <a:pt x="20010" y="20171"/>
                  <a:pt x="19489" y="20162"/>
                  <a:pt x="18976" y="20148"/>
                </a:cubicBezTo>
                <a:cubicBezTo>
                  <a:pt x="17946" y="20120"/>
                  <a:pt x="16895" y="20090"/>
                  <a:pt x="15842" y="20090"/>
                </a:cubicBezTo>
                <a:cubicBezTo>
                  <a:pt x="12101" y="20090"/>
                  <a:pt x="8344" y="20477"/>
                  <a:pt x="5462" y="22738"/>
                </a:cubicBezTo>
                <a:cubicBezTo>
                  <a:pt x="3719" y="24123"/>
                  <a:pt x="2488" y="26097"/>
                  <a:pt x="1693" y="28174"/>
                </a:cubicBezTo>
                <a:cubicBezTo>
                  <a:pt x="0" y="32713"/>
                  <a:pt x="180" y="37739"/>
                  <a:pt x="2206" y="42149"/>
                </a:cubicBezTo>
                <a:lnTo>
                  <a:pt x="48746" y="42149"/>
                </a:lnTo>
                <a:lnTo>
                  <a:pt x="48746" y="250"/>
                </a:lnTo>
                <a:cubicBezTo>
                  <a:pt x="47804" y="93"/>
                  <a:pt x="46839" y="1"/>
                  <a:pt x="4588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24"/>
          <p:cNvSpPr/>
          <p:nvPr/>
        </p:nvSpPr>
        <p:spPr>
          <a:xfrm>
            <a:off x="8002475" y="691725"/>
            <a:ext cx="236400" cy="236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24"/>
          <p:cNvSpPr/>
          <p:nvPr/>
        </p:nvSpPr>
        <p:spPr>
          <a:xfrm>
            <a:off x="7267500" y="4195025"/>
            <a:ext cx="120600" cy="120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24"/>
          <p:cNvSpPr/>
          <p:nvPr/>
        </p:nvSpPr>
        <p:spPr>
          <a:xfrm>
            <a:off x="1433450" y="2169650"/>
            <a:ext cx="120600" cy="120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24"/>
          <p:cNvSpPr/>
          <p:nvPr/>
        </p:nvSpPr>
        <p:spPr>
          <a:xfrm>
            <a:off x="3847100" y="357825"/>
            <a:ext cx="222000" cy="221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24"/>
          <p:cNvSpPr/>
          <p:nvPr/>
        </p:nvSpPr>
        <p:spPr>
          <a:xfrm>
            <a:off x="577121" y="445750"/>
            <a:ext cx="410100" cy="408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24"/>
          <p:cNvSpPr/>
          <p:nvPr/>
        </p:nvSpPr>
        <p:spPr>
          <a:xfrm>
            <a:off x="8691600" y="3222625"/>
            <a:ext cx="358800" cy="358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1_Numbers and text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4"/>
          <p:cNvSpPr txBox="1">
            <a:spLocks noGrp="1"/>
          </p:cNvSpPr>
          <p:nvPr>
            <p:ph type="title" hasCustomPrompt="1"/>
          </p:nvPr>
        </p:nvSpPr>
        <p:spPr>
          <a:xfrm>
            <a:off x="1876500" y="808338"/>
            <a:ext cx="5391000" cy="8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4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31" name="Google Shape;231;p24"/>
          <p:cNvSpPr txBox="1">
            <a:spLocks noGrp="1"/>
          </p:cNvSpPr>
          <p:nvPr>
            <p:ph type="subTitle" idx="1"/>
          </p:nvPr>
        </p:nvSpPr>
        <p:spPr>
          <a:xfrm>
            <a:off x="1876525" y="1468263"/>
            <a:ext cx="5391000" cy="4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24"/>
          <p:cNvSpPr txBox="1">
            <a:spLocks noGrp="1"/>
          </p:cNvSpPr>
          <p:nvPr>
            <p:ph type="title" idx="2" hasCustomPrompt="1"/>
          </p:nvPr>
        </p:nvSpPr>
        <p:spPr>
          <a:xfrm>
            <a:off x="1876500" y="2171738"/>
            <a:ext cx="5391000" cy="8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4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33" name="Google Shape;233;p24"/>
          <p:cNvSpPr txBox="1">
            <a:spLocks noGrp="1"/>
          </p:cNvSpPr>
          <p:nvPr>
            <p:ph type="subTitle" idx="3"/>
          </p:nvPr>
        </p:nvSpPr>
        <p:spPr>
          <a:xfrm>
            <a:off x="1876525" y="2831663"/>
            <a:ext cx="5391000" cy="4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24"/>
          <p:cNvSpPr txBox="1">
            <a:spLocks noGrp="1"/>
          </p:cNvSpPr>
          <p:nvPr>
            <p:ph type="title" idx="4" hasCustomPrompt="1"/>
          </p:nvPr>
        </p:nvSpPr>
        <p:spPr>
          <a:xfrm>
            <a:off x="1876500" y="3535113"/>
            <a:ext cx="5391000" cy="8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4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35" name="Google Shape;235;p24"/>
          <p:cNvSpPr txBox="1">
            <a:spLocks noGrp="1"/>
          </p:cNvSpPr>
          <p:nvPr>
            <p:ph type="subTitle" idx="5"/>
          </p:nvPr>
        </p:nvSpPr>
        <p:spPr>
          <a:xfrm>
            <a:off x="1876525" y="4195038"/>
            <a:ext cx="5391000" cy="4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24"/>
          <p:cNvSpPr/>
          <p:nvPr/>
        </p:nvSpPr>
        <p:spPr>
          <a:xfrm flipH="1">
            <a:off x="1" y="1660539"/>
            <a:ext cx="4028086" cy="3482960"/>
          </a:xfrm>
          <a:custGeom>
            <a:avLst/>
            <a:gdLst/>
            <a:ahLst/>
            <a:cxnLst/>
            <a:rect l="l" t="t" r="r" b="b"/>
            <a:pathLst>
              <a:path w="48747" h="42150" extrusionOk="0">
                <a:moveTo>
                  <a:pt x="45884" y="1"/>
                </a:moveTo>
                <a:cubicBezTo>
                  <a:pt x="43565" y="1"/>
                  <a:pt x="41302" y="541"/>
                  <a:pt x="39541" y="1993"/>
                </a:cubicBezTo>
                <a:cubicBezTo>
                  <a:pt x="35284" y="5532"/>
                  <a:pt x="35848" y="12507"/>
                  <a:pt x="32079" y="16558"/>
                </a:cubicBezTo>
                <a:cubicBezTo>
                  <a:pt x="29249" y="19594"/>
                  <a:pt x="24774" y="20171"/>
                  <a:pt x="20534" y="20171"/>
                </a:cubicBezTo>
                <a:cubicBezTo>
                  <a:pt x="20010" y="20171"/>
                  <a:pt x="19489" y="20162"/>
                  <a:pt x="18976" y="20148"/>
                </a:cubicBezTo>
                <a:cubicBezTo>
                  <a:pt x="17946" y="20120"/>
                  <a:pt x="16895" y="20090"/>
                  <a:pt x="15842" y="20090"/>
                </a:cubicBezTo>
                <a:cubicBezTo>
                  <a:pt x="12101" y="20090"/>
                  <a:pt x="8344" y="20477"/>
                  <a:pt x="5462" y="22738"/>
                </a:cubicBezTo>
                <a:cubicBezTo>
                  <a:pt x="3719" y="24123"/>
                  <a:pt x="2488" y="26097"/>
                  <a:pt x="1693" y="28174"/>
                </a:cubicBezTo>
                <a:cubicBezTo>
                  <a:pt x="0" y="32713"/>
                  <a:pt x="180" y="37739"/>
                  <a:pt x="2206" y="42149"/>
                </a:cubicBezTo>
                <a:lnTo>
                  <a:pt x="48746" y="42149"/>
                </a:lnTo>
                <a:lnTo>
                  <a:pt x="48746" y="250"/>
                </a:lnTo>
                <a:cubicBezTo>
                  <a:pt x="47804" y="93"/>
                  <a:pt x="46839" y="1"/>
                  <a:pt x="4588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24"/>
          <p:cNvSpPr/>
          <p:nvPr/>
        </p:nvSpPr>
        <p:spPr>
          <a:xfrm>
            <a:off x="8002475" y="691725"/>
            <a:ext cx="236400" cy="236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24"/>
          <p:cNvSpPr/>
          <p:nvPr/>
        </p:nvSpPr>
        <p:spPr>
          <a:xfrm>
            <a:off x="7267500" y="4195025"/>
            <a:ext cx="120600" cy="120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24"/>
          <p:cNvSpPr/>
          <p:nvPr/>
        </p:nvSpPr>
        <p:spPr>
          <a:xfrm>
            <a:off x="1433450" y="2169650"/>
            <a:ext cx="120600" cy="120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24"/>
          <p:cNvSpPr/>
          <p:nvPr/>
        </p:nvSpPr>
        <p:spPr>
          <a:xfrm>
            <a:off x="3847100" y="357825"/>
            <a:ext cx="222000" cy="221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24"/>
          <p:cNvSpPr/>
          <p:nvPr/>
        </p:nvSpPr>
        <p:spPr>
          <a:xfrm>
            <a:off x="577121" y="445750"/>
            <a:ext cx="410100" cy="408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24"/>
          <p:cNvSpPr/>
          <p:nvPr/>
        </p:nvSpPr>
        <p:spPr>
          <a:xfrm>
            <a:off x="8691600" y="3222625"/>
            <a:ext cx="358800" cy="358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44536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1_Numbers and text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4"/>
          <p:cNvSpPr txBox="1">
            <a:spLocks noGrp="1"/>
          </p:cNvSpPr>
          <p:nvPr>
            <p:ph type="title" hasCustomPrompt="1"/>
          </p:nvPr>
        </p:nvSpPr>
        <p:spPr>
          <a:xfrm>
            <a:off x="1876500" y="808338"/>
            <a:ext cx="5391000" cy="8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4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31" name="Google Shape;231;p24"/>
          <p:cNvSpPr txBox="1">
            <a:spLocks noGrp="1"/>
          </p:cNvSpPr>
          <p:nvPr>
            <p:ph type="subTitle" idx="1"/>
          </p:nvPr>
        </p:nvSpPr>
        <p:spPr>
          <a:xfrm>
            <a:off x="1876525" y="1468263"/>
            <a:ext cx="5391000" cy="4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24"/>
          <p:cNvSpPr txBox="1">
            <a:spLocks noGrp="1"/>
          </p:cNvSpPr>
          <p:nvPr>
            <p:ph type="title" idx="2" hasCustomPrompt="1"/>
          </p:nvPr>
        </p:nvSpPr>
        <p:spPr>
          <a:xfrm>
            <a:off x="1876500" y="2171738"/>
            <a:ext cx="5391000" cy="8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4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33" name="Google Shape;233;p24"/>
          <p:cNvSpPr txBox="1">
            <a:spLocks noGrp="1"/>
          </p:cNvSpPr>
          <p:nvPr>
            <p:ph type="subTitle" idx="3"/>
          </p:nvPr>
        </p:nvSpPr>
        <p:spPr>
          <a:xfrm>
            <a:off x="1876525" y="2831663"/>
            <a:ext cx="5391000" cy="4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24"/>
          <p:cNvSpPr txBox="1">
            <a:spLocks noGrp="1"/>
          </p:cNvSpPr>
          <p:nvPr>
            <p:ph type="title" idx="4" hasCustomPrompt="1"/>
          </p:nvPr>
        </p:nvSpPr>
        <p:spPr>
          <a:xfrm>
            <a:off x="1876500" y="3535113"/>
            <a:ext cx="5391000" cy="8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4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35" name="Google Shape;235;p24"/>
          <p:cNvSpPr txBox="1">
            <a:spLocks noGrp="1"/>
          </p:cNvSpPr>
          <p:nvPr>
            <p:ph type="subTitle" idx="5"/>
          </p:nvPr>
        </p:nvSpPr>
        <p:spPr>
          <a:xfrm>
            <a:off x="1876525" y="4195038"/>
            <a:ext cx="5391000" cy="4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24"/>
          <p:cNvSpPr/>
          <p:nvPr/>
        </p:nvSpPr>
        <p:spPr>
          <a:xfrm flipH="1">
            <a:off x="1" y="1660539"/>
            <a:ext cx="4028086" cy="3482960"/>
          </a:xfrm>
          <a:custGeom>
            <a:avLst/>
            <a:gdLst/>
            <a:ahLst/>
            <a:cxnLst/>
            <a:rect l="l" t="t" r="r" b="b"/>
            <a:pathLst>
              <a:path w="48747" h="42150" extrusionOk="0">
                <a:moveTo>
                  <a:pt x="45884" y="1"/>
                </a:moveTo>
                <a:cubicBezTo>
                  <a:pt x="43565" y="1"/>
                  <a:pt x="41302" y="541"/>
                  <a:pt x="39541" y="1993"/>
                </a:cubicBezTo>
                <a:cubicBezTo>
                  <a:pt x="35284" y="5532"/>
                  <a:pt x="35848" y="12507"/>
                  <a:pt x="32079" y="16558"/>
                </a:cubicBezTo>
                <a:cubicBezTo>
                  <a:pt x="29249" y="19594"/>
                  <a:pt x="24774" y="20171"/>
                  <a:pt x="20534" y="20171"/>
                </a:cubicBezTo>
                <a:cubicBezTo>
                  <a:pt x="20010" y="20171"/>
                  <a:pt x="19489" y="20162"/>
                  <a:pt x="18976" y="20148"/>
                </a:cubicBezTo>
                <a:cubicBezTo>
                  <a:pt x="17946" y="20120"/>
                  <a:pt x="16895" y="20090"/>
                  <a:pt x="15842" y="20090"/>
                </a:cubicBezTo>
                <a:cubicBezTo>
                  <a:pt x="12101" y="20090"/>
                  <a:pt x="8344" y="20477"/>
                  <a:pt x="5462" y="22738"/>
                </a:cubicBezTo>
                <a:cubicBezTo>
                  <a:pt x="3719" y="24123"/>
                  <a:pt x="2488" y="26097"/>
                  <a:pt x="1693" y="28174"/>
                </a:cubicBezTo>
                <a:cubicBezTo>
                  <a:pt x="0" y="32713"/>
                  <a:pt x="180" y="37739"/>
                  <a:pt x="2206" y="42149"/>
                </a:cubicBezTo>
                <a:lnTo>
                  <a:pt x="48746" y="42149"/>
                </a:lnTo>
                <a:lnTo>
                  <a:pt x="48746" y="250"/>
                </a:lnTo>
                <a:cubicBezTo>
                  <a:pt x="47804" y="93"/>
                  <a:pt x="46839" y="1"/>
                  <a:pt x="4588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24"/>
          <p:cNvSpPr/>
          <p:nvPr/>
        </p:nvSpPr>
        <p:spPr>
          <a:xfrm>
            <a:off x="8002475" y="691725"/>
            <a:ext cx="236400" cy="236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24"/>
          <p:cNvSpPr/>
          <p:nvPr/>
        </p:nvSpPr>
        <p:spPr>
          <a:xfrm>
            <a:off x="7267500" y="4195025"/>
            <a:ext cx="120600" cy="120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24"/>
          <p:cNvSpPr/>
          <p:nvPr/>
        </p:nvSpPr>
        <p:spPr>
          <a:xfrm>
            <a:off x="1433450" y="2169650"/>
            <a:ext cx="120600" cy="120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24"/>
          <p:cNvSpPr/>
          <p:nvPr/>
        </p:nvSpPr>
        <p:spPr>
          <a:xfrm>
            <a:off x="3847100" y="357825"/>
            <a:ext cx="222000" cy="221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24"/>
          <p:cNvSpPr/>
          <p:nvPr/>
        </p:nvSpPr>
        <p:spPr>
          <a:xfrm>
            <a:off x="577121" y="445750"/>
            <a:ext cx="410100" cy="408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24"/>
          <p:cNvSpPr/>
          <p:nvPr/>
        </p:nvSpPr>
        <p:spPr>
          <a:xfrm>
            <a:off x="8691600" y="3222625"/>
            <a:ext cx="358800" cy="358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66354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_1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6"/>
          <p:cNvSpPr/>
          <p:nvPr/>
        </p:nvSpPr>
        <p:spPr>
          <a:xfrm flipH="1">
            <a:off x="3" y="3834322"/>
            <a:ext cx="1514082" cy="1309179"/>
          </a:xfrm>
          <a:custGeom>
            <a:avLst/>
            <a:gdLst/>
            <a:ahLst/>
            <a:cxnLst/>
            <a:rect l="l" t="t" r="r" b="b"/>
            <a:pathLst>
              <a:path w="48747" h="42150" extrusionOk="0">
                <a:moveTo>
                  <a:pt x="45884" y="1"/>
                </a:moveTo>
                <a:cubicBezTo>
                  <a:pt x="43565" y="1"/>
                  <a:pt x="41302" y="541"/>
                  <a:pt x="39541" y="1993"/>
                </a:cubicBezTo>
                <a:cubicBezTo>
                  <a:pt x="35284" y="5532"/>
                  <a:pt x="35848" y="12507"/>
                  <a:pt x="32079" y="16558"/>
                </a:cubicBezTo>
                <a:cubicBezTo>
                  <a:pt x="29249" y="19594"/>
                  <a:pt x="24774" y="20171"/>
                  <a:pt x="20534" y="20171"/>
                </a:cubicBezTo>
                <a:cubicBezTo>
                  <a:pt x="20010" y="20171"/>
                  <a:pt x="19489" y="20162"/>
                  <a:pt x="18976" y="20148"/>
                </a:cubicBezTo>
                <a:cubicBezTo>
                  <a:pt x="17946" y="20120"/>
                  <a:pt x="16895" y="20090"/>
                  <a:pt x="15842" y="20090"/>
                </a:cubicBezTo>
                <a:cubicBezTo>
                  <a:pt x="12101" y="20090"/>
                  <a:pt x="8344" y="20477"/>
                  <a:pt x="5462" y="22738"/>
                </a:cubicBezTo>
                <a:cubicBezTo>
                  <a:pt x="3719" y="24123"/>
                  <a:pt x="2488" y="26097"/>
                  <a:pt x="1693" y="28174"/>
                </a:cubicBezTo>
                <a:cubicBezTo>
                  <a:pt x="0" y="32713"/>
                  <a:pt x="180" y="37739"/>
                  <a:pt x="2206" y="42149"/>
                </a:cubicBezTo>
                <a:lnTo>
                  <a:pt x="48746" y="42149"/>
                </a:lnTo>
                <a:lnTo>
                  <a:pt x="48746" y="250"/>
                </a:lnTo>
                <a:cubicBezTo>
                  <a:pt x="47804" y="93"/>
                  <a:pt x="46839" y="1"/>
                  <a:pt x="4588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26"/>
          <p:cNvSpPr/>
          <p:nvPr/>
        </p:nvSpPr>
        <p:spPr>
          <a:xfrm>
            <a:off x="2719325" y="230100"/>
            <a:ext cx="382500" cy="382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26"/>
          <p:cNvSpPr/>
          <p:nvPr/>
        </p:nvSpPr>
        <p:spPr>
          <a:xfrm>
            <a:off x="2533863" y="4603950"/>
            <a:ext cx="173400" cy="173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26"/>
          <p:cNvSpPr/>
          <p:nvPr/>
        </p:nvSpPr>
        <p:spPr>
          <a:xfrm>
            <a:off x="322600" y="2829025"/>
            <a:ext cx="101400" cy="101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7"/>
          <p:cNvSpPr txBox="1">
            <a:spLocks noGrp="1"/>
          </p:cNvSpPr>
          <p:nvPr>
            <p:ph type="title"/>
          </p:nvPr>
        </p:nvSpPr>
        <p:spPr>
          <a:xfrm>
            <a:off x="2406900" y="1582925"/>
            <a:ext cx="43302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body" idx="1"/>
          </p:nvPr>
        </p:nvSpPr>
        <p:spPr>
          <a:xfrm>
            <a:off x="2406900" y="2216250"/>
            <a:ext cx="4330200" cy="143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8" name="Google Shape;58;p7"/>
          <p:cNvSpPr/>
          <p:nvPr/>
        </p:nvSpPr>
        <p:spPr>
          <a:xfrm flipH="1">
            <a:off x="8" y="2726202"/>
            <a:ext cx="2795640" cy="2417303"/>
          </a:xfrm>
          <a:custGeom>
            <a:avLst/>
            <a:gdLst/>
            <a:ahLst/>
            <a:cxnLst/>
            <a:rect l="l" t="t" r="r" b="b"/>
            <a:pathLst>
              <a:path w="48747" h="42150" extrusionOk="0">
                <a:moveTo>
                  <a:pt x="45884" y="1"/>
                </a:moveTo>
                <a:cubicBezTo>
                  <a:pt x="43565" y="1"/>
                  <a:pt x="41302" y="541"/>
                  <a:pt x="39541" y="1993"/>
                </a:cubicBezTo>
                <a:cubicBezTo>
                  <a:pt x="35284" y="5532"/>
                  <a:pt x="35848" y="12507"/>
                  <a:pt x="32079" y="16558"/>
                </a:cubicBezTo>
                <a:cubicBezTo>
                  <a:pt x="29249" y="19594"/>
                  <a:pt x="24774" y="20171"/>
                  <a:pt x="20534" y="20171"/>
                </a:cubicBezTo>
                <a:cubicBezTo>
                  <a:pt x="20010" y="20171"/>
                  <a:pt x="19489" y="20162"/>
                  <a:pt x="18976" y="20148"/>
                </a:cubicBezTo>
                <a:cubicBezTo>
                  <a:pt x="17946" y="20120"/>
                  <a:pt x="16895" y="20090"/>
                  <a:pt x="15842" y="20090"/>
                </a:cubicBezTo>
                <a:cubicBezTo>
                  <a:pt x="12101" y="20090"/>
                  <a:pt x="8344" y="20477"/>
                  <a:pt x="5462" y="22738"/>
                </a:cubicBezTo>
                <a:cubicBezTo>
                  <a:pt x="3719" y="24123"/>
                  <a:pt x="2488" y="26097"/>
                  <a:pt x="1693" y="28174"/>
                </a:cubicBezTo>
                <a:cubicBezTo>
                  <a:pt x="0" y="32713"/>
                  <a:pt x="180" y="37739"/>
                  <a:pt x="2206" y="42149"/>
                </a:cubicBezTo>
                <a:lnTo>
                  <a:pt x="48746" y="42149"/>
                </a:lnTo>
                <a:lnTo>
                  <a:pt x="48746" y="250"/>
                </a:lnTo>
                <a:cubicBezTo>
                  <a:pt x="47804" y="93"/>
                  <a:pt x="46839" y="1"/>
                  <a:pt x="4588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7"/>
          <p:cNvSpPr/>
          <p:nvPr/>
        </p:nvSpPr>
        <p:spPr>
          <a:xfrm>
            <a:off x="626600" y="1863725"/>
            <a:ext cx="173100" cy="1731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7"/>
          <p:cNvSpPr/>
          <p:nvPr/>
        </p:nvSpPr>
        <p:spPr>
          <a:xfrm>
            <a:off x="4835875" y="4712350"/>
            <a:ext cx="348000" cy="348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7"/>
          <p:cNvSpPr/>
          <p:nvPr/>
        </p:nvSpPr>
        <p:spPr>
          <a:xfrm>
            <a:off x="8370425" y="4191250"/>
            <a:ext cx="120600" cy="120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7"/>
          <p:cNvSpPr/>
          <p:nvPr/>
        </p:nvSpPr>
        <p:spPr>
          <a:xfrm>
            <a:off x="4043800" y="131975"/>
            <a:ext cx="222000" cy="221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1_One column 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7"/>
          <p:cNvSpPr txBox="1">
            <a:spLocks noGrp="1"/>
          </p:cNvSpPr>
          <p:nvPr>
            <p:ph type="title"/>
          </p:nvPr>
        </p:nvSpPr>
        <p:spPr>
          <a:xfrm>
            <a:off x="2406900" y="1582925"/>
            <a:ext cx="43302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body" idx="1"/>
          </p:nvPr>
        </p:nvSpPr>
        <p:spPr>
          <a:xfrm>
            <a:off x="2406900" y="2216250"/>
            <a:ext cx="4330200" cy="143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8" name="Google Shape;58;p7"/>
          <p:cNvSpPr/>
          <p:nvPr/>
        </p:nvSpPr>
        <p:spPr>
          <a:xfrm flipH="1">
            <a:off x="8" y="2726202"/>
            <a:ext cx="2795640" cy="2417303"/>
          </a:xfrm>
          <a:custGeom>
            <a:avLst/>
            <a:gdLst/>
            <a:ahLst/>
            <a:cxnLst/>
            <a:rect l="l" t="t" r="r" b="b"/>
            <a:pathLst>
              <a:path w="48747" h="42150" extrusionOk="0">
                <a:moveTo>
                  <a:pt x="45884" y="1"/>
                </a:moveTo>
                <a:cubicBezTo>
                  <a:pt x="43565" y="1"/>
                  <a:pt x="41302" y="541"/>
                  <a:pt x="39541" y="1993"/>
                </a:cubicBezTo>
                <a:cubicBezTo>
                  <a:pt x="35284" y="5532"/>
                  <a:pt x="35848" y="12507"/>
                  <a:pt x="32079" y="16558"/>
                </a:cubicBezTo>
                <a:cubicBezTo>
                  <a:pt x="29249" y="19594"/>
                  <a:pt x="24774" y="20171"/>
                  <a:pt x="20534" y="20171"/>
                </a:cubicBezTo>
                <a:cubicBezTo>
                  <a:pt x="20010" y="20171"/>
                  <a:pt x="19489" y="20162"/>
                  <a:pt x="18976" y="20148"/>
                </a:cubicBezTo>
                <a:cubicBezTo>
                  <a:pt x="17946" y="20120"/>
                  <a:pt x="16895" y="20090"/>
                  <a:pt x="15842" y="20090"/>
                </a:cubicBezTo>
                <a:cubicBezTo>
                  <a:pt x="12101" y="20090"/>
                  <a:pt x="8344" y="20477"/>
                  <a:pt x="5462" y="22738"/>
                </a:cubicBezTo>
                <a:cubicBezTo>
                  <a:pt x="3719" y="24123"/>
                  <a:pt x="2488" y="26097"/>
                  <a:pt x="1693" y="28174"/>
                </a:cubicBezTo>
                <a:cubicBezTo>
                  <a:pt x="0" y="32713"/>
                  <a:pt x="180" y="37739"/>
                  <a:pt x="2206" y="42149"/>
                </a:cubicBezTo>
                <a:lnTo>
                  <a:pt x="48746" y="42149"/>
                </a:lnTo>
                <a:lnTo>
                  <a:pt x="48746" y="250"/>
                </a:lnTo>
                <a:cubicBezTo>
                  <a:pt x="47804" y="93"/>
                  <a:pt x="46839" y="1"/>
                  <a:pt x="4588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7"/>
          <p:cNvSpPr/>
          <p:nvPr/>
        </p:nvSpPr>
        <p:spPr>
          <a:xfrm>
            <a:off x="626600" y="1863725"/>
            <a:ext cx="173100" cy="1731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7"/>
          <p:cNvSpPr/>
          <p:nvPr/>
        </p:nvSpPr>
        <p:spPr>
          <a:xfrm>
            <a:off x="4835875" y="4712350"/>
            <a:ext cx="348000" cy="348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7"/>
          <p:cNvSpPr/>
          <p:nvPr/>
        </p:nvSpPr>
        <p:spPr>
          <a:xfrm>
            <a:off x="8370425" y="4191250"/>
            <a:ext cx="120600" cy="120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7"/>
          <p:cNvSpPr/>
          <p:nvPr/>
        </p:nvSpPr>
        <p:spPr>
          <a:xfrm>
            <a:off x="4043800" y="131975"/>
            <a:ext cx="222000" cy="221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1813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1_One column 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7"/>
          <p:cNvSpPr txBox="1">
            <a:spLocks noGrp="1"/>
          </p:cNvSpPr>
          <p:nvPr>
            <p:ph type="title"/>
          </p:nvPr>
        </p:nvSpPr>
        <p:spPr>
          <a:xfrm>
            <a:off x="2406900" y="1582925"/>
            <a:ext cx="43302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body" idx="1"/>
          </p:nvPr>
        </p:nvSpPr>
        <p:spPr>
          <a:xfrm>
            <a:off x="2406900" y="2216250"/>
            <a:ext cx="4330200" cy="143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8" name="Google Shape;58;p7"/>
          <p:cNvSpPr/>
          <p:nvPr/>
        </p:nvSpPr>
        <p:spPr>
          <a:xfrm flipH="1">
            <a:off x="8" y="2726202"/>
            <a:ext cx="2795640" cy="2417303"/>
          </a:xfrm>
          <a:custGeom>
            <a:avLst/>
            <a:gdLst/>
            <a:ahLst/>
            <a:cxnLst/>
            <a:rect l="l" t="t" r="r" b="b"/>
            <a:pathLst>
              <a:path w="48747" h="42150" extrusionOk="0">
                <a:moveTo>
                  <a:pt x="45884" y="1"/>
                </a:moveTo>
                <a:cubicBezTo>
                  <a:pt x="43565" y="1"/>
                  <a:pt x="41302" y="541"/>
                  <a:pt x="39541" y="1993"/>
                </a:cubicBezTo>
                <a:cubicBezTo>
                  <a:pt x="35284" y="5532"/>
                  <a:pt x="35848" y="12507"/>
                  <a:pt x="32079" y="16558"/>
                </a:cubicBezTo>
                <a:cubicBezTo>
                  <a:pt x="29249" y="19594"/>
                  <a:pt x="24774" y="20171"/>
                  <a:pt x="20534" y="20171"/>
                </a:cubicBezTo>
                <a:cubicBezTo>
                  <a:pt x="20010" y="20171"/>
                  <a:pt x="19489" y="20162"/>
                  <a:pt x="18976" y="20148"/>
                </a:cubicBezTo>
                <a:cubicBezTo>
                  <a:pt x="17946" y="20120"/>
                  <a:pt x="16895" y="20090"/>
                  <a:pt x="15842" y="20090"/>
                </a:cubicBezTo>
                <a:cubicBezTo>
                  <a:pt x="12101" y="20090"/>
                  <a:pt x="8344" y="20477"/>
                  <a:pt x="5462" y="22738"/>
                </a:cubicBezTo>
                <a:cubicBezTo>
                  <a:pt x="3719" y="24123"/>
                  <a:pt x="2488" y="26097"/>
                  <a:pt x="1693" y="28174"/>
                </a:cubicBezTo>
                <a:cubicBezTo>
                  <a:pt x="0" y="32713"/>
                  <a:pt x="180" y="37739"/>
                  <a:pt x="2206" y="42149"/>
                </a:cubicBezTo>
                <a:lnTo>
                  <a:pt x="48746" y="42149"/>
                </a:lnTo>
                <a:lnTo>
                  <a:pt x="48746" y="250"/>
                </a:lnTo>
                <a:cubicBezTo>
                  <a:pt x="47804" y="93"/>
                  <a:pt x="46839" y="1"/>
                  <a:pt x="4588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7"/>
          <p:cNvSpPr/>
          <p:nvPr/>
        </p:nvSpPr>
        <p:spPr>
          <a:xfrm>
            <a:off x="626600" y="1863725"/>
            <a:ext cx="173100" cy="1731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7"/>
          <p:cNvSpPr/>
          <p:nvPr/>
        </p:nvSpPr>
        <p:spPr>
          <a:xfrm>
            <a:off x="4835875" y="4712350"/>
            <a:ext cx="348000" cy="348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7"/>
          <p:cNvSpPr/>
          <p:nvPr/>
        </p:nvSpPr>
        <p:spPr>
          <a:xfrm>
            <a:off x="8370425" y="4191250"/>
            <a:ext cx="120600" cy="120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7"/>
          <p:cNvSpPr/>
          <p:nvPr/>
        </p:nvSpPr>
        <p:spPr>
          <a:xfrm>
            <a:off x="4043800" y="131975"/>
            <a:ext cx="222000" cy="221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1002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1_One column 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7"/>
          <p:cNvSpPr txBox="1">
            <a:spLocks noGrp="1"/>
          </p:cNvSpPr>
          <p:nvPr>
            <p:ph type="title"/>
          </p:nvPr>
        </p:nvSpPr>
        <p:spPr>
          <a:xfrm>
            <a:off x="2406900" y="1582925"/>
            <a:ext cx="43302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body" idx="1"/>
          </p:nvPr>
        </p:nvSpPr>
        <p:spPr>
          <a:xfrm>
            <a:off x="2406900" y="2216250"/>
            <a:ext cx="4330200" cy="143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8" name="Google Shape;58;p7"/>
          <p:cNvSpPr/>
          <p:nvPr/>
        </p:nvSpPr>
        <p:spPr>
          <a:xfrm flipH="1">
            <a:off x="8" y="2726202"/>
            <a:ext cx="2795640" cy="2417303"/>
          </a:xfrm>
          <a:custGeom>
            <a:avLst/>
            <a:gdLst/>
            <a:ahLst/>
            <a:cxnLst/>
            <a:rect l="l" t="t" r="r" b="b"/>
            <a:pathLst>
              <a:path w="48747" h="42150" extrusionOk="0">
                <a:moveTo>
                  <a:pt x="45884" y="1"/>
                </a:moveTo>
                <a:cubicBezTo>
                  <a:pt x="43565" y="1"/>
                  <a:pt x="41302" y="541"/>
                  <a:pt x="39541" y="1993"/>
                </a:cubicBezTo>
                <a:cubicBezTo>
                  <a:pt x="35284" y="5532"/>
                  <a:pt x="35848" y="12507"/>
                  <a:pt x="32079" y="16558"/>
                </a:cubicBezTo>
                <a:cubicBezTo>
                  <a:pt x="29249" y="19594"/>
                  <a:pt x="24774" y="20171"/>
                  <a:pt x="20534" y="20171"/>
                </a:cubicBezTo>
                <a:cubicBezTo>
                  <a:pt x="20010" y="20171"/>
                  <a:pt x="19489" y="20162"/>
                  <a:pt x="18976" y="20148"/>
                </a:cubicBezTo>
                <a:cubicBezTo>
                  <a:pt x="17946" y="20120"/>
                  <a:pt x="16895" y="20090"/>
                  <a:pt x="15842" y="20090"/>
                </a:cubicBezTo>
                <a:cubicBezTo>
                  <a:pt x="12101" y="20090"/>
                  <a:pt x="8344" y="20477"/>
                  <a:pt x="5462" y="22738"/>
                </a:cubicBezTo>
                <a:cubicBezTo>
                  <a:pt x="3719" y="24123"/>
                  <a:pt x="2488" y="26097"/>
                  <a:pt x="1693" y="28174"/>
                </a:cubicBezTo>
                <a:cubicBezTo>
                  <a:pt x="0" y="32713"/>
                  <a:pt x="180" y="37739"/>
                  <a:pt x="2206" y="42149"/>
                </a:cubicBezTo>
                <a:lnTo>
                  <a:pt x="48746" y="42149"/>
                </a:lnTo>
                <a:lnTo>
                  <a:pt x="48746" y="250"/>
                </a:lnTo>
                <a:cubicBezTo>
                  <a:pt x="47804" y="93"/>
                  <a:pt x="46839" y="1"/>
                  <a:pt x="4588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7"/>
          <p:cNvSpPr/>
          <p:nvPr/>
        </p:nvSpPr>
        <p:spPr>
          <a:xfrm>
            <a:off x="626600" y="1863725"/>
            <a:ext cx="173100" cy="1731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7"/>
          <p:cNvSpPr/>
          <p:nvPr/>
        </p:nvSpPr>
        <p:spPr>
          <a:xfrm>
            <a:off x="4835875" y="4712350"/>
            <a:ext cx="348000" cy="348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7"/>
          <p:cNvSpPr/>
          <p:nvPr/>
        </p:nvSpPr>
        <p:spPr>
          <a:xfrm>
            <a:off x="8370425" y="4191250"/>
            <a:ext cx="120600" cy="120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7"/>
          <p:cNvSpPr/>
          <p:nvPr/>
        </p:nvSpPr>
        <p:spPr>
          <a:xfrm>
            <a:off x="4043800" y="131975"/>
            <a:ext cx="222000" cy="221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2080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1_One column 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7"/>
          <p:cNvSpPr txBox="1">
            <a:spLocks noGrp="1"/>
          </p:cNvSpPr>
          <p:nvPr>
            <p:ph type="title"/>
          </p:nvPr>
        </p:nvSpPr>
        <p:spPr>
          <a:xfrm>
            <a:off x="2406900" y="1582925"/>
            <a:ext cx="43302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body" idx="1"/>
          </p:nvPr>
        </p:nvSpPr>
        <p:spPr>
          <a:xfrm>
            <a:off x="2406900" y="2216250"/>
            <a:ext cx="4330200" cy="143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8" name="Google Shape;58;p7"/>
          <p:cNvSpPr/>
          <p:nvPr/>
        </p:nvSpPr>
        <p:spPr>
          <a:xfrm flipH="1">
            <a:off x="8" y="2726202"/>
            <a:ext cx="2795640" cy="2417303"/>
          </a:xfrm>
          <a:custGeom>
            <a:avLst/>
            <a:gdLst/>
            <a:ahLst/>
            <a:cxnLst/>
            <a:rect l="l" t="t" r="r" b="b"/>
            <a:pathLst>
              <a:path w="48747" h="42150" extrusionOk="0">
                <a:moveTo>
                  <a:pt x="45884" y="1"/>
                </a:moveTo>
                <a:cubicBezTo>
                  <a:pt x="43565" y="1"/>
                  <a:pt x="41302" y="541"/>
                  <a:pt x="39541" y="1993"/>
                </a:cubicBezTo>
                <a:cubicBezTo>
                  <a:pt x="35284" y="5532"/>
                  <a:pt x="35848" y="12507"/>
                  <a:pt x="32079" y="16558"/>
                </a:cubicBezTo>
                <a:cubicBezTo>
                  <a:pt x="29249" y="19594"/>
                  <a:pt x="24774" y="20171"/>
                  <a:pt x="20534" y="20171"/>
                </a:cubicBezTo>
                <a:cubicBezTo>
                  <a:pt x="20010" y="20171"/>
                  <a:pt x="19489" y="20162"/>
                  <a:pt x="18976" y="20148"/>
                </a:cubicBezTo>
                <a:cubicBezTo>
                  <a:pt x="17946" y="20120"/>
                  <a:pt x="16895" y="20090"/>
                  <a:pt x="15842" y="20090"/>
                </a:cubicBezTo>
                <a:cubicBezTo>
                  <a:pt x="12101" y="20090"/>
                  <a:pt x="8344" y="20477"/>
                  <a:pt x="5462" y="22738"/>
                </a:cubicBezTo>
                <a:cubicBezTo>
                  <a:pt x="3719" y="24123"/>
                  <a:pt x="2488" y="26097"/>
                  <a:pt x="1693" y="28174"/>
                </a:cubicBezTo>
                <a:cubicBezTo>
                  <a:pt x="0" y="32713"/>
                  <a:pt x="180" y="37739"/>
                  <a:pt x="2206" y="42149"/>
                </a:cubicBezTo>
                <a:lnTo>
                  <a:pt x="48746" y="42149"/>
                </a:lnTo>
                <a:lnTo>
                  <a:pt x="48746" y="250"/>
                </a:lnTo>
                <a:cubicBezTo>
                  <a:pt x="47804" y="93"/>
                  <a:pt x="46839" y="1"/>
                  <a:pt x="4588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7"/>
          <p:cNvSpPr/>
          <p:nvPr/>
        </p:nvSpPr>
        <p:spPr>
          <a:xfrm>
            <a:off x="626600" y="1863725"/>
            <a:ext cx="173100" cy="1731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7"/>
          <p:cNvSpPr/>
          <p:nvPr/>
        </p:nvSpPr>
        <p:spPr>
          <a:xfrm>
            <a:off x="4835875" y="4712350"/>
            <a:ext cx="348000" cy="348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7"/>
          <p:cNvSpPr/>
          <p:nvPr/>
        </p:nvSpPr>
        <p:spPr>
          <a:xfrm>
            <a:off x="8370425" y="4191250"/>
            <a:ext cx="120600" cy="120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7"/>
          <p:cNvSpPr/>
          <p:nvPr/>
        </p:nvSpPr>
        <p:spPr>
          <a:xfrm>
            <a:off x="4043800" y="131975"/>
            <a:ext cx="222000" cy="221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4036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1" name="Google Shape;81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2" name="Google Shape;82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1"/>
          <p:cNvSpPr/>
          <p:nvPr/>
        </p:nvSpPr>
        <p:spPr>
          <a:xfrm rot="10800000" flipH="1">
            <a:off x="6560655" y="-7073"/>
            <a:ext cx="2583347" cy="2233739"/>
          </a:xfrm>
          <a:custGeom>
            <a:avLst/>
            <a:gdLst/>
            <a:ahLst/>
            <a:cxnLst/>
            <a:rect l="l" t="t" r="r" b="b"/>
            <a:pathLst>
              <a:path w="48747" h="42150" extrusionOk="0">
                <a:moveTo>
                  <a:pt x="45884" y="1"/>
                </a:moveTo>
                <a:cubicBezTo>
                  <a:pt x="43565" y="1"/>
                  <a:pt x="41302" y="541"/>
                  <a:pt x="39541" y="1993"/>
                </a:cubicBezTo>
                <a:cubicBezTo>
                  <a:pt x="35284" y="5532"/>
                  <a:pt x="35848" y="12507"/>
                  <a:pt x="32079" y="16558"/>
                </a:cubicBezTo>
                <a:cubicBezTo>
                  <a:pt x="29249" y="19594"/>
                  <a:pt x="24774" y="20171"/>
                  <a:pt x="20534" y="20171"/>
                </a:cubicBezTo>
                <a:cubicBezTo>
                  <a:pt x="20010" y="20171"/>
                  <a:pt x="19489" y="20162"/>
                  <a:pt x="18976" y="20148"/>
                </a:cubicBezTo>
                <a:cubicBezTo>
                  <a:pt x="17946" y="20120"/>
                  <a:pt x="16895" y="20090"/>
                  <a:pt x="15842" y="20090"/>
                </a:cubicBezTo>
                <a:cubicBezTo>
                  <a:pt x="12101" y="20090"/>
                  <a:pt x="8344" y="20477"/>
                  <a:pt x="5462" y="22738"/>
                </a:cubicBezTo>
                <a:cubicBezTo>
                  <a:pt x="3719" y="24123"/>
                  <a:pt x="2488" y="26097"/>
                  <a:pt x="1693" y="28174"/>
                </a:cubicBezTo>
                <a:cubicBezTo>
                  <a:pt x="0" y="32713"/>
                  <a:pt x="180" y="37739"/>
                  <a:pt x="2206" y="42149"/>
                </a:cubicBezTo>
                <a:lnTo>
                  <a:pt x="48746" y="42149"/>
                </a:lnTo>
                <a:lnTo>
                  <a:pt x="48746" y="250"/>
                </a:lnTo>
                <a:cubicBezTo>
                  <a:pt x="47804" y="93"/>
                  <a:pt x="46839" y="1"/>
                  <a:pt x="4588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1"/>
          <p:cNvSpPr/>
          <p:nvPr/>
        </p:nvSpPr>
        <p:spPr>
          <a:xfrm rot="-475456">
            <a:off x="1823075" y="-510743"/>
            <a:ext cx="5503250" cy="46517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1"/>
          <p:cNvSpPr txBox="1">
            <a:spLocks noGrp="1"/>
          </p:cNvSpPr>
          <p:nvPr>
            <p:ph type="title" hasCustomPrompt="1"/>
          </p:nvPr>
        </p:nvSpPr>
        <p:spPr>
          <a:xfrm>
            <a:off x="2119875" y="1818600"/>
            <a:ext cx="4904400" cy="114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7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11"/>
          <p:cNvSpPr txBox="1">
            <a:spLocks noGrp="1"/>
          </p:cNvSpPr>
          <p:nvPr>
            <p:ph type="body" idx="1"/>
          </p:nvPr>
        </p:nvSpPr>
        <p:spPr>
          <a:xfrm>
            <a:off x="2119875" y="2859302"/>
            <a:ext cx="4904400" cy="4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92" name="Google Shape;92;p11"/>
          <p:cNvSpPr/>
          <p:nvPr/>
        </p:nvSpPr>
        <p:spPr>
          <a:xfrm>
            <a:off x="627160" y="1908925"/>
            <a:ext cx="322800" cy="321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1"/>
          <p:cNvSpPr/>
          <p:nvPr/>
        </p:nvSpPr>
        <p:spPr>
          <a:xfrm>
            <a:off x="5005045" y="4426200"/>
            <a:ext cx="467400" cy="465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1"/>
          <p:cNvSpPr/>
          <p:nvPr/>
        </p:nvSpPr>
        <p:spPr>
          <a:xfrm>
            <a:off x="8323372" y="3171900"/>
            <a:ext cx="153600" cy="153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1"/>
          <p:cNvSpPr/>
          <p:nvPr/>
        </p:nvSpPr>
        <p:spPr>
          <a:xfrm>
            <a:off x="1005175" y="369100"/>
            <a:ext cx="170400" cy="170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mpiere"/>
              <a:buNone/>
              <a:defRPr sz="3000" b="1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mpiere"/>
              <a:buNone/>
              <a:defRPr sz="3000" b="1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mpiere"/>
              <a:buNone/>
              <a:defRPr sz="3000" b="1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mpiere"/>
              <a:buNone/>
              <a:defRPr sz="3000" b="1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mpiere"/>
              <a:buNone/>
              <a:defRPr sz="3000" b="1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mpiere"/>
              <a:buNone/>
              <a:defRPr sz="3000" b="1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mpiere"/>
              <a:buNone/>
              <a:defRPr sz="3000" b="1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mpiere"/>
              <a:buNone/>
              <a:defRPr sz="3000" b="1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mpiere"/>
              <a:buNone/>
              <a:defRPr sz="3000" b="1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246950"/>
            <a:ext cx="7717500" cy="3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  <a:defRPr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○"/>
              <a:defRPr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■"/>
              <a:defRPr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  <a:defRPr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○"/>
              <a:defRPr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■"/>
              <a:defRPr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  <a:defRPr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○"/>
              <a:defRPr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■"/>
              <a:defRPr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3" r:id="rId2"/>
    <p:sldLayoutId id="2147483681" r:id="rId3"/>
    <p:sldLayoutId id="2147483680" r:id="rId4"/>
    <p:sldLayoutId id="2147483678" r:id="rId5"/>
    <p:sldLayoutId id="2147483676" r:id="rId6"/>
    <p:sldLayoutId id="2147483655" r:id="rId7"/>
    <p:sldLayoutId id="2147483657" r:id="rId8"/>
    <p:sldLayoutId id="2147483658" r:id="rId9"/>
    <p:sldLayoutId id="2147483659" r:id="rId10"/>
    <p:sldLayoutId id="2147483677" r:id="rId11"/>
    <p:sldLayoutId id="2147483675" r:id="rId12"/>
    <p:sldLayoutId id="2147483667" r:id="rId13"/>
    <p:sldLayoutId id="2147483668" r:id="rId14"/>
    <p:sldLayoutId id="2147483683" r:id="rId15"/>
    <p:sldLayoutId id="2147483670" r:id="rId16"/>
    <p:sldLayoutId id="2147483682" r:id="rId17"/>
    <p:sldLayoutId id="2147483679" r:id="rId18"/>
    <p:sldLayoutId id="2147483672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1"/>
          <p:cNvSpPr/>
          <p:nvPr/>
        </p:nvSpPr>
        <p:spPr>
          <a:xfrm rot="1373105">
            <a:off x="199279" y="4147968"/>
            <a:ext cx="945918" cy="844855"/>
          </a:xfrm>
          <a:custGeom>
            <a:avLst/>
            <a:gdLst/>
            <a:ahLst/>
            <a:cxnLst/>
            <a:rect l="l" t="t" r="r" b="b"/>
            <a:pathLst>
              <a:path w="8873" h="7925" fill="none" extrusionOk="0">
                <a:moveTo>
                  <a:pt x="6411" y="7924"/>
                </a:moveTo>
                <a:lnTo>
                  <a:pt x="1026" y="3873"/>
                </a:lnTo>
                <a:cubicBezTo>
                  <a:pt x="180" y="3232"/>
                  <a:pt x="0" y="2052"/>
                  <a:pt x="641" y="1206"/>
                </a:cubicBezTo>
                <a:lnTo>
                  <a:pt x="795" y="1001"/>
                </a:lnTo>
                <a:cubicBezTo>
                  <a:pt x="1436" y="154"/>
                  <a:pt x="2616" y="1"/>
                  <a:pt x="3462" y="616"/>
                </a:cubicBezTo>
                <a:lnTo>
                  <a:pt x="8872" y="4668"/>
                </a:lnTo>
                <a:lnTo>
                  <a:pt x="8462" y="5206"/>
                </a:lnTo>
                <a:cubicBezTo>
                  <a:pt x="7770" y="6129"/>
                  <a:pt x="6462" y="6309"/>
                  <a:pt x="5565" y="5616"/>
                </a:cubicBezTo>
                <a:lnTo>
                  <a:pt x="2616" y="3411"/>
                </a:lnTo>
                <a:cubicBezTo>
                  <a:pt x="2308" y="3180"/>
                  <a:pt x="2257" y="2770"/>
                  <a:pt x="2488" y="2488"/>
                </a:cubicBezTo>
                <a:lnTo>
                  <a:pt x="2667" y="2231"/>
                </a:lnTo>
                <a:cubicBezTo>
                  <a:pt x="2898" y="1924"/>
                  <a:pt x="3308" y="1872"/>
                  <a:pt x="3590" y="2078"/>
                </a:cubicBezTo>
                <a:lnTo>
                  <a:pt x="5821" y="3770"/>
                </a:ln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25642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grpSp>
        <p:nvGrpSpPr>
          <p:cNvPr id="301" name="Google Shape;301;p31"/>
          <p:cNvGrpSpPr/>
          <p:nvPr/>
        </p:nvGrpSpPr>
        <p:grpSpPr>
          <a:xfrm>
            <a:off x="7217919" y="-39659"/>
            <a:ext cx="2516111" cy="2956989"/>
            <a:chOff x="6720600" y="1580957"/>
            <a:chExt cx="2516111" cy="2956989"/>
          </a:xfrm>
        </p:grpSpPr>
        <p:sp>
          <p:nvSpPr>
            <p:cNvPr id="302" name="Google Shape;302;p31"/>
            <p:cNvSpPr/>
            <p:nvPr/>
          </p:nvSpPr>
          <p:spPr>
            <a:xfrm flipH="1">
              <a:off x="7872024" y="2926561"/>
              <a:ext cx="1364688" cy="1611384"/>
            </a:xfrm>
            <a:custGeom>
              <a:avLst/>
              <a:gdLst/>
              <a:ahLst/>
              <a:cxnLst/>
              <a:rect l="l" t="t" r="r" b="b"/>
              <a:pathLst>
                <a:path w="8129" h="9598" extrusionOk="0">
                  <a:moveTo>
                    <a:pt x="5283" y="1"/>
                  </a:moveTo>
                  <a:lnTo>
                    <a:pt x="359" y="7155"/>
                  </a:lnTo>
                  <a:cubicBezTo>
                    <a:pt x="0" y="7642"/>
                    <a:pt x="128" y="8335"/>
                    <a:pt x="616" y="8668"/>
                  </a:cubicBezTo>
                  <a:lnTo>
                    <a:pt x="1693" y="9412"/>
                  </a:lnTo>
                  <a:cubicBezTo>
                    <a:pt x="1876" y="9537"/>
                    <a:pt x="2085" y="9597"/>
                    <a:pt x="2294" y="9597"/>
                  </a:cubicBezTo>
                  <a:cubicBezTo>
                    <a:pt x="2639" y="9597"/>
                    <a:pt x="2982" y="9433"/>
                    <a:pt x="3205" y="9130"/>
                  </a:cubicBezTo>
                  <a:lnTo>
                    <a:pt x="8129" y="1975"/>
                  </a:lnTo>
                  <a:lnTo>
                    <a:pt x="52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03" name="Google Shape;303;p31"/>
            <p:cNvSpPr/>
            <p:nvPr/>
          </p:nvSpPr>
          <p:spPr>
            <a:xfrm>
              <a:off x="6720600" y="1580957"/>
              <a:ext cx="1861800" cy="1861800"/>
            </a:xfrm>
            <a:prstGeom prst="donut">
              <a:avLst>
                <a:gd name="adj" fmla="val 12543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04" name="Google Shape;304;p31"/>
            <p:cNvSpPr/>
            <p:nvPr/>
          </p:nvSpPr>
          <p:spPr>
            <a:xfrm flipH="1">
              <a:off x="6747367" y="1808525"/>
              <a:ext cx="1826678" cy="1408554"/>
            </a:xfrm>
            <a:custGeom>
              <a:avLst/>
              <a:gdLst/>
              <a:ahLst/>
              <a:cxnLst/>
              <a:rect l="l" t="t" r="r" b="b"/>
              <a:pathLst>
                <a:path w="12772" h="9848" extrusionOk="0">
                  <a:moveTo>
                    <a:pt x="6447" y="279"/>
                  </a:moveTo>
                  <a:cubicBezTo>
                    <a:pt x="7321" y="279"/>
                    <a:pt x="8222" y="535"/>
                    <a:pt x="9052" y="1108"/>
                  </a:cubicBezTo>
                  <a:lnTo>
                    <a:pt x="9052" y="1134"/>
                  </a:lnTo>
                  <a:cubicBezTo>
                    <a:pt x="11155" y="2570"/>
                    <a:pt x="11668" y="5467"/>
                    <a:pt x="10232" y="7570"/>
                  </a:cubicBezTo>
                  <a:cubicBezTo>
                    <a:pt x="9291" y="8945"/>
                    <a:pt x="7866" y="9578"/>
                    <a:pt x="6454" y="9578"/>
                  </a:cubicBezTo>
                  <a:cubicBezTo>
                    <a:pt x="4364" y="9578"/>
                    <a:pt x="2301" y="8193"/>
                    <a:pt x="1873" y="5775"/>
                  </a:cubicBezTo>
                  <a:cubicBezTo>
                    <a:pt x="1312" y="2699"/>
                    <a:pt x="3758" y="279"/>
                    <a:pt x="6447" y="279"/>
                  </a:cubicBezTo>
                  <a:close/>
                  <a:moveTo>
                    <a:pt x="6424" y="1"/>
                  </a:moveTo>
                  <a:cubicBezTo>
                    <a:pt x="6128" y="1"/>
                    <a:pt x="5824" y="27"/>
                    <a:pt x="5514" y="82"/>
                  </a:cubicBezTo>
                  <a:cubicBezTo>
                    <a:pt x="1206" y="877"/>
                    <a:pt x="1" y="6493"/>
                    <a:pt x="3616" y="8980"/>
                  </a:cubicBezTo>
                  <a:cubicBezTo>
                    <a:pt x="4466" y="9566"/>
                    <a:pt x="5435" y="9847"/>
                    <a:pt x="6395" y="9847"/>
                  </a:cubicBezTo>
                  <a:cubicBezTo>
                    <a:pt x="7956" y="9847"/>
                    <a:pt x="9494" y="9105"/>
                    <a:pt x="10463" y="7724"/>
                  </a:cubicBezTo>
                  <a:cubicBezTo>
                    <a:pt x="12771" y="4392"/>
                    <a:pt x="10243" y="1"/>
                    <a:pt x="64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805B5E03-A50E-4E61-966F-078C76A8B895}"/>
              </a:ext>
            </a:extLst>
          </p:cNvPr>
          <p:cNvSpPr txBox="1"/>
          <p:nvPr/>
        </p:nvSpPr>
        <p:spPr>
          <a:xfrm>
            <a:off x="2330563" y="499644"/>
            <a:ext cx="36826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KHỞI ĐỘNG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C07EB98-30EC-43E9-B3DD-D2C24A611617}"/>
              </a:ext>
            </a:extLst>
          </p:cNvPr>
          <p:cNvSpPr txBox="1"/>
          <p:nvPr/>
        </p:nvSpPr>
        <p:spPr>
          <a:xfrm>
            <a:off x="867966" y="1963670"/>
            <a:ext cx="70508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002060"/>
                </a:solidFill>
                <a:latin typeface="+mj-lt"/>
              </a:rPr>
              <a:t>1. </a:t>
            </a:r>
            <a:r>
              <a:rPr lang="vi-VN" sz="2800" dirty="0" err="1">
                <a:solidFill>
                  <a:srgbClr val="002060"/>
                </a:solidFill>
                <a:latin typeface="+mj-lt"/>
              </a:rPr>
              <a:t>Hãy</a:t>
            </a:r>
            <a:r>
              <a:rPr lang="vi-VN" sz="2800" dirty="0">
                <a:solidFill>
                  <a:srgbClr val="002060"/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rgbClr val="002060"/>
                </a:solidFill>
                <a:latin typeface="+mj-lt"/>
              </a:rPr>
              <a:t>kể</a:t>
            </a:r>
            <a:r>
              <a:rPr lang="vi-VN" sz="2800" dirty="0">
                <a:solidFill>
                  <a:srgbClr val="002060"/>
                </a:solidFill>
                <a:latin typeface="+mj-lt"/>
              </a:rPr>
              <a:t> tên </a:t>
            </a:r>
            <a:r>
              <a:rPr lang="vi-VN" sz="2800" dirty="0" err="1">
                <a:solidFill>
                  <a:srgbClr val="002060"/>
                </a:solidFill>
                <a:latin typeface="+mj-lt"/>
              </a:rPr>
              <a:t>những</a:t>
            </a:r>
            <a:r>
              <a:rPr lang="vi-VN" sz="2800" dirty="0">
                <a:solidFill>
                  <a:srgbClr val="002060"/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rgbClr val="002060"/>
                </a:solidFill>
                <a:latin typeface="+mj-lt"/>
              </a:rPr>
              <a:t>hoạt</a:t>
            </a:r>
            <a:r>
              <a:rPr lang="vi-VN" sz="2800" dirty="0">
                <a:solidFill>
                  <a:srgbClr val="002060"/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rgbClr val="002060"/>
                </a:solidFill>
                <a:latin typeface="+mj-lt"/>
              </a:rPr>
              <a:t>động</a:t>
            </a:r>
            <a:r>
              <a:rPr lang="vi-VN" sz="2800" dirty="0">
                <a:solidFill>
                  <a:srgbClr val="002060"/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rgbClr val="002060"/>
                </a:solidFill>
                <a:latin typeface="+mj-lt"/>
              </a:rPr>
              <a:t>vì</a:t>
            </a:r>
            <a:r>
              <a:rPr lang="vi-VN" sz="2800" dirty="0">
                <a:solidFill>
                  <a:srgbClr val="002060"/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rgbClr val="002060"/>
                </a:solidFill>
                <a:latin typeface="+mj-lt"/>
              </a:rPr>
              <a:t>hòa</a:t>
            </a:r>
            <a:r>
              <a:rPr lang="vi-VN" sz="2800" dirty="0">
                <a:solidFill>
                  <a:srgbClr val="002060"/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rgbClr val="002060"/>
                </a:solidFill>
                <a:latin typeface="+mj-lt"/>
              </a:rPr>
              <a:t>bình</a:t>
            </a:r>
            <a:r>
              <a:rPr lang="vi-VN" sz="2800" dirty="0">
                <a:solidFill>
                  <a:srgbClr val="002060"/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rgbClr val="002060"/>
                </a:solidFill>
                <a:latin typeface="+mj-lt"/>
              </a:rPr>
              <a:t>mà</a:t>
            </a:r>
            <a:r>
              <a:rPr lang="vi-VN" sz="2800" dirty="0">
                <a:solidFill>
                  <a:srgbClr val="002060"/>
                </a:solidFill>
                <a:latin typeface="+mj-lt"/>
              </a:rPr>
              <a:t> em </a:t>
            </a:r>
            <a:r>
              <a:rPr lang="vi-VN" sz="2800" dirty="0" err="1">
                <a:solidFill>
                  <a:srgbClr val="002060"/>
                </a:solidFill>
                <a:latin typeface="+mj-lt"/>
              </a:rPr>
              <a:t>biết</a:t>
            </a:r>
            <a:r>
              <a:rPr lang="vi-VN" sz="2800" dirty="0">
                <a:solidFill>
                  <a:srgbClr val="002060"/>
                </a:solidFill>
                <a:latin typeface="+mj-lt"/>
              </a:rPr>
              <a:t>?</a:t>
            </a:r>
            <a:endParaRPr lang="en-US" sz="28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27DE2E7-0859-473D-817A-8469ADBCB4A2}"/>
              </a:ext>
            </a:extLst>
          </p:cNvPr>
          <p:cNvSpPr txBox="1"/>
          <p:nvPr/>
        </p:nvSpPr>
        <p:spPr>
          <a:xfrm>
            <a:off x="867966" y="2995869"/>
            <a:ext cx="71330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002060"/>
                </a:solidFill>
                <a:latin typeface="+mj-lt"/>
              </a:rPr>
              <a:t>2. Em </a:t>
            </a:r>
            <a:r>
              <a:rPr lang="vi-VN" sz="2800" dirty="0" err="1">
                <a:solidFill>
                  <a:srgbClr val="002060"/>
                </a:solidFill>
                <a:latin typeface="+mj-lt"/>
              </a:rPr>
              <a:t>đã</a:t>
            </a:r>
            <a:r>
              <a:rPr lang="vi-VN" sz="2800" dirty="0">
                <a:solidFill>
                  <a:srgbClr val="002060"/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rgbClr val="002060"/>
                </a:solidFill>
                <a:latin typeface="+mj-lt"/>
              </a:rPr>
              <a:t>làm</a:t>
            </a:r>
            <a:r>
              <a:rPr lang="vi-VN" sz="2800" dirty="0">
                <a:solidFill>
                  <a:srgbClr val="002060"/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rgbClr val="002060"/>
                </a:solidFill>
                <a:latin typeface="+mj-lt"/>
              </a:rPr>
              <a:t>gì</a:t>
            </a:r>
            <a:r>
              <a:rPr lang="vi-VN" sz="2800" dirty="0">
                <a:solidFill>
                  <a:srgbClr val="002060"/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rgbClr val="002060"/>
                </a:solidFill>
                <a:latin typeface="+mj-lt"/>
              </a:rPr>
              <a:t>để</a:t>
            </a:r>
            <a:r>
              <a:rPr lang="vi-VN" sz="2800" dirty="0">
                <a:solidFill>
                  <a:srgbClr val="002060"/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rgbClr val="002060"/>
                </a:solidFill>
                <a:latin typeface="+mj-lt"/>
              </a:rPr>
              <a:t>thể</a:t>
            </a:r>
            <a:r>
              <a:rPr lang="vi-VN" sz="2800" dirty="0">
                <a:solidFill>
                  <a:srgbClr val="002060"/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rgbClr val="002060"/>
                </a:solidFill>
                <a:latin typeface="+mj-lt"/>
              </a:rPr>
              <a:t>hiện</a:t>
            </a:r>
            <a:r>
              <a:rPr lang="vi-VN" sz="2800" dirty="0">
                <a:solidFill>
                  <a:srgbClr val="002060"/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rgbClr val="002060"/>
                </a:solidFill>
                <a:latin typeface="+mj-lt"/>
              </a:rPr>
              <a:t>lòng</a:t>
            </a:r>
            <a:r>
              <a:rPr lang="vi-VN" sz="2800" dirty="0">
                <a:solidFill>
                  <a:srgbClr val="002060"/>
                </a:solidFill>
                <a:latin typeface="+mj-lt"/>
              </a:rPr>
              <a:t> yêu </a:t>
            </a:r>
            <a:r>
              <a:rPr lang="vi-VN" sz="2800" dirty="0" err="1">
                <a:solidFill>
                  <a:srgbClr val="002060"/>
                </a:solidFill>
                <a:latin typeface="+mj-lt"/>
              </a:rPr>
              <a:t>hòa</a:t>
            </a:r>
            <a:r>
              <a:rPr lang="vi-VN" sz="2800" dirty="0">
                <a:solidFill>
                  <a:srgbClr val="002060"/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rgbClr val="002060"/>
                </a:solidFill>
                <a:latin typeface="+mj-lt"/>
              </a:rPr>
              <a:t>bình</a:t>
            </a:r>
            <a:r>
              <a:rPr lang="vi-VN" sz="2800" dirty="0">
                <a:solidFill>
                  <a:srgbClr val="002060"/>
                </a:solidFill>
                <a:latin typeface="+mj-lt"/>
              </a:rPr>
              <a:t>?</a:t>
            </a:r>
            <a:endParaRPr lang="en-US" sz="28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C0F32F1-934E-45D2-9331-08C2F8CB37A0}"/>
              </a:ext>
            </a:extLst>
          </p:cNvPr>
          <p:cNvSpPr txBox="1"/>
          <p:nvPr/>
        </p:nvSpPr>
        <p:spPr>
          <a:xfrm>
            <a:off x="1658259" y="551048"/>
            <a:ext cx="53998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 động 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bảo vệ cái đúng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  <a:r>
              <a:rPr lang="vi-VN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cái tốt</a:t>
            </a:r>
            <a:endParaRPr lang="en-US" sz="36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26" name="Picture 2" descr="Question Cartoon">
            <a:extLst>
              <a:ext uri="{FF2B5EF4-FFF2-40B4-BE49-F238E27FC236}">
                <a16:creationId xmlns:a16="http://schemas.microsoft.com/office/drawing/2014/main" id="{D3BBC71A-999F-419E-84E1-9A9BB0B291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300" y="2195493"/>
            <a:ext cx="2638840" cy="199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0523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2"/>
          <p:cNvSpPr/>
          <p:nvPr/>
        </p:nvSpPr>
        <p:spPr>
          <a:xfrm rot="134919">
            <a:off x="1512799" y="345397"/>
            <a:ext cx="5780351" cy="42692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grpSp>
        <p:nvGrpSpPr>
          <p:cNvPr id="316" name="Google Shape;316;p32"/>
          <p:cNvGrpSpPr/>
          <p:nvPr/>
        </p:nvGrpSpPr>
        <p:grpSpPr>
          <a:xfrm>
            <a:off x="1270491" y="539508"/>
            <a:ext cx="7404205" cy="3651733"/>
            <a:chOff x="1270491" y="539508"/>
            <a:chExt cx="7404205" cy="3651733"/>
          </a:xfrm>
        </p:grpSpPr>
        <p:sp>
          <p:nvSpPr>
            <p:cNvPr id="317" name="Google Shape;317;p32"/>
            <p:cNvSpPr/>
            <p:nvPr/>
          </p:nvSpPr>
          <p:spPr>
            <a:xfrm rot="-7200021">
              <a:off x="1373864" y="698039"/>
              <a:ext cx="755927" cy="675153"/>
            </a:xfrm>
            <a:custGeom>
              <a:avLst/>
              <a:gdLst/>
              <a:ahLst/>
              <a:cxnLst/>
              <a:rect l="l" t="t" r="r" b="b"/>
              <a:pathLst>
                <a:path w="8873" h="7925" fill="none" extrusionOk="0">
                  <a:moveTo>
                    <a:pt x="6411" y="7924"/>
                  </a:moveTo>
                  <a:lnTo>
                    <a:pt x="1026" y="3873"/>
                  </a:lnTo>
                  <a:cubicBezTo>
                    <a:pt x="180" y="3232"/>
                    <a:pt x="0" y="2052"/>
                    <a:pt x="641" y="1206"/>
                  </a:cubicBezTo>
                  <a:lnTo>
                    <a:pt x="795" y="1001"/>
                  </a:lnTo>
                  <a:cubicBezTo>
                    <a:pt x="1436" y="154"/>
                    <a:pt x="2616" y="1"/>
                    <a:pt x="3462" y="616"/>
                  </a:cubicBezTo>
                  <a:lnTo>
                    <a:pt x="8872" y="4668"/>
                  </a:lnTo>
                  <a:lnTo>
                    <a:pt x="8462" y="5206"/>
                  </a:lnTo>
                  <a:cubicBezTo>
                    <a:pt x="7770" y="6129"/>
                    <a:pt x="6462" y="6309"/>
                    <a:pt x="5565" y="5616"/>
                  </a:cubicBezTo>
                  <a:lnTo>
                    <a:pt x="2616" y="3411"/>
                  </a:lnTo>
                  <a:cubicBezTo>
                    <a:pt x="2308" y="3180"/>
                    <a:pt x="2257" y="2770"/>
                    <a:pt x="2488" y="2488"/>
                  </a:cubicBezTo>
                  <a:lnTo>
                    <a:pt x="2667" y="2231"/>
                  </a:lnTo>
                  <a:cubicBezTo>
                    <a:pt x="2898" y="1924"/>
                    <a:pt x="3308" y="1872"/>
                    <a:pt x="3590" y="2078"/>
                  </a:cubicBezTo>
                  <a:lnTo>
                    <a:pt x="5821" y="3770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256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18" name="Google Shape;318;p32"/>
            <p:cNvSpPr/>
            <p:nvPr/>
          </p:nvSpPr>
          <p:spPr>
            <a:xfrm>
              <a:off x="8181209" y="2101571"/>
              <a:ext cx="493486" cy="640621"/>
            </a:xfrm>
            <a:custGeom>
              <a:avLst/>
              <a:gdLst/>
              <a:ahLst/>
              <a:cxnLst/>
              <a:rect l="l" t="t" r="r" b="b"/>
              <a:pathLst>
                <a:path w="6822" h="8856" extrusionOk="0">
                  <a:moveTo>
                    <a:pt x="3437" y="2363"/>
                  </a:moveTo>
                  <a:cubicBezTo>
                    <a:pt x="3462" y="2543"/>
                    <a:pt x="3488" y="2748"/>
                    <a:pt x="3514" y="2953"/>
                  </a:cubicBezTo>
                  <a:cubicBezTo>
                    <a:pt x="3539" y="3158"/>
                    <a:pt x="3591" y="3363"/>
                    <a:pt x="3642" y="3568"/>
                  </a:cubicBezTo>
                  <a:lnTo>
                    <a:pt x="4283" y="5646"/>
                  </a:lnTo>
                  <a:lnTo>
                    <a:pt x="2565" y="5646"/>
                  </a:lnTo>
                  <a:lnTo>
                    <a:pt x="3206" y="3568"/>
                  </a:lnTo>
                  <a:cubicBezTo>
                    <a:pt x="3283" y="3363"/>
                    <a:pt x="3308" y="3158"/>
                    <a:pt x="3360" y="2953"/>
                  </a:cubicBezTo>
                  <a:cubicBezTo>
                    <a:pt x="3385" y="2748"/>
                    <a:pt x="3411" y="2543"/>
                    <a:pt x="3437" y="2363"/>
                  </a:cubicBezTo>
                  <a:close/>
                  <a:moveTo>
                    <a:pt x="3339" y="0"/>
                  </a:moveTo>
                  <a:cubicBezTo>
                    <a:pt x="3128" y="0"/>
                    <a:pt x="2905" y="97"/>
                    <a:pt x="2744" y="235"/>
                  </a:cubicBezTo>
                  <a:cubicBezTo>
                    <a:pt x="2616" y="414"/>
                    <a:pt x="2488" y="620"/>
                    <a:pt x="2437" y="850"/>
                  </a:cubicBezTo>
                  <a:lnTo>
                    <a:pt x="52" y="7799"/>
                  </a:lnTo>
                  <a:cubicBezTo>
                    <a:pt x="26" y="7851"/>
                    <a:pt x="26" y="7902"/>
                    <a:pt x="26" y="7953"/>
                  </a:cubicBezTo>
                  <a:lnTo>
                    <a:pt x="26" y="8082"/>
                  </a:lnTo>
                  <a:cubicBezTo>
                    <a:pt x="1" y="8287"/>
                    <a:pt x="103" y="8517"/>
                    <a:pt x="283" y="8646"/>
                  </a:cubicBezTo>
                  <a:cubicBezTo>
                    <a:pt x="439" y="8780"/>
                    <a:pt x="616" y="8856"/>
                    <a:pt x="811" y="8856"/>
                  </a:cubicBezTo>
                  <a:cubicBezTo>
                    <a:pt x="840" y="8856"/>
                    <a:pt x="869" y="8854"/>
                    <a:pt x="898" y="8851"/>
                  </a:cubicBezTo>
                  <a:cubicBezTo>
                    <a:pt x="1052" y="8851"/>
                    <a:pt x="1231" y="8800"/>
                    <a:pt x="1360" y="8723"/>
                  </a:cubicBezTo>
                  <a:cubicBezTo>
                    <a:pt x="1513" y="8620"/>
                    <a:pt x="1642" y="8466"/>
                    <a:pt x="1719" y="8287"/>
                  </a:cubicBezTo>
                  <a:lnTo>
                    <a:pt x="2129" y="7030"/>
                  </a:lnTo>
                  <a:lnTo>
                    <a:pt x="4744" y="7030"/>
                  </a:lnTo>
                  <a:lnTo>
                    <a:pt x="5103" y="8287"/>
                  </a:lnTo>
                  <a:cubicBezTo>
                    <a:pt x="5155" y="8466"/>
                    <a:pt x="5283" y="8594"/>
                    <a:pt x="5437" y="8697"/>
                  </a:cubicBezTo>
                  <a:cubicBezTo>
                    <a:pt x="5591" y="8800"/>
                    <a:pt x="5744" y="8851"/>
                    <a:pt x="5924" y="8851"/>
                  </a:cubicBezTo>
                  <a:cubicBezTo>
                    <a:pt x="5953" y="8854"/>
                    <a:pt x="5983" y="8856"/>
                    <a:pt x="6012" y="8856"/>
                  </a:cubicBezTo>
                  <a:cubicBezTo>
                    <a:pt x="6213" y="8856"/>
                    <a:pt x="6408" y="8780"/>
                    <a:pt x="6565" y="8646"/>
                  </a:cubicBezTo>
                  <a:cubicBezTo>
                    <a:pt x="6745" y="8517"/>
                    <a:pt x="6821" y="8287"/>
                    <a:pt x="6821" y="8082"/>
                  </a:cubicBezTo>
                  <a:lnTo>
                    <a:pt x="6821" y="7953"/>
                  </a:lnTo>
                  <a:cubicBezTo>
                    <a:pt x="6821" y="7902"/>
                    <a:pt x="6796" y="7851"/>
                    <a:pt x="6796" y="7799"/>
                  </a:cubicBezTo>
                  <a:lnTo>
                    <a:pt x="4411" y="850"/>
                  </a:lnTo>
                  <a:cubicBezTo>
                    <a:pt x="4334" y="620"/>
                    <a:pt x="4206" y="414"/>
                    <a:pt x="4052" y="235"/>
                  </a:cubicBezTo>
                  <a:cubicBezTo>
                    <a:pt x="3891" y="97"/>
                    <a:pt x="3689" y="0"/>
                    <a:pt x="3482" y="0"/>
                  </a:cubicBezTo>
                  <a:cubicBezTo>
                    <a:pt x="3459" y="0"/>
                    <a:pt x="3435" y="2"/>
                    <a:pt x="3411" y="4"/>
                  </a:cubicBezTo>
                  <a:cubicBezTo>
                    <a:pt x="3387" y="2"/>
                    <a:pt x="3363" y="0"/>
                    <a:pt x="33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19" name="Google Shape;319;p32"/>
            <p:cNvSpPr/>
            <p:nvPr/>
          </p:nvSpPr>
          <p:spPr>
            <a:xfrm>
              <a:off x="7371479" y="1001900"/>
              <a:ext cx="404439" cy="581015"/>
            </a:xfrm>
            <a:custGeom>
              <a:avLst/>
              <a:gdLst/>
              <a:ahLst/>
              <a:cxnLst/>
              <a:rect l="l" t="t" r="r" b="b"/>
              <a:pathLst>
                <a:path w="5591" h="8032" extrusionOk="0">
                  <a:moveTo>
                    <a:pt x="3087" y="1436"/>
                  </a:moveTo>
                  <a:cubicBezTo>
                    <a:pt x="3288" y="1436"/>
                    <a:pt x="3482" y="1515"/>
                    <a:pt x="3616" y="1672"/>
                  </a:cubicBezTo>
                  <a:cubicBezTo>
                    <a:pt x="3744" y="1851"/>
                    <a:pt x="3796" y="2057"/>
                    <a:pt x="3796" y="2262"/>
                  </a:cubicBezTo>
                  <a:cubicBezTo>
                    <a:pt x="3796" y="2390"/>
                    <a:pt x="3770" y="2518"/>
                    <a:pt x="3719" y="2646"/>
                  </a:cubicBezTo>
                  <a:cubicBezTo>
                    <a:pt x="3667" y="2749"/>
                    <a:pt x="3591" y="2852"/>
                    <a:pt x="3514" y="2928"/>
                  </a:cubicBezTo>
                  <a:cubicBezTo>
                    <a:pt x="3411" y="3005"/>
                    <a:pt x="3308" y="3057"/>
                    <a:pt x="3206" y="3082"/>
                  </a:cubicBezTo>
                  <a:cubicBezTo>
                    <a:pt x="3129" y="3134"/>
                    <a:pt x="3026" y="3134"/>
                    <a:pt x="2924" y="3134"/>
                  </a:cubicBezTo>
                  <a:lnTo>
                    <a:pt x="1616" y="3134"/>
                  </a:lnTo>
                  <a:lnTo>
                    <a:pt x="1616" y="1441"/>
                  </a:lnTo>
                  <a:lnTo>
                    <a:pt x="3001" y="1441"/>
                  </a:lnTo>
                  <a:cubicBezTo>
                    <a:pt x="3030" y="1438"/>
                    <a:pt x="3058" y="1436"/>
                    <a:pt x="3087" y="1436"/>
                  </a:cubicBezTo>
                  <a:close/>
                  <a:moveTo>
                    <a:pt x="2949" y="4595"/>
                  </a:moveTo>
                  <a:cubicBezTo>
                    <a:pt x="3232" y="4595"/>
                    <a:pt x="3488" y="4672"/>
                    <a:pt x="3719" y="4852"/>
                  </a:cubicBezTo>
                  <a:cubicBezTo>
                    <a:pt x="3924" y="5057"/>
                    <a:pt x="4026" y="5339"/>
                    <a:pt x="4001" y="5621"/>
                  </a:cubicBezTo>
                  <a:cubicBezTo>
                    <a:pt x="4026" y="5877"/>
                    <a:pt x="3924" y="6134"/>
                    <a:pt x="3744" y="6313"/>
                  </a:cubicBezTo>
                  <a:cubicBezTo>
                    <a:pt x="3520" y="6493"/>
                    <a:pt x="3255" y="6574"/>
                    <a:pt x="3003" y="6574"/>
                  </a:cubicBezTo>
                  <a:cubicBezTo>
                    <a:pt x="2968" y="6574"/>
                    <a:pt x="2933" y="6573"/>
                    <a:pt x="2898" y="6570"/>
                  </a:cubicBezTo>
                  <a:lnTo>
                    <a:pt x="1616" y="6570"/>
                  </a:lnTo>
                  <a:lnTo>
                    <a:pt x="1616" y="4595"/>
                  </a:lnTo>
                  <a:close/>
                  <a:moveTo>
                    <a:pt x="2969" y="0"/>
                  </a:moveTo>
                  <a:cubicBezTo>
                    <a:pt x="2920" y="0"/>
                    <a:pt x="2871" y="2"/>
                    <a:pt x="2821" y="5"/>
                  </a:cubicBezTo>
                  <a:lnTo>
                    <a:pt x="898" y="5"/>
                  </a:lnTo>
                  <a:cubicBezTo>
                    <a:pt x="874" y="3"/>
                    <a:pt x="850" y="1"/>
                    <a:pt x="827" y="1"/>
                  </a:cubicBezTo>
                  <a:cubicBezTo>
                    <a:pt x="620" y="1"/>
                    <a:pt x="418" y="98"/>
                    <a:pt x="257" y="236"/>
                  </a:cubicBezTo>
                  <a:cubicBezTo>
                    <a:pt x="103" y="364"/>
                    <a:pt x="1" y="595"/>
                    <a:pt x="1" y="826"/>
                  </a:cubicBezTo>
                  <a:lnTo>
                    <a:pt x="1" y="7211"/>
                  </a:lnTo>
                  <a:cubicBezTo>
                    <a:pt x="1" y="7416"/>
                    <a:pt x="103" y="7647"/>
                    <a:pt x="257" y="7775"/>
                  </a:cubicBezTo>
                  <a:cubicBezTo>
                    <a:pt x="437" y="7954"/>
                    <a:pt x="667" y="8031"/>
                    <a:pt x="898" y="8031"/>
                  </a:cubicBezTo>
                  <a:lnTo>
                    <a:pt x="2770" y="8031"/>
                  </a:lnTo>
                  <a:cubicBezTo>
                    <a:pt x="3180" y="8031"/>
                    <a:pt x="3565" y="7980"/>
                    <a:pt x="3949" y="7852"/>
                  </a:cubicBezTo>
                  <a:cubicBezTo>
                    <a:pt x="4283" y="7724"/>
                    <a:pt x="4591" y="7570"/>
                    <a:pt x="4847" y="7339"/>
                  </a:cubicBezTo>
                  <a:cubicBezTo>
                    <a:pt x="5334" y="6903"/>
                    <a:pt x="5591" y="6288"/>
                    <a:pt x="5591" y="5647"/>
                  </a:cubicBezTo>
                  <a:cubicBezTo>
                    <a:pt x="5591" y="5416"/>
                    <a:pt x="5565" y="5185"/>
                    <a:pt x="5462" y="4980"/>
                  </a:cubicBezTo>
                  <a:cubicBezTo>
                    <a:pt x="5385" y="4800"/>
                    <a:pt x="5283" y="4621"/>
                    <a:pt x="5155" y="4493"/>
                  </a:cubicBezTo>
                  <a:cubicBezTo>
                    <a:pt x="5026" y="4339"/>
                    <a:pt x="4873" y="4211"/>
                    <a:pt x="4693" y="4108"/>
                  </a:cubicBezTo>
                  <a:cubicBezTo>
                    <a:pt x="4539" y="4005"/>
                    <a:pt x="4360" y="3929"/>
                    <a:pt x="4180" y="3852"/>
                  </a:cubicBezTo>
                  <a:cubicBezTo>
                    <a:pt x="4514" y="3698"/>
                    <a:pt x="4796" y="3493"/>
                    <a:pt x="5026" y="3211"/>
                  </a:cubicBezTo>
                  <a:cubicBezTo>
                    <a:pt x="5257" y="2928"/>
                    <a:pt x="5385" y="2595"/>
                    <a:pt x="5385" y="2236"/>
                  </a:cubicBezTo>
                  <a:cubicBezTo>
                    <a:pt x="5385" y="1954"/>
                    <a:pt x="5309" y="1672"/>
                    <a:pt x="5206" y="1390"/>
                  </a:cubicBezTo>
                  <a:cubicBezTo>
                    <a:pt x="5103" y="1133"/>
                    <a:pt x="4950" y="877"/>
                    <a:pt x="4744" y="672"/>
                  </a:cubicBezTo>
                  <a:cubicBezTo>
                    <a:pt x="4514" y="467"/>
                    <a:pt x="4232" y="287"/>
                    <a:pt x="3924" y="185"/>
                  </a:cubicBezTo>
                  <a:cubicBezTo>
                    <a:pt x="3611" y="73"/>
                    <a:pt x="3299" y="0"/>
                    <a:pt x="29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20" name="Google Shape;320;p32"/>
            <p:cNvSpPr/>
            <p:nvPr/>
          </p:nvSpPr>
          <p:spPr>
            <a:xfrm>
              <a:off x="7683212" y="3558332"/>
              <a:ext cx="404431" cy="632908"/>
            </a:xfrm>
            <a:custGeom>
              <a:avLst/>
              <a:gdLst/>
              <a:ahLst/>
              <a:cxnLst/>
              <a:rect l="l" t="t" r="r" b="b"/>
              <a:pathLst>
                <a:path w="5001" h="7826" extrusionOk="0">
                  <a:moveTo>
                    <a:pt x="2744" y="0"/>
                  </a:moveTo>
                  <a:cubicBezTo>
                    <a:pt x="2334" y="0"/>
                    <a:pt x="1924" y="77"/>
                    <a:pt x="1514" y="205"/>
                  </a:cubicBezTo>
                  <a:cubicBezTo>
                    <a:pt x="1180" y="334"/>
                    <a:pt x="898" y="539"/>
                    <a:pt x="667" y="795"/>
                  </a:cubicBezTo>
                  <a:cubicBezTo>
                    <a:pt x="437" y="1052"/>
                    <a:pt x="257" y="1359"/>
                    <a:pt x="155" y="1693"/>
                  </a:cubicBezTo>
                  <a:cubicBezTo>
                    <a:pt x="52" y="2052"/>
                    <a:pt x="1" y="2462"/>
                    <a:pt x="1" y="2846"/>
                  </a:cubicBezTo>
                  <a:lnTo>
                    <a:pt x="1" y="5000"/>
                  </a:lnTo>
                  <a:cubicBezTo>
                    <a:pt x="1" y="5385"/>
                    <a:pt x="52" y="5770"/>
                    <a:pt x="155" y="6154"/>
                  </a:cubicBezTo>
                  <a:cubicBezTo>
                    <a:pt x="257" y="6488"/>
                    <a:pt x="437" y="6795"/>
                    <a:pt x="667" y="7052"/>
                  </a:cubicBezTo>
                  <a:cubicBezTo>
                    <a:pt x="898" y="7308"/>
                    <a:pt x="1180" y="7513"/>
                    <a:pt x="1514" y="7616"/>
                  </a:cubicBezTo>
                  <a:cubicBezTo>
                    <a:pt x="1872" y="7750"/>
                    <a:pt x="2230" y="7826"/>
                    <a:pt x="2588" y="7826"/>
                  </a:cubicBezTo>
                  <a:cubicBezTo>
                    <a:pt x="2640" y="7826"/>
                    <a:pt x="2692" y="7824"/>
                    <a:pt x="2744" y="7821"/>
                  </a:cubicBezTo>
                  <a:cubicBezTo>
                    <a:pt x="3026" y="7821"/>
                    <a:pt x="3309" y="7795"/>
                    <a:pt x="3591" y="7744"/>
                  </a:cubicBezTo>
                  <a:cubicBezTo>
                    <a:pt x="3847" y="7693"/>
                    <a:pt x="4078" y="7590"/>
                    <a:pt x="4309" y="7488"/>
                  </a:cubicBezTo>
                  <a:cubicBezTo>
                    <a:pt x="4488" y="7385"/>
                    <a:pt x="4668" y="7257"/>
                    <a:pt x="4796" y="7129"/>
                  </a:cubicBezTo>
                  <a:cubicBezTo>
                    <a:pt x="4924" y="7001"/>
                    <a:pt x="5001" y="6847"/>
                    <a:pt x="5001" y="6667"/>
                  </a:cubicBezTo>
                  <a:cubicBezTo>
                    <a:pt x="5001" y="6488"/>
                    <a:pt x="4924" y="6334"/>
                    <a:pt x="4796" y="6206"/>
                  </a:cubicBezTo>
                  <a:cubicBezTo>
                    <a:pt x="4684" y="6094"/>
                    <a:pt x="4514" y="6021"/>
                    <a:pt x="4354" y="6021"/>
                  </a:cubicBezTo>
                  <a:cubicBezTo>
                    <a:pt x="4330" y="6021"/>
                    <a:pt x="4306" y="6023"/>
                    <a:pt x="4283" y="6026"/>
                  </a:cubicBezTo>
                  <a:cubicBezTo>
                    <a:pt x="4255" y="6019"/>
                    <a:pt x="4230" y="6016"/>
                    <a:pt x="4205" y="6016"/>
                  </a:cubicBezTo>
                  <a:cubicBezTo>
                    <a:pt x="4137" y="6016"/>
                    <a:pt x="4076" y="6040"/>
                    <a:pt x="4001" y="6077"/>
                  </a:cubicBezTo>
                  <a:lnTo>
                    <a:pt x="3821" y="6180"/>
                  </a:lnTo>
                  <a:lnTo>
                    <a:pt x="3719" y="6257"/>
                  </a:lnTo>
                  <a:cubicBezTo>
                    <a:pt x="3565" y="6334"/>
                    <a:pt x="3437" y="6385"/>
                    <a:pt x="3283" y="6436"/>
                  </a:cubicBezTo>
                  <a:cubicBezTo>
                    <a:pt x="3126" y="6481"/>
                    <a:pt x="2963" y="6502"/>
                    <a:pt x="2802" y="6502"/>
                  </a:cubicBezTo>
                  <a:cubicBezTo>
                    <a:pt x="2597" y="6502"/>
                    <a:pt x="2393" y="6468"/>
                    <a:pt x="2206" y="6411"/>
                  </a:cubicBezTo>
                  <a:cubicBezTo>
                    <a:pt x="2026" y="6334"/>
                    <a:pt x="1898" y="6231"/>
                    <a:pt x="1796" y="6103"/>
                  </a:cubicBezTo>
                  <a:cubicBezTo>
                    <a:pt x="1693" y="5949"/>
                    <a:pt x="1616" y="5795"/>
                    <a:pt x="1591" y="5616"/>
                  </a:cubicBezTo>
                  <a:cubicBezTo>
                    <a:pt x="1539" y="5411"/>
                    <a:pt x="1514" y="5206"/>
                    <a:pt x="1514" y="4975"/>
                  </a:cubicBezTo>
                  <a:lnTo>
                    <a:pt x="1514" y="2846"/>
                  </a:lnTo>
                  <a:cubicBezTo>
                    <a:pt x="1514" y="2641"/>
                    <a:pt x="1539" y="2411"/>
                    <a:pt x="1591" y="2205"/>
                  </a:cubicBezTo>
                  <a:cubicBezTo>
                    <a:pt x="1616" y="2026"/>
                    <a:pt x="1693" y="1872"/>
                    <a:pt x="1796" y="1718"/>
                  </a:cubicBezTo>
                  <a:cubicBezTo>
                    <a:pt x="1924" y="1590"/>
                    <a:pt x="2052" y="1487"/>
                    <a:pt x="2206" y="1436"/>
                  </a:cubicBezTo>
                  <a:cubicBezTo>
                    <a:pt x="2411" y="1359"/>
                    <a:pt x="2616" y="1308"/>
                    <a:pt x="2821" y="1308"/>
                  </a:cubicBezTo>
                  <a:cubicBezTo>
                    <a:pt x="2975" y="1308"/>
                    <a:pt x="3155" y="1334"/>
                    <a:pt x="3309" y="1385"/>
                  </a:cubicBezTo>
                  <a:cubicBezTo>
                    <a:pt x="3437" y="1436"/>
                    <a:pt x="3591" y="1487"/>
                    <a:pt x="3719" y="1590"/>
                  </a:cubicBezTo>
                  <a:lnTo>
                    <a:pt x="3821" y="1641"/>
                  </a:lnTo>
                  <a:cubicBezTo>
                    <a:pt x="3898" y="1693"/>
                    <a:pt x="3975" y="1718"/>
                    <a:pt x="4027" y="1769"/>
                  </a:cubicBezTo>
                  <a:cubicBezTo>
                    <a:pt x="4103" y="1795"/>
                    <a:pt x="4180" y="1821"/>
                    <a:pt x="4283" y="1821"/>
                  </a:cubicBezTo>
                  <a:cubicBezTo>
                    <a:pt x="4462" y="1821"/>
                    <a:pt x="4668" y="1744"/>
                    <a:pt x="4796" y="1616"/>
                  </a:cubicBezTo>
                  <a:cubicBezTo>
                    <a:pt x="4924" y="1513"/>
                    <a:pt x="5001" y="1334"/>
                    <a:pt x="5001" y="1180"/>
                  </a:cubicBezTo>
                  <a:cubicBezTo>
                    <a:pt x="5001" y="1000"/>
                    <a:pt x="4924" y="846"/>
                    <a:pt x="4796" y="718"/>
                  </a:cubicBezTo>
                  <a:cubicBezTo>
                    <a:pt x="4668" y="564"/>
                    <a:pt x="4488" y="436"/>
                    <a:pt x="4309" y="359"/>
                  </a:cubicBezTo>
                  <a:cubicBezTo>
                    <a:pt x="4078" y="231"/>
                    <a:pt x="3847" y="154"/>
                    <a:pt x="3591" y="103"/>
                  </a:cubicBezTo>
                  <a:cubicBezTo>
                    <a:pt x="3309" y="51"/>
                    <a:pt x="3026" y="0"/>
                    <a:pt x="27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684D0314-5440-47AD-8EB3-989BEF611E98}"/>
              </a:ext>
            </a:extLst>
          </p:cNvPr>
          <p:cNvSpPr txBox="1"/>
          <p:nvPr/>
        </p:nvSpPr>
        <p:spPr>
          <a:xfrm>
            <a:off x="1540839" y="1512593"/>
            <a:ext cx="5513915" cy="1818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Xem</a:t>
            </a:r>
            <a:r>
              <a:rPr lang="en-US" sz="2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2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phim</a:t>
            </a:r>
            <a:endParaRPr lang="en-US" sz="2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Nếu</a:t>
            </a:r>
            <a:r>
              <a:rPr lang="en-US" sz="2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2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phim</a:t>
            </a:r>
            <a:r>
              <a:rPr lang="en-US" sz="2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sẽ</a:t>
            </a:r>
            <a:r>
              <a:rPr lang="en-US" sz="2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2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2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pic>
        <p:nvPicPr>
          <p:cNvPr id="2050" name="Picture 2" descr="Buncee - Template - Create a Holiday Story">
            <a:extLst>
              <a:ext uri="{FF2B5EF4-FFF2-40B4-BE49-F238E27FC236}">
                <a16:creationId xmlns:a16="http://schemas.microsoft.com/office/drawing/2014/main" id="{8DE3A212-44FC-4B5E-BC2B-5FB4A3FD2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0527" y="2449578"/>
            <a:ext cx="2866528" cy="2866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2553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38"/>
          <p:cNvSpPr/>
          <p:nvPr/>
        </p:nvSpPr>
        <p:spPr>
          <a:xfrm rot="213424" flipH="1">
            <a:off x="734356" y="240602"/>
            <a:ext cx="7286718" cy="4811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" name="Google Shape;335;p34">
            <a:extLst>
              <a:ext uri="{FF2B5EF4-FFF2-40B4-BE49-F238E27FC236}">
                <a16:creationId xmlns:a16="http://schemas.microsoft.com/office/drawing/2014/main" id="{F6369580-C6D2-4DB3-AA97-169563E4EE47}"/>
              </a:ext>
            </a:extLst>
          </p:cNvPr>
          <p:cNvGrpSpPr/>
          <p:nvPr/>
        </p:nvGrpSpPr>
        <p:grpSpPr>
          <a:xfrm rot="-2026318">
            <a:off x="7414687" y="182774"/>
            <a:ext cx="1406039" cy="1336681"/>
            <a:chOff x="6201089" y="32925"/>
            <a:chExt cx="699625" cy="748894"/>
          </a:xfrm>
        </p:grpSpPr>
        <p:sp>
          <p:nvSpPr>
            <p:cNvPr id="25" name="Google Shape;336;p34">
              <a:extLst>
                <a:ext uri="{FF2B5EF4-FFF2-40B4-BE49-F238E27FC236}">
                  <a16:creationId xmlns:a16="http://schemas.microsoft.com/office/drawing/2014/main" id="{04C050C2-0EF6-4827-8490-94AA54566E9F}"/>
                </a:ext>
              </a:extLst>
            </p:cNvPr>
            <p:cNvSpPr/>
            <p:nvPr/>
          </p:nvSpPr>
          <p:spPr>
            <a:xfrm>
              <a:off x="6201089" y="32925"/>
              <a:ext cx="699625" cy="748894"/>
            </a:xfrm>
            <a:custGeom>
              <a:avLst/>
              <a:gdLst/>
              <a:ahLst/>
              <a:cxnLst/>
              <a:rect l="l" t="t" r="r" b="b"/>
              <a:pathLst>
                <a:path w="19156" h="20505" extrusionOk="0">
                  <a:moveTo>
                    <a:pt x="5667" y="0"/>
                  </a:moveTo>
                  <a:lnTo>
                    <a:pt x="0" y="15796"/>
                  </a:lnTo>
                  <a:lnTo>
                    <a:pt x="12950" y="20463"/>
                  </a:lnTo>
                  <a:cubicBezTo>
                    <a:pt x="13029" y="20491"/>
                    <a:pt x="13108" y="20505"/>
                    <a:pt x="13185" y="20505"/>
                  </a:cubicBezTo>
                  <a:cubicBezTo>
                    <a:pt x="13456" y="20505"/>
                    <a:pt x="13696" y="20338"/>
                    <a:pt x="13796" y="20078"/>
                  </a:cubicBezTo>
                  <a:lnTo>
                    <a:pt x="19053" y="5539"/>
                  </a:lnTo>
                  <a:cubicBezTo>
                    <a:pt x="19155" y="5180"/>
                    <a:pt x="18976" y="4795"/>
                    <a:pt x="18642" y="4693"/>
                  </a:cubicBezTo>
                  <a:lnTo>
                    <a:pt x="566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37;p34">
              <a:extLst>
                <a:ext uri="{FF2B5EF4-FFF2-40B4-BE49-F238E27FC236}">
                  <a16:creationId xmlns:a16="http://schemas.microsoft.com/office/drawing/2014/main" id="{D99C1497-E8CD-4252-9107-84ED4AE86239}"/>
                </a:ext>
              </a:extLst>
            </p:cNvPr>
            <p:cNvSpPr/>
            <p:nvPr/>
          </p:nvSpPr>
          <p:spPr>
            <a:xfrm>
              <a:off x="6301309" y="69448"/>
              <a:ext cx="221984" cy="581621"/>
            </a:xfrm>
            <a:custGeom>
              <a:avLst/>
              <a:gdLst/>
              <a:ahLst/>
              <a:cxnLst/>
              <a:rect l="l" t="t" r="r" b="b"/>
              <a:pathLst>
                <a:path w="6078" h="15925" extrusionOk="0">
                  <a:moveTo>
                    <a:pt x="5693" y="0"/>
                  </a:moveTo>
                  <a:lnTo>
                    <a:pt x="0" y="15796"/>
                  </a:lnTo>
                  <a:lnTo>
                    <a:pt x="385" y="15924"/>
                  </a:lnTo>
                  <a:lnTo>
                    <a:pt x="6077" y="129"/>
                  </a:lnTo>
                  <a:lnTo>
                    <a:pt x="569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38;p34">
              <a:extLst>
                <a:ext uri="{FF2B5EF4-FFF2-40B4-BE49-F238E27FC236}">
                  <a16:creationId xmlns:a16="http://schemas.microsoft.com/office/drawing/2014/main" id="{63D77EE7-CE66-4FCA-9BC3-654096AD3490}"/>
                </a:ext>
              </a:extLst>
            </p:cNvPr>
            <p:cNvSpPr/>
            <p:nvPr/>
          </p:nvSpPr>
          <p:spPr>
            <a:xfrm>
              <a:off x="6467052" y="311088"/>
              <a:ext cx="293166" cy="199486"/>
            </a:xfrm>
            <a:custGeom>
              <a:avLst/>
              <a:gdLst/>
              <a:ahLst/>
              <a:cxnLst/>
              <a:rect l="l" t="t" r="r" b="b"/>
              <a:pathLst>
                <a:path w="8027" h="5462" extrusionOk="0">
                  <a:moveTo>
                    <a:pt x="1052" y="0"/>
                  </a:moveTo>
                  <a:lnTo>
                    <a:pt x="1" y="2949"/>
                  </a:lnTo>
                  <a:lnTo>
                    <a:pt x="6975" y="5462"/>
                  </a:lnTo>
                  <a:lnTo>
                    <a:pt x="8027" y="2513"/>
                  </a:lnTo>
                  <a:lnTo>
                    <a:pt x="10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39;p34">
              <a:extLst>
                <a:ext uri="{FF2B5EF4-FFF2-40B4-BE49-F238E27FC236}">
                  <a16:creationId xmlns:a16="http://schemas.microsoft.com/office/drawing/2014/main" id="{15D702B4-993A-45AB-89C3-E94E32112F2A}"/>
                </a:ext>
              </a:extLst>
            </p:cNvPr>
            <p:cNvSpPr/>
            <p:nvPr/>
          </p:nvSpPr>
          <p:spPr>
            <a:xfrm>
              <a:off x="6354670" y="100347"/>
              <a:ext cx="91598" cy="91014"/>
            </a:xfrm>
            <a:custGeom>
              <a:avLst/>
              <a:gdLst/>
              <a:ahLst/>
              <a:cxnLst/>
              <a:rect l="l" t="t" r="r" b="b"/>
              <a:pathLst>
                <a:path w="2508" h="2492" extrusionOk="0">
                  <a:moveTo>
                    <a:pt x="821" y="1"/>
                  </a:moveTo>
                  <a:lnTo>
                    <a:pt x="693" y="334"/>
                  </a:lnTo>
                  <a:cubicBezTo>
                    <a:pt x="796" y="334"/>
                    <a:pt x="898" y="360"/>
                    <a:pt x="1001" y="385"/>
                  </a:cubicBezTo>
                  <a:cubicBezTo>
                    <a:pt x="2015" y="754"/>
                    <a:pt x="1620" y="2160"/>
                    <a:pt x="710" y="2160"/>
                  </a:cubicBezTo>
                  <a:cubicBezTo>
                    <a:pt x="608" y="2160"/>
                    <a:pt x="499" y="2142"/>
                    <a:pt x="385" y="2103"/>
                  </a:cubicBezTo>
                  <a:cubicBezTo>
                    <a:pt x="283" y="2052"/>
                    <a:pt x="206" y="2001"/>
                    <a:pt x="129" y="1949"/>
                  </a:cubicBezTo>
                  <a:lnTo>
                    <a:pt x="1" y="2257"/>
                  </a:lnTo>
                  <a:cubicBezTo>
                    <a:pt x="78" y="2308"/>
                    <a:pt x="180" y="2360"/>
                    <a:pt x="257" y="2411"/>
                  </a:cubicBezTo>
                  <a:cubicBezTo>
                    <a:pt x="417" y="2466"/>
                    <a:pt x="569" y="2491"/>
                    <a:pt x="713" y="2491"/>
                  </a:cubicBezTo>
                  <a:cubicBezTo>
                    <a:pt x="1969" y="2491"/>
                    <a:pt x="2508" y="561"/>
                    <a:pt x="1103" y="78"/>
                  </a:cubicBezTo>
                  <a:cubicBezTo>
                    <a:pt x="1001" y="52"/>
                    <a:pt x="924" y="26"/>
                    <a:pt x="8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40;p34">
              <a:extLst>
                <a:ext uri="{FF2B5EF4-FFF2-40B4-BE49-F238E27FC236}">
                  <a16:creationId xmlns:a16="http://schemas.microsoft.com/office/drawing/2014/main" id="{4ECA8F86-6784-48F1-B000-5B1F074956F8}"/>
                </a:ext>
              </a:extLst>
            </p:cNvPr>
            <p:cNvSpPr/>
            <p:nvPr/>
          </p:nvSpPr>
          <p:spPr>
            <a:xfrm>
              <a:off x="6309709" y="225842"/>
              <a:ext cx="91379" cy="90320"/>
            </a:xfrm>
            <a:custGeom>
              <a:avLst/>
              <a:gdLst/>
              <a:ahLst/>
              <a:cxnLst/>
              <a:rect l="l" t="t" r="r" b="b"/>
              <a:pathLst>
                <a:path w="2502" h="2473" extrusionOk="0">
                  <a:moveTo>
                    <a:pt x="821" y="1"/>
                  </a:moveTo>
                  <a:lnTo>
                    <a:pt x="693" y="308"/>
                  </a:lnTo>
                  <a:cubicBezTo>
                    <a:pt x="796" y="308"/>
                    <a:pt x="898" y="334"/>
                    <a:pt x="1001" y="360"/>
                  </a:cubicBezTo>
                  <a:cubicBezTo>
                    <a:pt x="2010" y="727"/>
                    <a:pt x="1624" y="2141"/>
                    <a:pt x="724" y="2141"/>
                  </a:cubicBezTo>
                  <a:cubicBezTo>
                    <a:pt x="618" y="2141"/>
                    <a:pt x="504" y="2121"/>
                    <a:pt x="386" y="2078"/>
                  </a:cubicBezTo>
                  <a:cubicBezTo>
                    <a:pt x="283" y="2026"/>
                    <a:pt x="206" y="1975"/>
                    <a:pt x="129" y="1924"/>
                  </a:cubicBezTo>
                  <a:lnTo>
                    <a:pt x="1" y="2257"/>
                  </a:lnTo>
                  <a:cubicBezTo>
                    <a:pt x="78" y="2309"/>
                    <a:pt x="180" y="2334"/>
                    <a:pt x="257" y="2385"/>
                  </a:cubicBezTo>
                  <a:cubicBezTo>
                    <a:pt x="424" y="2446"/>
                    <a:pt x="582" y="2473"/>
                    <a:pt x="730" y="2473"/>
                  </a:cubicBezTo>
                  <a:cubicBezTo>
                    <a:pt x="1974" y="2473"/>
                    <a:pt x="2501" y="556"/>
                    <a:pt x="1103" y="52"/>
                  </a:cubicBezTo>
                  <a:cubicBezTo>
                    <a:pt x="1001" y="26"/>
                    <a:pt x="924" y="1"/>
                    <a:pt x="8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41;p34">
              <a:extLst>
                <a:ext uri="{FF2B5EF4-FFF2-40B4-BE49-F238E27FC236}">
                  <a16:creationId xmlns:a16="http://schemas.microsoft.com/office/drawing/2014/main" id="{64365FA4-2AB8-4E76-8EDE-EF1C1B30CD68}"/>
                </a:ext>
              </a:extLst>
            </p:cNvPr>
            <p:cNvSpPr/>
            <p:nvPr/>
          </p:nvSpPr>
          <p:spPr>
            <a:xfrm>
              <a:off x="6264786" y="350423"/>
              <a:ext cx="91343" cy="90320"/>
            </a:xfrm>
            <a:custGeom>
              <a:avLst/>
              <a:gdLst/>
              <a:ahLst/>
              <a:cxnLst/>
              <a:rect l="l" t="t" r="r" b="b"/>
              <a:pathLst>
                <a:path w="2501" h="2473" extrusionOk="0">
                  <a:moveTo>
                    <a:pt x="821" y="0"/>
                  </a:moveTo>
                  <a:lnTo>
                    <a:pt x="692" y="333"/>
                  </a:lnTo>
                  <a:cubicBezTo>
                    <a:pt x="795" y="333"/>
                    <a:pt x="898" y="333"/>
                    <a:pt x="1000" y="385"/>
                  </a:cubicBezTo>
                  <a:cubicBezTo>
                    <a:pt x="2009" y="729"/>
                    <a:pt x="1623" y="2140"/>
                    <a:pt x="723" y="2140"/>
                  </a:cubicBezTo>
                  <a:cubicBezTo>
                    <a:pt x="617" y="2140"/>
                    <a:pt x="504" y="2120"/>
                    <a:pt x="385" y="2077"/>
                  </a:cubicBezTo>
                  <a:cubicBezTo>
                    <a:pt x="282" y="2052"/>
                    <a:pt x="205" y="2000"/>
                    <a:pt x="128" y="1923"/>
                  </a:cubicBezTo>
                  <a:lnTo>
                    <a:pt x="0" y="2257"/>
                  </a:lnTo>
                  <a:cubicBezTo>
                    <a:pt x="77" y="2308"/>
                    <a:pt x="180" y="2359"/>
                    <a:pt x="256" y="2385"/>
                  </a:cubicBezTo>
                  <a:cubicBezTo>
                    <a:pt x="423" y="2445"/>
                    <a:pt x="581" y="2472"/>
                    <a:pt x="730" y="2472"/>
                  </a:cubicBezTo>
                  <a:cubicBezTo>
                    <a:pt x="1974" y="2472"/>
                    <a:pt x="2500" y="555"/>
                    <a:pt x="1103" y="51"/>
                  </a:cubicBezTo>
                  <a:cubicBezTo>
                    <a:pt x="1000" y="26"/>
                    <a:pt x="923" y="0"/>
                    <a:pt x="8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42;p34">
              <a:extLst>
                <a:ext uri="{FF2B5EF4-FFF2-40B4-BE49-F238E27FC236}">
                  <a16:creationId xmlns:a16="http://schemas.microsoft.com/office/drawing/2014/main" id="{1A7C5D98-3857-405E-AA05-1FFEEAAD80E7}"/>
                </a:ext>
              </a:extLst>
            </p:cNvPr>
            <p:cNvSpPr/>
            <p:nvPr/>
          </p:nvSpPr>
          <p:spPr>
            <a:xfrm>
              <a:off x="6219825" y="474969"/>
              <a:ext cx="91343" cy="90320"/>
            </a:xfrm>
            <a:custGeom>
              <a:avLst/>
              <a:gdLst/>
              <a:ahLst/>
              <a:cxnLst/>
              <a:rect l="l" t="t" r="r" b="b"/>
              <a:pathLst>
                <a:path w="2501" h="2473" extrusionOk="0">
                  <a:moveTo>
                    <a:pt x="821" y="1"/>
                  </a:moveTo>
                  <a:lnTo>
                    <a:pt x="693" y="334"/>
                  </a:lnTo>
                  <a:cubicBezTo>
                    <a:pt x="795" y="334"/>
                    <a:pt x="898" y="334"/>
                    <a:pt x="1000" y="385"/>
                  </a:cubicBezTo>
                  <a:cubicBezTo>
                    <a:pt x="2008" y="752"/>
                    <a:pt x="1625" y="2141"/>
                    <a:pt x="727" y="2141"/>
                  </a:cubicBezTo>
                  <a:cubicBezTo>
                    <a:pt x="620" y="2141"/>
                    <a:pt x="505" y="2121"/>
                    <a:pt x="385" y="2078"/>
                  </a:cubicBezTo>
                  <a:cubicBezTo>
                    <a:pt x="282" y="2052"/>
                    <a:pt x="205" y="2001"/>
                    <a:pt x="128" y="1949"/>
                  </a:cubicBezTo>
                  <a:lnTo>
                    <a:pt x="0" y="2257"/>
                  </a:lnTo>
                  <a:cubicBezTo>
                    <a:pt x="77" y="2308"/>
                    <a:pt x="180" y="2360"/>
                    <a:pt x="257" y="2385"/>
                  </a:cubicBezTo>
                  <a:cubicBezTo>
                    <a:pt x="423" y="2445"/>
                    <a:pt x="582" y="2473"/>
                    <a:pt x="730" y="2473"/>
                  </a:cubicBezTo>
                  <a:cubicBezTo>
                    <a:pt x="1974" y="2473"/>
                    <a:pt x="2500" y="556"/>
                    <a:pt x="1103" y="52"/>
                  </a:cubicBezTo>
                  <a:lnTo>
                    <a:pt x="1103" y="52"/>
                  </a:lnTo>
                  <a:lnTo>
                    <a:pt x="1103" y="78"/>
                  </a:lnTo>
                  <a:cubicBezTo>
                    <a:pt x="1000" y="26"/>
                    <a:pt x="923" y="26"/>
                    <a:pt x="8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43;p34">
              <a:extLst>
                <a:ext uri="{FF2B5EF4-FFF2-40B4-BE49-F238E27FC236}">
                  <a16:creationId xmlns:a16="http://schemas.microsoft.com/office/drawing/2014/main" id="{9E82F0A3-1992-461A-B93F-87DA479E64BF}"/>
                </a:ext>
              </a:extLst>
            </p:cNvPr>
            <p:cNvSpPr/>
            <p:nvPr/>
          </p:nvSpPr>
          <p:spPr>
            <a:xfrm>
              <a:off x="6363107" y="137820"/>
              <a:ext cx="19686" cy="7524"/>
            </a:xfrm>
            <a:custGeom>
              <a:avLst/>
              <a:gdLst/>
              <a:ahLst/>
              <a:cxnLst/>
              <a:rect l="l" t="t" r="r" b="b"/>
              <a:pathLst>
                <a:path w="539" h="206" fill="none" extrusionOk="0">
                  <a:moveTo>
                    <a:pt x="0" y="0"/>
                  </a:moveTo>
                  <a:lnTo>
                    <a:pt x="539" y="205"/>
                  </a:lnTo>
                </a:path>
              </a:pathLst>
            </a:custGeom>
            <a:noFill/>
            <a:ln w="9625" cap="rnd" cmpd="sng">
              <a:solidFill>
                <a:schemeClr val="lt1"/>
              </a:solidFill>
              <a:prstDash val="solid"/>
              <a:miter lim="256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44;p34">
              <a:extLst>
                <a:ext uri="{FF2B5EF4-FFF2-40B4-BE49-F238E27FC236}">
                  <a16:creationId xmlns:a16="http://schemas.microsoft.com/office/drawing/2014/main" id="{9599B5E5-E818-4E0C-957F-CE2F803C4266}"/>
                </a:ext>
              </a:extLst>
            </p:cNvPr>
            <p:cNvSpPr/>
            <p:nvPr/>
          </p:nvSpPr>
          <p:spPr>
            <a:xfrm>
              <a:off x="6318146" y="264265"/>
              <a:ext cx="18773" cy="6574"/>
            </a:xfrm>
            <a:custGeom>
              <a:avLst/>
              <a:gdLst/>
              <a:ahLst/>
              <a:cxnLst/>
              <a:rect l="l" t="t" r="r" b="b"/>
              <a:pathLst>
                <a:path w="514" h="180" fill="none" extrusionOk="0">
                  <a:moveTo>
                    <a:pt x="1" y="0"/>
                  </a:moveTo>
                  <a:lnTo>
                    <a:pt x="513" y="180"/>
                  </a:lnTo>
                </a:path>
              </a:pathLst>
            </a:custGeom>
            <a:noFill/>
            <a:ln w="9625" cap="rnd" cmpd="sng">
              <a:solidFill>
                <a:schemeClr val="lt1"/>
              </a:solidFill>
              <a:prstDash val="solid"/>
              <a:miter lim="256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5;p34">
              <a:extLst>
                <a:ext uri="{FF2B5EF4-FFF2-40B4-BE49-F238E27FC236}">
                  <a16:creationId xmlns:a16="http://schemas.microsoft.com/office/drawing/2014/main" id="{2EDFC945-5233-400C-8EFF-057C3C722430}"/>
                </a:ext>
              </a:extLst>
            </p:cNvPr>
            <p:cNvSpPr/>
            <p:nvPr/>
          </p:nvSpPr>
          <p:spPr>
            <a:xfrm>
              <a:off x="6272273" y="389759"/>
              <a:ext cx="19686" cy="7524"/>
            </a:xfrm>
            <a:custGeom>
              <a:avLst/>
              <a:gdLst/>
              <a:ahLst/>
              <a:cxnLst/>
              <a:rect l="l" t="t" r="r" b="b"/>
              <a:pathLst>
                <a:path w="539" h="206" fill="none" extrusionOk="0">
                  <a:moveTo>
                    <a:pt x="0" y="0"/>
                  </a:moveTo>
                  <a:lnTo>
                    <a:pt x="539" y="205"/>
                  </a:lnTo>
                </a:path>
              </a:pathLst>
            </a:custGeom>
            <a:noFill/>
            <a:ln w="9625" cap="rnd" cmpd="sng">
              <a:solidFill>
                <a:schemeClr val="lt1"/>
              </a:solidFill>
              <a:prstDash val="solid"/>
              <a:miter lim="256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46;p34">
              <a:extLst>
                <a:ext uri="{FF2B5EF4-FFF2-40B4-BE49-F238E27FC236}">
                  <a16:creationId xmlns:a16="http://schemas.microsoft.com/office/drawing/2014/main" id="{8B78A558-1FA4-4F12-9E61-43B130FF319C}"/>
                </a:ext>
              </a:extLst>
            </p:cNvPr>
            <p:cNvSpPr/>
            <p:nvPr/>
          </p:nvSpPr>
          <p:spPr>
            <a:xfrm>
              <a:off x="6227313" y="516167"/>
              <a:ext cx="18773" cy="6611"/>
            </a:xfrm>
            <a:custGeom>
              <a:avLst/>
              <a:gdLst/>
              <a:ahLst/>
              <a:cxnLst/>
              <a:rect l="l" t="t" r="r" b="b"/>
              <a:pathLst>
                <a:path w="514" h="181" fill="none" extrusionOk="0">
                  <a:moveTo>
                    <a:pt x="0" y="1"/>
                  </a:moveTo>
                  <a:lnTo>
                    <a:pt x="513" y="180"/>
                  </a:lnTo>
                </a:path>
              </a:pathLst>
            </a:custGeom>
            <a:noFill/>
            <a:ln w="9625" cap="rnd" cmpd="sng">
              <a:solidFill>
                <a:schemeClr val="lt1"/>
              </a:solidFill>
              <a:prstDash val="solid"/>
              <a:miter lim="256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73DFB5BB-23D5-4F03-AB20-68E970F2C540}"/>
              </a:ext>
            </a:extLst>
          </p:cNvPr>
          <p:cNvGrpSpPr/>
          <p:nvPr/>
        </p:nvGrpSpPr>
        <p:grpSpPr>
          <a:xfrm>
            <a:off x="1142461" y="856427"/>
            <a:ext cx="6610330" cy="523220"/>
            <a:chOff x="1170823" y="653967"/>
            <a:chExt cx="6610330" cy="52322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4A2B8FA-F5DD-4B65-958E-F10C44EDE411}"/>
                </a:ext>
              </a:extLst>
            </p:cNvPr>
            <p:cNvSpPr txBox="1"/>
            <p:nvPr/>
          </p:nvSpPr>
          <p:spPr>
            <a:xfrm>
              <a:off x="1670817" y="653967"/>
              <a:ext cx="61103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Thế</a:t>
              </a:r>
              <a:r>
                <a:rPr lang="en-US" sz="2800" b="1" i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nào</a:t>
              </a:r>
              <a:r>
                <a:rPr lang="en-US" sz="2800" b="1" i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vi-VN" sz="2800" b="1" i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là bảo vệ cái đúng</a:t>
              </a:r>
              <a:r>
                <a:rPr lang="en-US" sz="2800" b="1" i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,</a:t>
              </a:r>
              <a:r>
                <a:rPr lang="vi-VN" sz="2800" b="1" i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cái tốt?</a:t>
              </a:r>
              <a:endParaRPr lang="en-US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48" name="Google Shape;609;p45">
              <a:extLst>
                <a:ext uri="{FF2B5EF4-FFF2-40B4-BE49-F238E27FC236}">
                  <a16:creationId xmlns:a16="http://schemas.microsoft.com/office/drawing/2014/main" id="{7B17E774-D681-403C-A762-372026397BE4}"/>
                </a:ext>
              </a:extLst>
            </p:cNvPr>
            <p:cNvGrpSpPr/>
            <p:nvPr/>
          </p:nvGrpSpPr>
          <p:grpSpPr>
            <a:xfrm>
              <a:off x="1170823" y="749148"/>
              <a:ext cx="384047" cy="386995"/>
              <a:chOff x="4652476" y="2898915"/>
              <a:chExt cx="386016" cy="384495"/>
            </a:xfrm>
          </p:grpSpPr>
          <p:sp>
            <p:nvSpPr>
              <p:cNvPr id="49" name="Google Shape;610;p45">
                <a:extLst>
                  <a:ext uri="{FF2B5EF4-FFF2-40B4-BE49-F238E27FC236}">
                    <a16:creationId xmlns:a16="http://schemas.microsoft.com/office/drawing/2014/main" id="{4F46CDC4-6C6E-48CF-BD23-28D7A3D21532}"/>
                  </a:ext>
                </a:extLst>
              </p:cNvPr>
              <p:cNvSpPr/>
              <p:nvPr/>
            </p:nvSpPr>
            <p:spPr>
              <a:xfrm>
                <a:off x="4842456" y="3088895"/>
                <a:ext cx="60190" cy="60190"/>
              </a:xfrm>
              <a:custGeom>
                <a:avLst/>
                <a:gdLst/>
                <a:ahLst/>
                <a:cxnLst/>
                <a:rect l="l" t="t" r="r" b="b"/>
                <a:pathLst>
                  <a:path w="2296" h="2296" extrusionOk="0">
                    <a:moveTo>
                      <a:pt x="592" y="0"/>
                    </a:moveTo>
                    <a:lnTo>
                      <a:pt x="0" y="592"/>
                    </a:lnTo>
                    <a:lnTo>
                      <a:pt x="1704" y="2295"/>
                    </a:lnTo>
                    <a:lnTo>
                      <a:pt x="2295" y="1703"/>
                    </a:lnTo>
                    <a:lnTo>
                      <a:pt x="59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611;p45">
                <a:extLst>
                  <a:ext uri="{FF2B5EF4-FFF2-40B4-BE49-F238E27FC236}">
                    <a16:creationId xmlns:a16="http://schemas.microsoft.com/office/drawing/2014/main" id="{E866279A-1742-4A6B-8300-EFCB311C064D}"/>
                  </a:ext>
                </a:extLst>
              </p:cNvPr>
              <p:cNvSpPr/>
              <p:nvPr/>
            </p:nvSpPr>
            <p:spPr>
              <a:xfrm>
                <a:off x="4652476" y="2898915"/>
                <a:ext cx="247889" cy="247889"/>
              </a:xfrm>
              <a:custGeom>
                <a:avLst/>
                <a:gdLst/>
                <a:ahLst/>
                <a:cxnLst/>
                <a:rect l="l" t="t" r="r" b="b"/>
                <a:pathLst>
                  <a:path w="9456" h="9456" extrusionOk="0">
                    <a:moveTo>
                      <a:pt x="4721" y="1"/>
                    </a:moveTo>
                    <a:cubicBezTo>
                      <a:pt x="2108" y="1"/>
                      <a:pt x="1" y="2108"/>
                      <a:pt x="1" y="4721"/>
                    </a:cubicBezTo>
                    <a:cubicBezTo>
                      <a:pt x="1" y="7334"/>
                      <a:pt x="2108" y="9456"/>
                      <a:pt x="4721" y="9456"/>
                    </a:cubicBezTo>
                    <a:cubicBezTo>
                      <a:pt x="7334" y="9456"/>
                      <a:pt x="9456" y="7334"/>
                      <a:pt x="9456" y="4721"/>
                    </a:cubicBezTo>
                    <a:cubicBezTo>
                      <a:pt x="9456" y="2108"/>
                      <a:pt x="7334" y="1"/>
                      <a:pt x="47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1" name="Google Shape;612;p45">
                <a:extLst>
                  <a:ext uri="{FF2B5EF4-FFF2-40B4-BE49-F238E27FC236}">
                    <a16:creationId xmlns:a16="http://schemas.microsoft.com/office/drawing/2014/main" id="{32D346D2-2BF7-41BD-B533-029777848D8F}"/>
                  </a:ext>
                </a:extLst>
              </p:cNvPr>
              <p:cNvSpPr/>
              <p:nvPr/>
            </p:nvSpPr>
            <p:spPr>
              <a:xfrm>
                <a:off x="4680866" y="2927306"/>
                <a:ext cx="191134" cy="191134"/>
              </a:xfrm>
              <a:custGeom>
                <a:avLst/>
                <a:gdLst/>
                <a:ahLst/>
                <a:cxnLst/>
                <a:rect l="l" t="t" r="r" b="b"/>
                <a:pathLst>
                  <a:path w="7291" h="7291" extrusionOk="0">
                    <a:moveTo>
                      <a:pt x="3638" y="0"/>
                    </a:moveTo>
                    <a:cubicBezTo>
                      <a:pt x="1632" y="0"/>
                      <a:pt x="0" y="1631"/>
                      <a:pt x="0" y="3638"/>
                    </a:cubicBezTo>
                    <a:cubicBezTo>
                      <a:pt x="0" y="5659"/>
                      <a:pt x="1632" y="7290"/>
                      <a:pt x="3638" y="7290"/>
                    </a:cubicBezTo>
                    <a:cubicBezTo>
                      <a:pt x="5659" y="7290"/>
                      <a:pt x="7290" y="5659"/>
                      <a:pt x="7290" y="3638"/>
                    </a:cubicBezTo>
                    <a:cubicBezTo>
                      <a:pt x="7290" y="1631"/>
                      <a:pt x="5659" y="0"/>
                      <a:pt x="36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613;p45">
                <a:extLst>
                  <a:ext uri="{FF2B5EF4-FFF2-40B4-BE49-F238E27FC236}">
                    <a16:creationId xmlns:a16="http://schemas.microsoft.com/office/drawing/2014/main" id="{3F740917-3C10-44E6-90F7-E39F878ACFF7}"/>
                  </a:ext>
                </a:extLst>
              </p:cNvPr>
              <p:cNvSpPr/>
              <p:nvPr/>
            </p:nvSpPr>
            <p:spPr>
              <a:xfrm>
                <a:off x="4869693" y="3117653"/>
                <a:ext cx="168798" cy="165757"/>
              </a:xfrm>
              <a:custGeom>
                <a:avLst/>
                <a:gdLst/>
                <a:ahLst/>
                <a:cxnLst/>
                <a:rect l="l" t="t" r="r" b="b"/>
                <a:pathLst>
                  <a:path w="6439" h="6323" extrusionOk="0">
                    <a:moveTo>
                      <a:pt x="1293" y="0"/>
                    </a:moveTo>
                    <a:cubicBezTo>
                      <a:pt x="1145" y="0"/>
                      <a:pt x="997" y="58"/>
                      <a:pt x="881" y="173"/>
                    </a:cubicBezTo>
                    <a:lnTo>
                      <a:pt x="232" y="823"/>
                    </a:lnTo>
                    <a:cubicBezTo>
                      <a:pt x="1" y="1054"/>
                      <a:pt x="1" y="1415"/>
                      <a:pt x="232" y="1646"/>
                    </a:cubicBezTo>
                    <a:lnTo>
                      <a:pt x="4735" y="6150"/>
                    </a:lnTo>
                    <a:cubicBezTo>
                      <a:pt x="4851" y="6265"/>
                      <a:pt x="4999" y="6323"/>
                      <a:pt x="5147" y="6323"/>
                    </a:cubicBezTo>
                    <a:cubicBezTo>
                      <a:pt x="5295" y="6323"/>
                      <a:pt x="5443" y="6265"/>
                      <a:pt x="5558" y="6150"/>
                    </a:cubicBezTo>
                    <a:lnTo>
                      <a:pt x="6208" y="5500"/>
                    </a:lnTo>
                    <a:cubicBezTo>
                      <a:pt x="6439" y="5269"/>
                      <a:pt x="6439" y="4908"/>
                      <a:pt x="6208" y="4677"/>
                    </a:cubicBezTo>
                    <a:lnTo>
                      <a:pt x="1704" y="173"/>
                    </a:lnTo>
                    <a:cubicBezTo>
                      <a:pt x="1588" y="58"/>
                      <a:pt x="1441" y="0"/>
                      <a:pt x="129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614;p45">
                <a:extLst>
                  <a:ext uri="{FF2B5EF4-FFF2-40B4-BE49-F238E27FC236}">
                    <a16:creationId xmlns:a16="http://schemas.microsoft.com/office/drawing/2014/main" id="{28D09199-6CB6-46F5-A335-53AFB3F12317}"/>
                  </a:ext>
                </a:extLst>
              </p:cNvPr>
              <p:cNvSpPr/>
              <p:nvPr/>
            </p:nvSpPr>
            <p:spPr>
              <a:xfrm>
                <a:off x="4881437" y="3118020"/>
                <a:ext cx="157054" cy="155560"/>
              </a:xfrm>
              <a:custGeom>
                <a:avLst/>
                <a:gdLst/>
                <a:ahLst/>
                <a:cxnLst/>
                <a:rect l="l" t="t" r="r" b="b"/>
                <a:pathLst>
                  <a:path w="5991" h="5934" extrusionOk="0">
                    <a:moveTo>
                      <a:pt x="25" y="582"/>
                    </a:moveTo>
                    <a:cubicBezTo>
                      <a:pt x="17" y="590"/>
                      <a:pt x="8" y="598"/>
                      <a:pt x="0" y="607"/>
                    </a:cubicBezTo>
                    <a:lnTo>
                      <a:pt x="25" y="582"/>
                    </a:lnTo>
                    <a:close/>
                    <a:moveTo>
                      <a:pt x="845" y="1"/>
                    </a:moveTo>
                    <a:cubicBezTo>
                      <a:pt x="697" y="1"/>
                      <a:pt x="549" y="58"/>
                      <a:pt x="433" y="174"/>
                    </a:cubicBezTo>
                    <a:lnTo>
                      <a:pt x="25" y="582"/>
                    </a:lnTo>
                    <a:lnTo>
                      <a:pt x="25" y="582"/>
                    </a:lnTo>
                    <a:cubicBezTo>
                      <a:pt x="131" y="483"/>
                      <a:pt x="267" y="434"/>
                      <a:pt x="404" y="434"/>
                    </a:cubicBezTo>
                    <a:cubicBezTo>
                      <a:pt x="552" y="434"/>
                      <a:pt x="700" y="491"/>
                      <a:pt x="808" y="607"/>
                    </a:cubicBezTo>
                    <a:lnTo>
                      <a:pt x="5327" y="5111"/>
                    </a:lnTo>
                    <a:cubicBezTo>
                      <a:pt x="5543" y="5342"/>
                      <a:pt x="5543" y="5703"/>
                      <a:pt x="5327" y="5934"/>
                    </a:cubicBezTo>
                    <a:lnTo>
                      <a:pt x="5760" y="5501"/>
                    </a:lnTo>
                    <a:cubicBezTo>
                      <a:pt x="5991" y="5270"/>
                      <a:pt x="5991" y="4909"/>
                      <a:pt x="5760" y="4678"/>
                    </a:cubicBezTo>
                    <a:lnTo>
                      <a:pt x="1256" y="174"/>
                    </a:lnTo>
                    <a:cubicBezTo>
                      <a:pt x="1140" y="58"/>
                      <a:pt x="993" y="1"/>
                      <a:pt x="84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615;p45">
                <a:extLst>
                  <a:ext uri="{FF2B5EF4-FFF2-40B4-BE49-F238E27FC236}">
                    <a16:creationId xmlns:a16="http://schemas.microsoft.com/office/drawing/2014/main" id="{9A83AD30-60B4-4754-A18C-3EA1E73244BA}"/>
                  </a:ext>
                </a:extLst>
              </p:cNvPr>
              <p:cNvSpPr/>
              <p:nvPr/>
            </p:nvSpPr>
            <p:spPr>
              <a:xfrm>
                <a:off x="4952952" y="3199391"/>
                <a:ext cx="54134" cy="54134"/>
              </a:xfrm>
              <a:custGeom>
                <a:avLst/>
                <a:gdLst/>
                <a:ahLst/>
                <a:cxnLst/>
                <a:rect l="l" t="t" r="r" b="b"/>
                <a:pathLst>
                  <a:path w="2065" h="2065" extrusionOk="0">
                    <a:moveTo>
                      <a:pt x="1458" y="0"/>
                    </a:moveTo>
                    <a:lnTo>
                      <a:pt x="0" y="1473"/>
                    </a:lnTo>
                    <a:lnTo>
                      <a:pt x="592" y="2064"/>
                    </a:lnTo>
                    <a:lnTo>
                      <a:pt x="2065" y="607"/>
                    </a:lnTo>
                    <a:lnTo>
                      <a:pt x="145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616;p45">
                <a:extLst>
                  <a:ext uri="{FF2B5EF4-FFF2-40B4-BE49-F238E27FC236}">
                    <a16:creationId xmlns:a16="http://schemas.microsoft.com/office/drawing/2014/main" id="{35D6A2F6-94E6-4D64-8795-A7A9A71A7E79}"/>
                  </a:ext>
                </a:extLst>
              </p:cNvPr>
              <p:cNvSpPr/>
              <p:nvPr/>
            </p:nvSpPr>
            <p:spPr>
              <a:xfrm>
                <a:off x="4931377" y="3179232"/>
                <a:ext cx="55209" cy="50464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1925" extrusionOk="0">
                    <a:moveTo>
                      <a:pt x="1771" y="0"/>
                    </a:moveTo>
                    <a:cubicBezTo>
                      <a:pt x="1713" y="0"/>
                      <a:pt x="1653" y="26"/>
                      <a:pt x="1603" y="91"/>
                    </a:cubicBezTo>
                    <a:lnTo>
                      <a:pt x="130" y="1549"/>
                    </a:lnTo>
                    <a:cubicBezTo>
                      <a:pt x="1" y="1693"/>
                      <a:pt x="102" y="1924"/>
                      <a:pt x="289" y="1924"/>
                    </a:cubicBezTo>
                    <a:cubicBezTo>
                      <a:pt x="347" y="1924"/>
                      <a:pt x="405" y="1910"/>
                      <a:pt x="448" y="1866"/>
                    </a:cubicBezTo>
                    <a:lnTo>
                      <a:pt x="1920" y="394"/>
                    </a:lnTo>
                    <a:cubicBezTo>
                      <a:pt x="2105" y="242"/>
                      <a:pt x="1947" y="0"/>
                      <a:pt x="177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617;p45">
                <a:extLst>
                  <a:ext uri="{FF2B5EF4-FFF2-40B4-BE49-F238E27FC236}">
                    <a16:creationId xmlns:a16="http://schemas.microsoft.com/office/drawing/2014/main" id="{F30E9B71-5DC7-469C-80A2-A4058EE8F948}"/>
                  </a:ext>
                </a:extLst>
              </p:cNvPr>
              <p:cNvSpPr/>
              <p:nvPr/>
            </p:nvSpPr>
            <p:spPr>
              <a:xfrm>
                <a:off x="4736101" y="2955670"/>
                <a:ext cx="87453" cy="95396"/>
              </a:xfrm>
              <a:custGeom>
                <a:avLst/>
                <a:gdLst/>
                <a:ahLst/>
                <a:cxnLst/>
                <a:rect l="l" t="t" r="r" b="b"/>
                <a:pathLst>
                  <a:path w="3336" h="3639" extrusionOk="0">
                    <a:moveTo>
                      <a:pt x="1529" y="1"/>
                    </a:moveTo>
                    <a:cubicBezTo>
                      <a:pt x="1161" y="1"/>
                      <a:pt x="789" y="133"/>
                      <a:pt x="492" y="405"/>
                    </a:cubicBezTo>
                    <a:cubicBezTo>
                      <a:pt x="174" y="694"/>
                      <a:pt x="1" y="1098"/>
                      <a:pt x="1" y="1517"/>
                    </a:cubicBezTo>
                    <a:cubicBezTo>
                      <a:pt x="1" y="1863"/>
                      <a:pt x="257" y="2036"/>
                      <a:pt x="513" y="2036"/>
                    </a:cubicBezTo>
                    <a:cubicBezTo>
                      <a:pt x="770" y="2036"/>
                      <a:pt x="1026" y="1863"/>
                      <a:pt x="1026" y="1517"/>
                    </a:cubicBezTo>
                    <a:cubicBezTo>
                      <a:pt x="1026" y="1236"/>
                      <a:pt x="1270" y="1011"/>
                      <a:pt x="1549" y="1011"/>
                    </a:cubicBezTo>
                    <a:cubicBezTo>
                      <a:pt x="1557" y="1011"/>
                      <a:pt x="1566" y="1011"/>
                      <a:pt x="1574" y="1011"/>
                    </a:cubicBezTo>
                    <a:cubicBezTo>
                      <a:pt x="1820" y="1040"/>
                      <a:pt x="2022" y="1242"/>
                      <a:pt x="2051" y="1488"/>
                    </a:cubicBezTo>
                    <a:cubicBezTo>
                      <a:pt x="2051" y="1704"/>
                      <a:pt x="1935" y="1892"/>
                      <a:pt x="1748" y="1979"/>
                    </a:cubicBezTo>
                    <a:cubicBezTo>
                      <a:pt x="1300" y="2181"/>
                      <a:pt x="1011" y="2628"/>
                      <a:pt x="1026" y="3119"/>
                    </a:cubicBezTo>
                    <a:cubicBezTo>
                      <a:pt x="1026" y="3408"/>
                      <a:pt x="1257" y="3639"/>
                      <a:pt x="1531" y="3639"/>
                    </a:cubicBezTo>
                    <a:cubicBezTo>
                      <a:pt x="1820" y="3639"/>
                      <a:pt x="2051" y="3422"/>
                      <a:pt x="2051" y="3133"/>
                    </a:cubicBezTo>
                    <a:cubicBezTo>
                      <a:pt x="2051" y="3047"/>
                      <a:pt x="2108" y="2960"/>
                      <a:pt x="2181" y="2931"/>
                    </a:cubicBezTo>
                    <a:cubicBezTo>
                      <a:pt x="3032" y="2527"/>
                      <a:pt x="3335" y="1459"/>
                      <a:pt x="2801" y="679"/>
                    </a:cubicBezTo>
                    <a:cubicBezTo>
                      <a:pt x="2505" y="234"/>
                      <a:pt x="2020" y="1"/>
                      <a:pt x="152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618;p45">
                <a:extLst>
                  <a:ext uri="{FF2B5EF4-FFF2-40B4-BE49-F238E27FC236}">
                    <a16:creationId xmlns:a16="http://schemas.microsoft.com/office/drawing/2014/main" id="{2BEAEC28-3CA8-4904-8685-A562DA9E6BEC}"/>
                  </a:ext>
                </a:extLst>
              </p:cNvPr>
              <p:cNvSpPr/>
              <p:nvPr/>
            </p:nvSpPr>
            <p:spPr>
              <a:xfrm>
                <a:off x="4762972" y="3064279"/>
                <a:ext cx="26897" cy="28050"/>
              </a:xfrm>
              <a:custGeom>
                <a:avLst/>
                <a:gdLst/>
                <a:ahLst/>
                <a:cxnLst/>
                <a:rect l="l" t="t" r="r" b="b"/>
                <a:pathLst>
                  <a:path w="1026" h="1070" extrusionOk="0">
                    <a:moveTo>
                      <a:pt x="513" y="1"/>
                    </a:moveTo>
                    <a:cubicBezTo>
                      <a:pt x="257" y="1"/>
                      <a:pt x="1" y="174"/>
                      <a:pt x="1" y="520"/>
                    </a:cubicBezTo>
                    <a:lnTo>
                      <a:pt x="1" y="549"/>
                    </a:lnTo>
                    <a:cubicBezTo>
                      <a:pt x="1" y="838"/>
                      <a:pt x="232" y="1069"/>
                      <a:pt x="506" y="1069"/>
                    </a:cubicBezTo>
                    <a:cubicBezTo>
                      <a:pt x="795" y="1069"/>
                      <a:pt x="1026" y="838"/>
                      <a:pt x="1026" y="549"/>
                    </a:cubicBezTo>
                    <a:lnTo>
                      <a:pt x="1026" y="520"/>
                    </a:lnTo>
                    <a:cubicBezTo>
                      <a:pt x="1026" y="174"/>
                      <a:pt x="769" y="1"/>
                      <a:pt x="51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DAEC376D-80FE-40F5-8EAE-24F3061B3431}"/>
              </a:ext>
            </a:extLst>
          </p:cNvPr>
          <p:cNvSpPr txBox="1"/>
          <p:nvPr/>
        </p:nvSpPr>
        <p:spPr>
          <a:xfrm>
            <a:off x="1051369" y="1587193"/>
            <a:ext cx="6774066" cy="2239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vệ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cái</a:t>
            </a:r>
            <a:r>
              <a:rPr lang="vi-V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cái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thái</a:t>
            </a:r>
            <a:r>
              <a:rPr lang="vi-V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vi,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ý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kiến</a:t>
            </a:r>
            <a:r>
              <a:rPr lang="vi-V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ủng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hộ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bênh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vực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</a:t>
            </a:r>
            <a:r>
              <a:rPr lang="vi-V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cái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cái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khi</a:t>
            </a:r>
            <a:r>
              <a:rPr lang="vi-V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cái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cái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trích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</a:t>
            </a:r>
            <a:r>
              <a:rPr lang="vi-V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phê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phán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đe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dọa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kì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,...</a:t>
            </a:r>
          </a:p>
        </p:txBody>
      </p:sp>
    </p:spTree>
    <p:extLst>
      <p:ext uri="{BB962C8B-B14F-4D97-AF65-F5344CB8AC3E}">
        <p14:creationId xmlns:p14="http://schemas.microsoft.com/office/powerpoint/2010/main" val="1021291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p52"/>
          <p:cNvSpPr/>
          <p:nvPr/>
        </p:nvSpPr>
        <p:spPr>
          <a:xfrm rot="-475456">
            <a:off x="1157565" y="245855"/>
            <a:ext cx="6681502" cy="46517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829" name="Google Shape;829;p52"/>
          <p:cNvGrpSpPr/>
          <p:nvPr/>
        </p:nvGrpSpPr>
        <p:grpSpPr>
          <a:xfrm>
            <a:off x="213110" y="3274733"/>
            <a:ext cx="846492" cy="1405144"/>
            <a:chOff x="197288" y="2680499"/>
            <a:chExt cx="1156726" cy="1920120"/>
          </a:xfrm>
        </p:grpSpPr>
        <p:sp>
          <p:nvSpPr>
            <p:cNvPr id="830" name="Google Shape;830;p52"/>
            <p:cNvSpPr/>
            <p:nvPr/>
          </p:nvSpPr>
          <p:spPr>
            <a:xfrm>
              <a:off x="197288" y="3755754"/>
              <a:ext cx="945928" cy="844864"/>
            </a:xfrm>
            <a:custGeom>
              <a:avLst/>
              <a:gdLst/>
              <a:ahLst/>
              <a:cxnLst/>
              <a:rect l="l" t="t" r="r" b="b"/>
              <a:pathLst>
                <a:path w="8873" h="7925" fill="none" extrusionOk="0">
                  <a:moveTo>
                    <a:pt x="6411" y="7924"/>
                  </a:moveTo>
                  <a:lnTo>
                    <a:pt x="1026" y="3873"/>
                  </a:lnTo>
                  <a:cubicBezTo>
                    <a:pt x="180" y="3232"/>
                    <a:pt x="0" y="2052"/>
                    <a:pt x="641" y="1206"/>
                  </a:cubicBezTo>
                  <a:lnTo>
                    <a:pt x="795" y="1001"/>
                  </a:lnTo>
                  <a:cubicBezTo>
                    <a:pt x="1436" y="154"/>
                    <a:pt x="2616" y="1"/>
                    <a:pt x="3462" y="616"/>
                  </a:cubicBezTo>
                  <a:lnTo>
                    <a:pt x="8872" y="4668"/>
                  </a:lnTo>
                  <a:lnTo>
                    <a:pt x="8462" y="5206"/>
                  </a:lnTo>
                  <a:cubicBezTo>
                    <a:pt x="7770" y="6129"/>
                    <a:pt x="6462" y="6309"/>
                    <a:pt x="5565" y="5616"/>
                  </a:cubicBezTo>
                  <a:lnTo>
                    <a:pt x="2616" y="3411"/>
                  </a:lnTo>
                  <a:cubicBezTo>
                    <a:pt x="2308" y="3180"/>
                    <a:pt x="2257" y="2770"/>
                    <a:pt x="2488" y="2488"/>
                  </a:cubicBezTo>
                  <a:lnTo>
                    <a:pt x="2667" y="2231"/>
                  </a:lnTo>
                  <a:cubicBezTo>
                    <a:pt x="2898" y="1924"/>
                    <a:pt x="3308" y="1872"/>
                    <a:pt x="3590" y="2078"/>
                  </a:cubicBezTo>
                  <a:lnTo>
                    <a:pt x="5821" y="3770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256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31" name="Google Shape;831;p52"/>
            <p:cNvSpPr/>
            <p:nvPr/>
          </p:nvSpPr>
          <p:spPr>
            <a:xfrm rot="4438647">
              <a:off x="344493" y="2829254"/>
              <a:ext cx="945918" cy="844855"/>
            </a:xfrm>
            <a:custGeom>
              <a:avLst/>
              <a:gdLst/>
              <a:ahLst/>
              <a:cxnLst/>
              <a:rect l="l" t="t" r="r" b="b"/>
              <a:pathLst>
                <a:path w="8873" h="7925" fill="none" extrusionOk="0">
                  <a:moveTo>
                    <a:pt x="6411" y="7924"/>
                  </a:moveTo>
                  <a:lnTo>
                    <a:pt x="1026" y="3873"/>
                  </a:lnTo>
                  <a:cubicBezTo>
                    <a:pt x="180" y="3232"/>
                    <a:pt x="0" y="2052"/>
                    <a:pt x="641" y="1206"/>
                  </a:cubicBezTo>
                  <a:lnTo>
                    <a:pt x="795" y="1001"/>
                  </a:lnTo>
                  <a:cubicBezTo>
                    <a:pt x="1436" y="154"/>
                    <a:pt x="2616" y="1"/>
                    <a:pt x="3462" y="616"/>
                  </a:cubicBezTo>
                  <a:lnTo>
                    <a:pt x="8872" y="4668"/>
                  </a:lnTo>
                  <a:lnTo>
                    <a:pt x="8462" y="5206"/>
                  </a:lnTo>
                  <a:cubicBezTo>
                    <a:pt x="7770" y="6129"/>
                    <a:pt x="6462" y="6309"/>
                    <a:pt x="5565" y="5616"/>
                  </a:cubicBezTo>
                  <a:lnTo>
                    <a:pt x="2616" y="3411"/>
                  </a:lnTo>
                  <a:cubicBezTo>
                    <a:pt x="2308" y="3180"/>
                    <a:pt x="2257" y="2770"/>
                    <a:pt x="2488" y="2488"/>
                  </a:cubicBezTo>
                  <a:lnTo>
                    <a:pt x="2667" y="2231"/>
                  </a:lnTo>
                  <a:cubicBezTo>
                    <a:pt x="2898" y="1924"/>
                    <a:pt x="3308" y="1872"/>
                    <a:pt x="3590" y="2078"/>
                  </a:cubicBezTo>
                  <a:lnTo>
                    <a:pt x="5821" y="3770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256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2" name="Google Shape;660;p46">
            <a:extLst>
              <a:ext uri="{FF2B5EF4-FFF2-40B4-BE49-F238E27FC236}">
                <a16:creationId xmlns:a16="http://schemas.microsoft.com/office/drawing/2014/main" id="{1CACD542-1613-480A-B847-6918F48460A9}"/>
              </a:ext>
            </a:extLst>
          </p:cNvPr>
          <p:cNvGrpSpPr/>
          <p:nvPr/>
        </p:nvGrpSpPr>
        <p:grpSpPr>
          <a:xfrm rot="7285923">
            <a:off x="1110387" y="399393"/>
            <a:ext cx="428907" cy="935156"/>
            <a:chOff x="5707511" y="544911"/>
            <a:chExt cx="312852" cy="610039"/>
          </a:xfrm>
        </p:grpSpPr>
        <p:sp>
          <p:nvSpPr>
            <p:cNvPr id="13" name="Google Shape;661;p46">
              <a:extLst>
                <a:ext uri="{FF2B5EF4-FFF2-40B4-BE49-F238E27FC236}">
                  <a16:creationId xmlns:a16="http://schemas.microsoft.com/office/drawing/2014/main" id="{F6B579B7-0FF9-48EF-A36A-29E61A2D9657}"/>
                </a:ext>
              </a:extLst>
            </p:cNvPr>
            <p:cNvSpPr/>
            <p:nvPr/>
          </p:nvSpPr>
          <p:spPr>
            <a:xfrm>
              <a:off x="5725335" y="544911"/>
              <a:ext cx="144227" cy="182978"/>
            </a:xfrm>
            <a:custGeom>
              <a:avLst/>
              <a:gdLst/>
              <a:ahLst/>
              <a:cxnLst/>
              <a:rect l="l" t="t" r="r" b="b"/>
              <a:pathLst>
                <a:path w="3949" h="5010" extrusionOk="0">
                  <a:moveTo>
                    <a:pt x="636" y="1"/>
                  </a:moveTo>
                  <a:cubicBezTo>
                    <a:pt x="524" y="1"/>
                    <a:pt x="420" y="95"/>
                    <a:pt x="436" y="240"/>
                  </a:cubicBezTo>
                  <a:lnTo>
                    <a:pt x="231" y="2368"/>
                  </a:lnTo>
                  <a:lnTo>
                    <a:pt x="0" y="5009"/>
                  </a:lnTo>
                  <a:lnTo>
                    <a:pt x="1975" y="4368"/>
                  </a:lnTo>
                  <a:lnTo>
                    <a:pt x="3949" y="3753"/>
                  </a:lnTo>
                  <a:lnTo>
                    <a:pt x="2205" y="1727"/>
                  </a:lnTo>
                  <a:lnTo>
                    <a:pt x="821" y="111"/>
                  </a:lnTo>
                  <a:cubicBezTo>
                    <a:pt x="773" y="35"/>
                    <a:pt x="703" y="1"/>
                    <a:pt x="6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" name="Google Shape;662;p46">
              <a:extLst>
                <a:ext uri="{FF2B5EF4-FFF2-40B4-BE49-F238E27FC236}">
                  <a16:creationId xmlns:a16="http://schemas.microsoft.com/office/drawing/2014/main" id="{FA67EF11-F940-4464-B488-25D24393400C}"/>
                </a:ext>
              </a:extLst>
            </p:cNvPr>
            <p:cNvSpPr/>
            <p:nvPr/>
          </p:nvSpPr>
          <p:spPr>
            <a:xfrm>
              <a:off x="5707511" y="673510"/>
              <a:ext cx="312852" cy="481440"/>
            </a:xfrm>
            <a:custGeom>
              <a:avLst/>
              <a:gdLst/>
              <a:ahLst/>
              <a:cxnLst/>
              <a:rect l="l" t="t" r="r" b="b"/>
              <a:pathLst>
                <a:path w="8566" h="13182" extrusionOk="0">
                  <a:moveTo>
                    <a:pt x="3565" y="1"/>
                  </a:moveTo>
                  <a:cubicBezTo>
                    <a:pt x="2488" y="52"/>
                    <a:pt x="1462" y="411"/>
                    <a:pt x="642" y="1078"/>
                  </a:cubicBezTo>
                  <a:cubicBezTo>
                    <a:pt x="283" y="1385"/>
                    <a:pt x="1" y="1668"/>
                    <a:pt x="78" y="1873"/>
                  </a:cubicBezTo>
                  <a:lnTo>
                    <a:pt x="3463" y="12386"/>
                  </a:lnTo>
                  <a:cubicBezTo>
                    <a:pt x="3595" y="12850"/>
                    <a:pt x="3976" y="13181"/>
                    <a:pt x="4325" y="13181"/>
                  </a:cubicBezTo>
                  <a:cubicBezTo>
                    <a:pt x="4381" y="13181"/>
                    <a:pt x="4435" y="13173"/>
                    <a:pt x="4488" y="13155"/>
                  </a:cubicBezTo>
                  <a:lnTo>
                    <a:pt x="7976" y="12027"/>
                  </a:lnTo>
                  <a:cubicBezTo>
                    <a:pt x="8360" y="11899"/>
                    <a:pt x="8565" y="11360"/>
                    <a:pt x="8360" y="10822"/>
                  </a:cubicBezTo>
                  <a:lnTo>
                    <a:pt x="5001" y="283"/>
                  </a:lnTo>
                  <a:cubicBezTo>
                    <a:pt x="4899" y="26"/>
                    <a:pt x="4232" y="1"/>
                    <a:pt x="35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" name="Google Shape;663;p46">
              <a:extLst>
                <a:ext uri="{FF2B5EF4-FFF2-40B4-BE49-F238E27FC236}">
                  <a16:creationId xmlns:a16="http://schemas.microsoft.com/office/drawing/2014/main" id="{003CA111-B35A-46B2-8E33-814FB183FD9F}"/>
                </a:ext>
              </a:extLst>
            </p:cNvPr>
            <p:cNvSpPr/>
            <p:nvPr/>
          </p:nvSpPr>
          <p:spPr>
            <a:xfrm>
              <a:off x="5724385" y="727857"/>
              <a:ext cx="193898" cy="102117"/>
            </a:xfrm>
            <a:custGeom>
              <a:avLst/>
              <a:gdLst/>
              <a:ahLst/>
              <a:cxnLst/>
              <a:rect l="l" t="t" r="r" b="b"/>
              <a:pathLst>
                <a:path w="5309" h="2796" extrusionOk="0">
                  <a:moveTo>
                    <a:pt x="4924" y="0"/>
                  </a:moveTo>
                  <a:lnTo>
                    <a:pt x="0" y="1590"/>
                  </a:lnTo>
                  <a:lnTo>
                    <a:pt x="385" y="2795"/>
                  </a:lnTo>
                  <a:lnTo>
                    <a:pt x="5308" y="1231"/>
                  </a:lnTo>
                  <a:lnTo>
                    <a:pt x="49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" name="Google Shape;664;p46">
              <a:extLst>
                <a:ext uri="{FF2B5EF4-FFF2-40B4-BE49-F238E27FC236}">
                  <a16:creationId xmlns:a16="http://schemas.microsoft.com/office/drawing/2014/main" id="{30A3A57D-7D6D-4B13-91C1-C0F57F37A2DA}"/>
                </a:ext>
              </a:extLst>
            </p:cNvPr>
            <p:cNvSpPr/>
            <p:nvPr/>
          </p:nvSpPr>
          <p:spPr>
            <a:xfrm>
              <a:off x="5738776" y="769439"/>
              <a:ext cx="192948" cy="102117"/>
            </a:xfrm>
            <a:custGeom>
              <a:avLst/>
              <a:gdLst/>
              <a:ahLst/>
              <a:cxnLst/>
              <a:rect l="l" t="t" r="r" b="b"/>
              <a:pathLst>
                <a:path w="5283" h="2796" extrusionOk="0">
                  <a:moveTo>
                    <a:pt x="4898" y="0"/>
                  </a:moveTo>
                  <a:lnTo>
                    <a:pt x="0" y="1590"/>
                  </a:lnTo>
                  <a:lnTo>
                    <a:pt x="385" y="2795"/>
                  </a:lnTo>
                  <a:lnTo>
                    <a:pt x="5282" y="1206"/>
                  </a:lnTo>
                  <a:lnTo>
                    <a:pt x="489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7" name="Google Shape;665;p46">
              <a:extLst>
                <a:ext uri="{FF2B5EF4-FFF2-40B4-BE49-F238E27FC236}">
                  <a16:creationId xmlns:a16="http://schemas.microsoft.com/office/drawing/2014/main" id="{512893BE-4A28-4E35-B30F-6B60C1B9D09B}"/>
                </a:ext>
              </a:extLst>
            </p:cNvPr>
            <p:cNvSpPr/>
            <p:nvPr/>
          </p:nvSpPr>
          <p:spPr>
            <a:xfrm>
              <a:off x="5809594" y="991958"/>
              <a:ext cx="192985" cy="102117"/>
            </a:xfrm>
            <a:custGeom>
              <a:avLst/>
              <a:gdLst/>
              <a:ahLst/>
              <a:cxnLst/>
              <a:rect l="l" t="t" r="r" b="b"/>
              <a:pathLst>
                <a:path w="5284" h="2796" extrusionOk="0">
                  <a:moveTo>
                    <a:pt x="4899" y="0"/>
                  </a:moveTo>
                  <a:lnTo>
                    <a:pt x="1" y="1590"/>
                  </a:lnTo>
                  <a:lnTo>
                    <a:pt x="386" y="2795"/>
                  </a:lnTo>
                  <a:lnTo>
                    <a:pt x="5283" y="1205"/>
                  </a:lnTo>
                  <a:lnTo>
                    <a:pt x="489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AEBCA276-4456-40E3-820A-9EDA7D6C0325}"/>
              </a:ext>
            </a:extLst>
          </p:cNvPr>
          <p:cNvSpPr txBox="1"/>
          <p:nvPr/>
        </p:nvSpPr>
        <p:spPr>
          <a:xfrm>
            <a:off x="1488262" y="1030017"/>
            <a:ext cx="6343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sao</a:t>
            </a:r>
            <a:r>
              <a:rPr lang="en-US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phải bảo vệ cái đúng</a:t>
            </a:r>
            <a:r>
              <a:rPr lang="en-US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  <a:r>
              <a:rPr lang="vi-VN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cái tốt?</a:t>
            </a:r>
            <a:endParaRPr lang="en-US" sz="2800" b="1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45C2DF-24D3-4266-8943-D4AD65B7A782}"/>
              </a:ext>
            </a:extLst>
          </p:cNvPr>
          <p:cNvSpPr txBox="1"/>
          <p:nvPr/>
        </p:nvSpPr>
        <p:spPr>
          <a:xfrm>
            <a:off x="1254966" y="1741492"/>
            <a:ext cx="6368968" cy="3347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 cái đúng cái tốt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vi-V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bị cái sai, cái xấu lấn át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vi-V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vi-V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vi-V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vi-VN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vi-V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tốt</a:t>
            </a:r>
            <a:r>
              <a:rPr lang="vi-V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vi-V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phát</a:t>
            </a:r>
            <a:r>
              <a:rPr lang="vi-V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huy, </a:t>
            </a:r>
            <a:r>
              <a:rPr lang="vi-VN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vi-V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nhân </a:t>
            </a:r>
            <a:r>
              <a:rPr lang="vi-VN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rộng</a:t>
            </a:r>
            <a:r>
              <a:rPr lang="vi-V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vi-V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cuộc</a:t>
            </a:r>
            <a:r>
              <a:rPr lang="vi-V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sống</a:t>
            </a:r>
            <a:r>
              <a:rPr lang="vi-V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xã</a:t>
            </a:r>
            <a:r>
              <a:rPr lang="vi-V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hội</a:t>
            </a:r>
            <a:r>
              <a:rPr lang="vi-V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thêm an </a:t>
            </a:r>
            <a:r>
              <a:rPr lang="vi-VN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toàn</a:t>
            </a:r>
            <a:r>
              <a:rPr lang="vi-V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vi-VN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lành</a:t>
            </a:r>
            <a:r>
              <a:rPr lang="vi-V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mạnh</a:t>
            </a:r>
            <a:r>
              <a:rPr lang="vi-V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vi-V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tốt</a:t>
            </a:r>
            <a:r>
              <a:rPr lang="vi-V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đẹp</a:t>
            </a:r>
            <a:r>
              <a:rPr lang="vi-V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8" name="Google Shape;808;p51"/>
          <p:cNvGrpSpPr/>
          <p:nvPr/>
        </p:nvGrpSpPr>
        <p:grpSpPr>
          <a:xfrm>
            <a:off x="2017395" y="662940"/>
            <a:ext cx="5299710" cy="3817620"/>
            <a:chOff x="4792525" y="1616725"/>
            <a:chExt cx="2870700" cy="2086800"/>
          </a:xfrm>
        </p:grpSpPr>
        <p:sp>
          <p:nvSpPr>
            <p:cNvPr id="809" name="Google Shape;809;p51"/>
            <p:cNvSpPr/>
            <p:nvPr/>
          </p:nvSpPr>
          <p:spPr>
            <a:xfrm>
              <a:off x="4908875" y="1792525"/>
              <a:ext cx="2637900" cy="1554600"/>
            </a:xfrm>
            <a:prstGeom prst="rect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51"/>
            <p:cNvSpPr/>
            <p:nvPr/>
          </p:nvSpPr>
          <p:spPr>
            <a:xfrm>
              <a:off x="4792525" y="1616725"/>
              <a:ext cx="2870700" cy="2086800"/>
            </a:xfrm>
            <a:prstGeom prst="roundRect">
              <a:avLst>
                <a:gd name="adj" fmla="val 8124"/>
              </a:avLst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51"/>
            <p:cNvSpPr/>
            <p:nvPr/>
          </p:nvSpPr>
          <p:spPr>
            <a:xfrm>
              <a:off x="6128919" y="3412637"/>
              <a:ext cx="198000" cy="1974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813" name="Google Shape;813;p51"/>
          <p:cNvSpPr txBox="1">
            <a:spLocks noGrp="1"/>
          </p:cNvSpPr>
          <p:nvPr>
            <p:ph type="subTitle" idx="1"/>
          </p:nvPr>
        </p:nvSpPr>
        <p:spPr>
          <a:xfrm>
            <a:off x="2232193" y="984552"/>
            <a:ext cx="4842977" cy="28440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Dặn dò 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Sưu tầm truyện, t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ì</a:t>
            </a:r>
            <a:r>
              <a:rPr lang="vi-VN" sz="2800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 huống, bài viết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vi-VN" sz="2800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tấm gương về bảo vệ cái đúng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  <a:r>
              <a:rPr lang="vi-VN" sz="2800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cái tốt.</a:t>
            </a:r>
            <a:endParaRPr sz="2800" dirty="0">
              <a:solidFill>
                <a:schemeClr val="tx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7" name="Google Shape;839;p53">
            <a:extLst>
              <a:ext uri="{FF2B5EF4-FFF2-40B4-BE49-F238E27FC236}">
                <a16:creationId xmlns:a16="http://schemas.microsoft.com/office/drawing/2014/main" id="{6A9B9CDF-F765-4FDE-9907-665B0DA4E377}"/>
              </a:ext>
            </a:extLst>
          </p:cNvPr>
          <p:cNvGrpSpPr/>
          <p:nvPr/>
        </p:nvGrpSpPr>
        <p:grpSpPr>
          <a:xfrm>
            <a:off x="97935" y="2406554"/>
            <a:ext cx="2236326" cy="2547691"/>
            <a:chOff x="-460866" y="-101362"/>
            <a:chExt cx="4053987" cy="4388953"/>
          </a:xfrm>
        </p:grpSpPr>
        <p:grpSp>
          <p:nvGrpSpPr>
            <p:cNvPr id="8" name="Google Shape;840;p53">
              <a:extLst>
                <a:ext uri="{FF2B5EF4-FFF2-40B4-BE49-F238E27FC236}">
                  <a16:creationId xmlns:a16="http://schemas.microsoft.com/office/drawing/2014/main" id="{218CB1E5-35DD-418F-9B68-447A38EE2F32}"/>
                </a:ext>
              </a:extLst>
            </p:cNvPr>
            <p:cNvGrpSpPr/>
            <p:nvPr/>
          </p:nvGrpSpPr>
          <p:grpSpPr>
            <a:xfrm rot="7176856">
              <a:off x="1605549" y="562907"/>
              <a:ext cx="847721" cy="1652996"/>
              <a:chOff x="5707511" y="544911"/>
              <a:chExt cx="312852" cy="610039"/>
            </a:xfrm>
          </p:grpSpPr>
          <p:sp>
            <p:nvSpPr>
              <p:cNvPr id="23" name="Google Shape;841;p53">
                <a:extLst>
                  <a:ext uri="{FF2B5EF4-FFF2-40B4-BE49-F238E27FC236}">
                    <a16:creationId xmlns:a16="http://schemas.microsoft.com/office/drawing/2014/main" id="{E98F6F2A-4217-4716-B0C3-CE528E0F1EAF}"/>
                  </a:ext>
                </a:extLst>
              </p:cNvPr>
              <p:cNvSpPr/>
              <p:nvPr/>
            </p:nvSpPr>
            <p:spPr>
              <a:xfrm>
                <a:off x="5725335" y="544911"/>
                <a:ext cx="144227" cy="182978"/>
              </a:xfrm>
              <a:custGeom>
                <a:avLst/>
                <a:gdLst/>
                <a:ahLst/>
                <a:cxnLst/>
                <a:rect l="l" t="t" r="r" b="b"/>
                <a:pathLst>
                  <a:path w="3949" h="5010" extrusionOk="0">
                    <a:moveTo>
                      <a:pt x="636" y="1"/>
                    </a:moveTo>
                    <a:cubicBezTo>
                      <a:pt x="524" y="1"/>
                      <a:pt x="420" y="95"/>
                      <a:pt x="436" y="240"/>
                    </a:cubicBezTo>
                    <a:lnTo>
                      <a:pt x="231" y="2368"/>
                    </a:lnTo>
                    <a:lnTo>
                      <a:pt x="0" y="5009"/>
                    </a:lnTo>
                    <a:lnTo>
                      <a:pt x="1975" y="4368"/>
                    </a:lnTo>
                    <a:lnTo>
                      <a:pt x="3949" y="3753"/>
                    </a:lnTo>
                    <a:lnTo>
                      <a:pt x="2205" y="1727"/>
                    </a:lnTo>
                    <a:lnTo>
                      <a:pt x="821" y="111"/>
                    </a:lnTo>
                    <a:cubicBezTo>
                      <a:pt x="773" y="35"/>
                      <a:pt x="703" y="1"/>
                      <a:pt x="6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842;p53">
                <a:extLst>
                  <a:ext uri="{FF2B5EF4-FFF2-40B4-BE49-F238E27FC236}">
                    <a16:creationId xmlns:a16="http://schemas.microsoft.com/office/drawing/2014/main" id="{8782925F-3984-4CE9-B8B9-2B731378E24E}"/>
                  </a:ext>
                </a:extLst>
              </p:cNvPr>
              <p:cNvSpPr/>
              <p:nvPr/>
            </p:nvSpPr>
            <p:spPr>
              <a:xfrm>
                <a:off x="5707511" y="673510"/>
                <a:ext cx="312852" cy="481440"/>
              </a:xfrm>
              <a:custGeom>
                <a:avLst/>
                <a:gdLst/>
                <a:ahLst/>
                <a:cxnLst/>
                <a:rect l="l" t="t" r="r" b="b"/>
                <a:pathLst>
                  <a:path w="8566" h="13182" extrusionOk="0">
                    <a:moveTo>
                      <a:pt x="3565" y="1"/>
                    </a:moveTo>
                    <a:cubicBezTo>
                      <a:pt x="2488" y="52"/>
                      <a:pt x="1462" y="411"/>
                      <a:pt x="642" y="1078"/>
                    </a:cubicBezTo>
                    <a:cubicBezTo>
                      <a:pt x="283" y="1385"/>
                      <a:pt x="1" y="1668"/>
                      <a:pt x="78" y="1873"/>
                    </a:cubicBezTo>
                    <a:lnTo>
                      <a:pt x="3463" y="12386"/>
                    </a:lnTo>
                    <a:cubicBezTo>
                      <a:pt x="3595" y="12850"/>
                      <a:pt x="3976" y="13181"/>
                      <a:pt x="4325" y="13181"/>
                    </a:cubicBezTo>
                    <a:cubicBezTo>
                      <a:pt x="4381" y="13181"/>
                      <a:pt x="4435" y="13173"/>
                      <a:pt x="4488" y="13155"/>
                    </a:cubicBezTo>
                    <a:lnTo>
                      <a:pt x="7976" y="12027"/>
                    </a:lnTo>
                    <a:cubicBezTo>
                      <a:pt x="8360" y="11899"/>
                      <a:pt x="8565" y="11360"/>
                      <a:pt x="8360" y="10822"/>
                    </a:cubicBezTo>
                    <a:lnTo>
                      <a:pt x="5001" y="283"/>
                    </a:lnTo>
                    <a:cubicBezTo>
                      <a:pt x="4899" y="26"/>
                      <a:pt x="4232" y="1"/>
                      <a:pt x="356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843;p53">
                <a:extLst>
                  <a:ext uri="{FF2B5EF4-FFF2-40B4-BE49-F238E27FC236}">
                    <a16:creationId xmlns:a16="http://schemas.microsoft.com/office/drawing/2014/main" id="{AFAAE8B4-F2B0-4904-8920-EF72112348FA}"/>
                  </a:ext>
                </a:extLst>
              </p:cNvPr>
              <p:cNvSpPr/>
              <p:nvPr/>
            </p:nvSpPr>
            <p:spPr>
              <a:xfrm>
                <a:off x="5724385" y="727857"/>
                <a:ext cx="193898" cy="102117"/>
              </a:xfrm>
              <a:custGeom>
                <a:avLst/>
                <a:gdLst/>
                <a:ahLst/>
                <a:cxnLst/>
                <a:rect l="l" t="t" r="r" b="b"/>
                <a:pathLst>
                  <a:path w="5309" h="2796" extrusionOk="0">
                    <a:moveTo>
                      <a:pt x="4924" y="0"/>
                    </a:moveTo>
                    <a:lnTo>
                      <a:pt x="0" y="1590"/>
                    </a:lnTo>
                    <a:lnTo>
                      <a:pt x="385" y="2795"/>
                    </a:lnTo>
                    <a:lnTo>
                      <a:pt x="5308" y="1231"/>
                    </a:lnTo>
                    <a:lnTo>
                      <a:pt x="492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844;p53">
                <a:extLst>
                  <a:ext uri="{FF2B5EF4-FFF2-40B4-BE49-F238E27FC236}">
                    <a16:creationId xmlns:a16="http://schemas.microsoft.com/office/drawing/2014/main" id="{6B9FEC8D-29CD-4FE6-AEDE-A2EEECDB2633}"/>
                  </a:ext>
                </a:extLst>
              </p:cNvPr>
              <p:cNvSpPr/>
              <p:nvPr/>
            </p:nvSpPr>
            <p:spPr>
              <a:xfrm>
                <a:off x="5738776" y="769439"/>
                <a:ext cx="192948" cy="102117"/>
              </a:xfrm>
              <a:custGeom>
                <a:avLst/>
                <a:gdLst/>
                <a:ahLst/>
                <a:cxnLst/>
                <a:rect l="l" t="t" r="r" b="b"/>
                <a:pathLst>
                  <a:path w="5283" h="2796" extrusionOk="0">
                    <a:moveTo>
                      <a:pt x="4898" y="0"/>
                    </a:moveTo>
                    <a:lnTo>
                      <a:pt x="0" y="1590"/>
                    </a:lnTo>
                    <a:lnTo>
                      <a:pt x="385" y="2795"/>
                    </a:lnTo>
                    <a:lnTo>
                      <a:pt x="5282" y="1206"/>
                    </a:lnTo>
                    <a:lnTo>
                      <a:pt x="489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845;p53">
                <a:extLst>
                  <a:ext uri="{FF2B5EF4-FFF2-40B4-BE49-F238E27FC236}">
                    <a16:creationId xmlns:a16="http://schemas.microsoft.com/office/drawing/2014/main" id="{F07CA69A-606E-4BF2-8EC5-067A64E8FBB0}"/>
                  </a:ext>
                </a:extLst>
              </p:cNvPr>
              <p:cNvSpPr/>
              <p:nvPr/>
            </p:nvSpPr>
            <p:spPr>
              <a:xfrm>
                <a:off x="5809594" y="991958"/>
                <a:ext cx="192985" cy="102117"/>
              </a:xfrm>
              <a:custGeom>
                <a:avLst/>
                <a:gdLst/>
                <a:ahLst/>
                <a:cxnLst/>
                <a:rect l="l" t="t" r="r" b="b"/>
                <a:pathLst>
                  <a:path w="5284" h="2796" extrusionOk="0">
                    <a:moveTo>
                      <a:pt x="4899" y="0"/>
                    </a:moveTo>
                    <a:lnTo>
                      <a:pt x="1" y="1590"/>
                    </a:lnTo>
                    <a:lnTo>
                      <a:pt x="386" y="2795"/>
                    </a:lnTo>
                    <a:lnTo>
                      <a:pt x="5283" y="1205"/>
                    </a:lnTo>
                    <a:lnTo>
                      <a:pt x="489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" name="Google Shape;846;p53">
              <a:extLst>
                <a:ext uri="{FF2B5EF4-FFF2-40B4-BE49-F238E27FC236}">
                  <a16:creationId xmlns:a16="http://schemas.microsoft.com/office/drawing/2014/main" id="{265C85E7-C259-4803-BC5E-5B98C9FACA10}"/>
                </a:ext>
              </a:extLst>
            </p:cNvPr>
            <p:cNvGrpSpPr/>
            <p:nvPr/>
          </p:nvGrpSpPr>
          <p:grpSpPr>
            <a:xfrm rot="-5400000">
              <a:off x="1082520" y="3161773"/>
              <a:ext cx="846492" cy="1405144"/>
              <a:chOff x="197288" y="2680499"/>
              <a:chExt cx="1156726" cy="1920120"/>
            </a:xfrm>
          </p:grpSpPr>
          <p:sp>
            <p:nvSpPr>
              <p:cNvPr id="21" name="Google Shape;847;p53">
                <a:extLst>
                  <a:ext uri="{FF2B5EF4-FFF2-40B4-BE49-F238E27FC236}">
                    <a16:creationId xmlns:a16="http://schemas.microsoft.com/office/drawing/2014/main" id="{FE875F35-BBC5-4EEF-84C7-9914F64F5AC5}"/>
                  </a:ext>
                </a:extLst>
              </p:cNvPr>
              <p:cNvSpPr/>
              <p:nvPr/>
            </p:nvSpPr>
            <p:spPr>
              <a:xfrm>
                <a:off x="197288" y="3755754"/>
                <a:ext cx="945928" cy="844864"/>
              </a:xfrm>
              <a:custGeom>
                <a:avLst/>
                <a:gdLst/>
                <a:ahLst/>
                <a:cxnLst/>
                <a:rect l="l" t="t" r="r" b="b"/>
                <a:pathLst>
                  <a:path w="8873" h="7925" fill="none" extrusionOk="0">
                    <a:moveTo>
                      <a:pt x="6411" y="7924"/>
                    </a:moveTo>
                    <a:lnTo>
                      <a:pt x="1026" y="3873"/>
                    </a:lnTo>
                    <a:cubicBezTo>
                      <a:pt x="180" y="3232"/>
                      <a:pt x="0" y="2052"/>
                      <a:pt x="641" y="1206"/>
                    </a:cubicBezTo>
                    <a:lnTo>
                      <a:pt x="795" y="1001"/>
                    </a:lnTo>
                    <a:cubicBezTo>
                      <a:pt x="1436" y="154"/>
                      <a:pt x="2616" y="1"/>
                      <a:pt x="3462" y="616"/>
                    </a:cubicBezTo>
                    <a:lnTo>
                      <a:pt x="8872" y="4668"/>
                    </a:lnTo>
                    <a:lnTo>
                      <a:pt x="8462" y="5206"/>
                    </a:lnTo>
                    <a:cubicBezTo>
                      <a:pt x="7770" y="6129"/>
                      <a:pt x="6462" y="6309"/>
                      <a:pt x="5565" y="5616"/>
                    </a:cubicBezTo>
                    <a:lnTo>
                      <a:pt x="2616" y="3411"/>
                    </a:lnTo>
                    <a:cubicBezTo>
                      <a:pt x="2308" y="3180"/>
                      <a:pt x="2257" y="2770"/>
                      <a:pt x="2488" y="2488"/>
                    </a:cubicBezTo>
                    <a:lnTo>
                      <a:pt x="2667" y="2231"/>
                    </a:lnTo>
                    <a:cubicBezTo>
                      <a:pt x="2898" y="1924"/>
                      <a:pt x="3308" y="1872"/>
                      <a:pt x="3590" y="2078"/>
                    </a:cubicBezTo>
                    <a:lnTo>
                      <a:pt x="5821" y="3770"/>
                    </a:lnTo>
                  </a:path>
                </a:pathLst>
              </a:custGeom>
              <a:noFill/>
              <a:ln w="28575" cap="rnd" cmpd="sng">
                <a:solidFill>
                  <a:schemeClr val="dk1"/>
                </a:solidFill>
                <a:prstDash val="solid"/>
                <a:miter lim="2564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848;p53">
                <a:extLst>
                  <a:ext uri="{FF2B5EF4-FFF2-40B4-BE49-F238E27FC236}">
                    <a16:creationId xmlns:a16="http://schemas.microsoft.com/office/drawing/2014/main" id="{0D2A9829-C9DB-475E-BF52-A6D267482DFF}"/>
                  </a:ext>
                </a:extLst>
              </p:cNvPr>
              <p:cNvSpPr/>
              <p:nvPr/>
            </p:nvSpPr>
            <p:spPr>
              <a:xfrm rot="4438647">
                <a:off x="344493" y="2829254"/>
                <a:ext cx="945918" cy="844855"/>
              </a:xfrm>
              <a:custGeom>
                <a:avLst/>
                <a:gdLst/>
                <a:ahLst/>
                <a:cxnLst/>
                <a:rect l="l" t="t" r="r" b="b"/>
                <a:pathLst>
                  <a:path w="8873" h="7925" fill="none" extrusionOk="0">
                    <a:moveTo>
                      <a:pt x="6411" y="7924"/>
                    </a:moveTo>
                    <a:lnTo>
                      <a:pt x="1026" y="3873"/>
                    </a:lnTo>
                    <a:cubicBezTo>
                      <a:pt x="180" y="3232"/>
                      <a:pt x="0" y="2052"/>
                      <a:pt x="641" y="1206"/>
                    </a:cubicBezTo>
                    <a:lnTo>
                      <a:pt x="795" y="1001"/>
                    </a:lnTo>
                    <a:cubicBezTo>
                      <a:pt x="1436" y="154"/>
                      <a:pt x="2616" y="1"/>
                      <a:pt x="3462" y="616"/>
                    </a:cubicBezTo>
                    <a:lnTo>
                      <a:pt x="8872" y="4668"/>
                    </a:lnTo>
                    <a:lnTo>
                      <a:pt x="8462" y="5206"/>
                    </a:lnTo>
                    <a:cubicBezTo>
                      <a:pt x="7770" y="6129"/>
                      <a:pt x="6462" y="6309"/>
                      <a:pt x="5565" y="5616"/>
                    </a:cubicBezTo>
                    <a:lnTo>
                      <a:pt x="2616" y="3411"/>
                    </a:lnTo>
                    <a:cubicBezTo>
                      <a:pt x="2308" y="3180"/>
                      <a:pt x="2257" y="2770"/>
                      <a:pt x="2488" y="2488"/>
                    </a:cubicBezTo>
                    <a:lnTo>
                      <a:pt x="2667" y="2231"/>
                    </a:lnTo>
                    <a:cubicBezTo>
                      <a:pt x="2898" y="1924"/>
                      <a:pt x="3308" y="1872"/>
                      <a:pt x="3590" y="2078"/>
                    </a:cubicBezTo>
                    <a:lnTo>
                      <a:pt x="5821" y="3770"/>
                    </a:lnTo>
                  </a:path>
                </a:pathLst>
              </a:custGeom>
              <a:noFill/>
              <a:ln w="28575" cap="rnd" cmpd="sng">
                <a:solidFill>
                  <a:schemeClr val="dk1"/>
                </a:solidFill>
                <a:prstDash val="solid"/>
                <a:miter lim="2564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" name="Google Shape;849;p53">
              <a:extLst>
                <a:ext uri="{FF2B5EF4-FFF2-40B4-BE49-F238E27FC236}">
                  <a16:creationId xmlns:a16="http://schemas.microsoft.com/office/drawing/2014/main" id="{BB25537F-51C8-47CC-9650-4025AAB65035}"/>
                </a:ext>
              </a:extLst>
            </p:cNvPr>
            <p:cNvGrpSpPr/>
            <p:nvPr/>
          </p:nvGrpSpPr>
          <p:grpSpPr>
            <a:xfrm rot="4499987">
              <a:off x="-409092" y="466738"/>
              <a:ext cx="3060547" cy="2455632"/>
              <a:chOff x="6528886" y="2964335"/>
              <a:chExt cx="1013354" cy="813065"/>
            </a:xfrm>
          </p:grpSpPr>
          <p:sp>
            <p:nvSpPr>
              <p:cNvPr id="17" name="Google Shape;850;p53">
                <a:extLst>
                  <a:ext uri="{FF2B5EF4-FFF2-40B4-BE49-F238E27FC236}">
                    <a16:creationId xmlns:a16="http://schemas.microsoft.com/office/drawing/2014/main" id="{2FFACC6C-5569-4135-864F-5068DC70FF46}"/>
                  </a:ext>
                </a:extLst>
              </p:cNvPr>
              <p:cNvSpPr/>
              <p:nvPr/>
            </p:nvSpPr>
            <p:spPr>
              <a:xfrm>
                <a:off x="6563511" y="3022407"/>
                <a:ext cx="978730" cy="754993"/>
              </a:xfrm>
              <a:custGeom>
                <a:avLst/>
                <a:gdLst/>
                <a:ahLst/>
                <a:cxnLst/>
                <a:rect l="l" t="t" r="r" b="b"/>
                <a:pathLst>
                  <a:path w="26798" h="20672" extrusionOk="0">
                    <a:moveTo>
                      <a:pt x="22669" y="0"/>
                    </a:moveTo>
                    <a:lnTo>
                      <a:pt x="1" y="13898"/>
                    </a:lnTo>
                    <a:lnTo>
                      <a:pt x="3309" y="19283"/>
                    </a:lnTo>
                    <a:cubicBezTo>
                      <a:pt x="3866" y="20177"/>
                      <a:pt x="4822" y="20672"/>
                      <a:pt x="5798" y="20672"/>
                    </a:cubicBezTo>
                    <a:cubicBezTo>
                      <a:pt x="6306" y="20672"/>
                      <a:pt x="6818" y="20538"/>
                      <a:pt x="7283" y="20258"/>
                    </a:cubicBezTo>
                    <a:lnTo>
                      <a:pt x="25002" y="9360"/>
                    </a:lnTo>
                    <a:cubicBezTo>
                      <a:pt x="26361" y="8513"/>
                      <a:pt x="26797" y="6744"/>
                      <a:pt x="25977" y="5385"/>
                    </a:cubicBezTo>
                    <a:lnTo>
                      <a:pt x="2266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851;p53">
                <a:extLst>
                  <a:ext uri="{FF2B5EF4-FFF2-40B4-BE49-F238E27FC236}">
                    <a16:creationId xmlns:a16="http://schemas.microsoft.com/office/drawing/2014/main" id="{D9292DE6-C721-40AD-AC6E-0065E5068A53}"/>
                  </a:ext>
                </a:extLst>
              </p:cNvPr>
              <p:cNvSpPr/>
              <p:nvPr/>
            </p:nvSpPr>
            <p:spPr>
              <a:xfrm>
                <a:off x="6896933" y="3285559"/>
                <a:ext cx="290354" cy="239770"/>
              </a:xfrm>
              <a:custGeom>
                <a:avLst/>
                <a:gdLst/>
                <a:ahLst/>
                <a:cxnLst/>
                <a:rect l="l" t="t" r="r" b="b"/>
                <a:pathLst>
                  <a:path w="7950" h="6565" extrusionOk="0">
                    <a:moveTo>
                      <a:pt x="6309" y="1"/>
                    </a:moveTo>
                    <a:lnTo>
                      <a:pt x="1" y="3873"/>
                    </a:lnTo>
                    <a:lnTo>
                      <a:pt x="1642" y="6565"/>
                    </a:lnTo>
                    <a:lnTo>
                      <a:pt x="7950" y="2667"/>
                    </a:lnTo>
                    <a:lnTo>
                      <a:pt x="630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852;p53">
                <a:extLst>
                  <a:ext uri="{FF2B5EF4-FFF2-40B4-BE49-F238E27FC236}">
                    <a16:creationId xmlns:a16="http://schemas.microsoft.com/office/drawing/2014/main" id="{10850CEC-B690-4023-8E9B-AC3C6E5EA2E2}"/>
                  </a:ext>
                </a:extLst>
              </p:cNvPr>
              <p:cNvSpPr/>
              <p:nvPr/>
            </p:nvSpPr>
            <p:spPr>
              <a:xfrm>
                <a:off x="6528886" y="2964335"/>
                <a:ext cx="861639" cy="565697"/>
              </a:xfrm>
              <a:custGeom>
                <a:avLst/>
                <a:gdLst/>
                <a:ahLst/>
                <a:cxnLst/>
                <a:rect l="l" t="t" r="r" b="b"/>
                <a:pathLst>
                  <a:path w="23592" h="15489" extrusionOk="0">
                    <a:moveTo>
                      <a:pt x="22617" y="0"/>
                    </a:moveTo>
                    <a:lnTo>
                      <a:pt x="0" y="13924"/>
                    </a:lnTo>
                    <a:lnTo>
                      <a:pt x="949" y="15488"/>
                    </a:lnTo>
                    <a:lnTo>
                      <a:pt x="23591" y="1564"/>
                    </a:lnTo>
                    <a:lnTo>
                      <a:pt x="2261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853;p53">
                <a:extLst>
                  <a:ext uri="{FF2B5EF4-FFF2-40B4-BE49-F238E27FC236}">
                    <a16:creationId xmlns:a16="http://schemas.microsoft.com/office/drawing/2014/main" id="{C80E500E-B506-4B4F-A940-1637F0727F8D}"/>
                  </a:ext>
                </a:extLst>
              </p:cNvPr>
              <p:cNvSpPr/>
              <p:nvPr/>
            </p:nvSpPr>
            <p:spPr>
              <a:xfrm rot="-2572">
                <a:off x="6566331" y="3023356"/>
                <a:ext cx="824709" cy="511352"/>
              </a:xfrm>
              <a:custGeom>
                <a:avLst/>
                <a:gdLst/>
                <a:ahLst/>
                <a:cxnLst/>
                <a:rect l="l" t="t" r="r" b="b"/>
                <a:pathLst>
                  <a:path w="22438" h="13771" fill="none" extrusionOk="0">
                    <a:moveTo>
                      <a:pt x="1" y="13770"/>
                    </a:moveTo>
                    <a:lnTo>
                      <a:pt x="22438" y="0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2564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" name="Google Shape;854;p53">
              <a:extLst>
                <a:ext uri="{FF2B5EF4-FFF2-40B4-BE49-F238E27FC236}">
                  <a16:creationId xmlns:a16="http://schemas.microsoft.com/office/drawing/2014/main" id="{29C8AC63-6398-406B-86D3-266C47699CF0}"/>
                </a:ext>
              </a:extLst>
            </p:cNvPr>
            <p:cNvGrpSpPr/>
            <p:nvPr/>
          </p:nvGrpSpPr>
          <p:grpSpPr>
            <a:xfrm rot="10157233">
              <a:off x="2599127" y="2469987"/>
              <a:ext cx="847743" cy="1653038"/>
              <a:chOff x="5707511" y="544911"/>
              <a:chExt cx="312852" cy="610039"/>
            </a:xfrm>
          </p:grpSpPr>
          <p:sp>
            <p:nvSpPr>
              <p:cNvPr id="12" name="Google Shape;855;p53">
                <a:extLst>
                  <a:ext uri="{FF2B5EF4-FFF2-40B4-BE49-F238E27FC236}">
                    <a16:creationId xmlns:a16="http://schemas.microsoft.com/office/drawing/2014/main" id="{B08273C1-59E1-4D18-B52E-C9F8AFC24481}"/>
                  </a:ext>
                </a:extLst>
              </p:cNvPr>
              <p:cNvSpPr/>
              <p:nvPr/>
            </p:nvSpPr>
            <p:spPr>
              <a:xfrm>
                <a:off x="5725335" y="544911"/>
                <a:ext cx="144227" cy="182978"/>
              </a:xfrm>
              <a:custGeom>
                <a:avLst/>
                <a:gdLst/>
                <a:ahLst/>
                <a:cxnLst/>
                <a:rect l="l" t="t" r="r" b="b"/>
                <a:pathLst>
                  <a:path w="3949" h="5010" extrusionOk="0">
                    <a:moveTo>
                      <a:pt x="636" y="1"/>
                    </a:moveTo>
                    <a:cubicBezTo>
                      <a:pt x="524" y="1"/>
                      <a:pt x="420" y="95"/>
                      <a:pt x="436" y="240"/>
                    </a:cubicBezTo>
                    <a:lnTo>
                      <a:pt x="231" y="2368"/>
                    </a:lnTo>
                    <a:lnTo>
                      <a:pt x="0" y="5009"/>
                    </a:lnTo>
                    <a:lnTo>
                      <a:pt x="1975" y="4368"/>
                    </a:lnTo>
                    <a:lnTo>
                      <a:pt x="3949" y="3753"/>
                    </a:lnTo>
                    <a:lnTo>
                      <a:pt x="2205" y="1727"/>
                    </a:lnTo>
                    <a:lnTo>
                      <a:pt x="821" y="111"/>
                    </a:lnTo>
                    <a:cubicBezTo>
                      <a:pt x="773" y="35"/>
                      <a:pt x="703" y="1"/>
                      <a:pt x="63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856;p53">
                <a:extLst>
                  <a:ext uri="{FF2B5EF4-FFF2-40B4-BE49-F238E27FC236}">
                    <a16:creationId xmlns:a16="http://schemas.microsoft.com/office/drawing/2014/main" id="{16AEECDC-AD96-4B04-A8A7-EE21BECCA7EC}"/>
                  </a:ext>
                </a:extLst>
              </p:cNvPr>
              <p:cNvSpPr/>
              <p:nvPr/>
            </p:nvSpPr>
            <p:spPr>
              <a:xfrm>
                <a:off x="5707511" y="673510"/>
                <a:ext cx="312852" cy="481440"/>
              </a:xfrm>
              <a:custGeom>
                <a:avLst/>
                <a:gdLst/>
                <a:ahLst/>
                <a:cxnLst/>
                <a:rect l="l" t="t" r="r" b="b"/>
                <a:pathLst>
                  <a:path w="8566" h="13182" extrusionOk="0">
                    <a:moveTo>
                      <a:pt x="3565" y="1"/>
                    </a:moveTo>
                    <a:cubicBezTo>
                      <a:pt x="2488" y="52"/>
                      <a:pt x="1462" y="411"/>
                      <a:pt x="642" y="1078"/>
                    </a:cubicBezTo>
                    <a:cubicBezTo>
                      <a:pt x="283" y="1385"/>
                      <a:pt x="1" y="1668"/>
                      <a:pt x="78" y="1873"/>
                    </a:cubicBezTo>
                    <a:lnTo>
                      <a:pt x="3463" y="12386"/>
                    </a:lnTo>
                    <a:cubicBezTo>
                      <a:pt x="3595" y="12850"/>
                      <a:pt x="3976" y="13181"/>
                      <a:pt x="4325" y="13181"/>
                    </a:cubicBezTo>
                    <a:cubicBezTo>
                      <a:pt x="4381" y="13181"/>
                      <a:pt x="4435" y="13173"/>
                      <a:pt x="4488" y="13155"/>
                    </a:cubicBezTo>
                    <a:lnTo>
                      <a:pt x="7976" y="12027"/>
                    </a:lnTo>
                    <a:cubicBezTo>
                      <a:pt x="8360" y="11899"/>
                      <a:pt x="8565" y="11360"/>
                      <a:pt x="8360" y="10822"/>
                    </a:cubicBezTo>
                    <a:lnTo>
                      <a:pt x="5001" y="283"/>
                    </a:lnTo>
                    <a:cubicBezTo>
                      <a:pt x="4899" y="26"/>
                      <a:pt x="4232" y="1"/>
                      <a:pt x="356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857;p53">
                <a:extLst>
                  <a:ext uri="{FF2B5EF4-FFF2-40B4-BE49-F238E27FC236}">
                    <a16:creationId xmlns:a16="http://schemas.microsoft.com/office/drawing/2014/main" id="{363BFD9D-7E6E-4783-800A-C2A24D319A3D}"/>
                  </a:ext>
                </a:extLst>
              </p:cNvPr>
              <p:cNvSpPr/>
              <p:nvPr/>
            </p:nvSpPr>
            <p:spPr>
              <a:xfrm>
                <a:off x="5724385" y="727857"/>
                <a:ext cx="193898" cy="102117"/>
              </a:xfrm>
              <a:custGeom>
                <a:avLst/>
                <a:gdLst/>
                <a:ahLst/>
                <a:cxnLst/>
                <a:rect l="l" t="t" r="r" b="b"/>
                <a:pathLst>
                  <a:path w="5309" h="2796" extrusionOk="0">
                    <a:moveTo>
                      <a:pt x="4924" y="0"/>
                    </a:moveTo>
                    <a:lnTo>
                      <a:pt x="0" y="1590"/>
                    </a:lnTo>
                    <a:lnTo>
                      <a:pt x="385" y="2795"/>
                    </a:lnTo>
                    <a:lnTo>
                      <a:pt x="5308" y="1231"/>
                    </a:lnTo>
                    <a:lnTo>
                      <a:pt x="49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858;p53">
                <a:extLst>
                  <a:ext uri="{FF2B5EF4-FFF2-40B4-BE49-F238E27FC236}">
                    <a16:creationId xmlns:a16="http://schemas.microsoft.com/office/drawing/2014/main" id="{46E562AF-878B-400A-B5A3-F06149B6E45F}"/>
                  </a:ext>
                </a:extLst>
              </p:cNvPr>
              <p:cNvSpPr/>
              <p:nvPr/>
            </p:nvSpPr>
            <p:spPr>
              <a:xfrm>
                <a:off x="5738776" y="769439"/>
                <a:ext cx="192948" cy="102117"/>
              </a:xfrm>
              <a:custGeom>
                <a:avLst/>
                <a:gdLst/>
                <a:ahLst/>
                <a:cxnLst/>
                <a:rect l="l" t="t" r="r" b="b"/>
                <a:pathLst>
                  <a:path w="5283" h="2796" extrusionOk="0">
                    <a:moveTo>
                      <a:pt x="4898" y="0"/>
                    </a:moveTo>
                    <a:lnTo>
                      <a:pt x="0" y="1590"/>
                    </a:lnTo>
                    <a:lnTo>
                      <a:pt x="385" y="2795"/>
                    </a:lnTo>
                    <a:lnTo>
                      <a:pt x="5282" y="1206"/>
                    </a:lnTo>
                    <a:lnTo>
                      <a:pt x="489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859;p53">
                <a:extLst>
                  <a:ext uri="{FF2B5EF4-FFF2-40B4-BE49-F238E27FC236}">
                    <a16:creationId xmlns:a16="http://schemas.microsoft.com/office/drawing/2014/main" id="{C22AA40B-C18E-4EAC-A1D2-000DD7DA6A15}"/>
                  </a:ext>
                </a:extLst>
              </p:cNvPr>
              <p:cNvSpPr/>
              <p:nvPr/>
            </p:nvSpPr>
            <p:spPr>
              <a:xfrm>
                <a:off x="5809594" y="991958"/>
                <a:ext cx="192985" cy="102117"/>
              </a:xfrm>
              <a:custGeom>
                <a:avLst/>
                <a:gdLst/>
                <a:ahLst/>
                <a:cxnLst/>
                <a:rect l="l" t="t" r="r" b="b"/>
                <a:pathLst>
                  <a:path w="5284" h="2796" extrusionOk="0">
                    <a:moveTo>
                      <a:pt x="4899" y="0"/>
                    </a:moveTo>
                    <a:lnTo>
                      <a:pt x="1" y="1590"/>
                    </a:lnTo>
                    <a:lnTo>
                      <a:pt x="386" y="2795"/>
                    </a:lnTo>
                    <a:lnTo>
                      <a:pt x="5283" y="1205"/>
                    </a:lnTo>
                    <a:lnTo>
                      <a:pt x="489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6A24433-6622-4E86-91DE-7D928C78F733}"/>
              </a:ext>
            </a:extLst>
          </p:cNvPr>
          <p:cNvSpPr txBox="1"/>
          <p:nvPr/>
        </p:nvSpPr>
        <p:spPr>
          <a:xfrm>
            <a:off x="2296364" y="-73319"/>
            <a:ext cx="46170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pc="50" dirty="0" err="1">
                <a:ln w="0"/>
                <a:solidFill>
                  <a:schemeClr val="bg1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6000" b="1" spc="50" dirty="0">
                <a:ln w="0"/>
                <a:solidFill>
                  <a:schemeClr val="bg1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spc="50" dirty="0" err="1" smtClean="0">
                <a:ln w="0"/>
                <a:solidFill>
                  <a:schemeClr val="bg1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6000" b="1" spc="50" dirty="0" smtClean="0">
                <a:ln w="0"/>
                <a:solidFill>
                  <a:schemeClr val="bg1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6CD09A-587C-4A66-A94B-A6F17767B1CC}"/>
              </a:ext>
            </a:extLst>
          </p:cNvPr>
          <p:cNvSpPr/>
          <p:nvPr/>
        </p:nvSpPr>
        <p:spPr>
          <a:xfrm>
            <a:off x="1282493" y="997870"/>
            <a:ext cx="664476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BẢO VỆ CÁI ĐÚNG</a:t>
            </a:r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  <a:r>
              <a:rPr lang="vi-VN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CÁI TỐT</a:t>
            </a:r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sz="40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40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US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</a:t>
            </a:r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85F2E83-AD06-4E06-AA03-DD0CA91C52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0674" y="2244365"/>
            <a:ext cx="5108408" cy="260404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6A24433-6622-4E86-91DE-7D928C78F733}"/>
              </a:ext>
            </a:extLst>
          </p:cNvPr>
          <p:cNvSpPr txBox="1"/>
          <p:nvPr/>
        </p:nvSpPr>
        <p:spPr>
          <a:xfrm>
            <a:off x="6160420" y="2961611"/>
            <a:ext cx="27655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pc="50" dirty="0" err="1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spc="5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1" name="Google Shape;301;p31"/>
          <p:cNvGrpSpPr/>
          <p:nvPr/>
        </p:nvGrpSpPr>
        <p:grpSpPr>
          <a:xfrm>
            <a:off x="7217919" y="-39659"/>
            <a:ext cx="2516111" cy="2956989"/>
            <a:chOff x="6720600" y="1580957"/>
            <a:chExt cx="2516111" cy="2956989"/>
          </a:xfrm>
        </p:grpSpPr>
        <p:sp>
          <p:nvSpPr>
            <p:cNvPr id="302" name="Google Shape;302;p31"/>
            <p:cNvSpPr/>
            <p:nvPr/>
          </p:nvSpPr>
          <p:spPr>
            <a:xfrm flipH="1">
              <a:off x="7872024" y="2926561"/>
              <a:ext cx="1364688" cy="1611384"/>
            </a:xfrm>
            <a:custGeom>
              <a:avLst/>
              <a:gdLst/>
              <a:ahLst/>
              <a:cxnLst/>
              <a:rect l="l" t="t" r="r" b="b"/>
              <a:pathLst>
                <a:path w="8129" h="9598" extrusionOk="0">
                  <a:moveTo>
                    <a:pt x="5283" y="1"/>
                  </a:moveTo>
                  <a:lnTo>
                    <a:pt x="359" y="7155"/>
                  </a:lnTo>
                  <a:cubicBezTo>
                    <a:pt x="0" y="7642"/>
                    <a:pt x="128" y="8335"/>
                    <a:pt x="616" y="8668"/>
                  </a:cubicBezTo>
                  <a:lnTo>
                    <a:pt x="1693" y="9412"/>
                  </a:lnTo>
                  <a:cubicBezTo>
                    <a:pt x="1876" y="9537"/>
                    <a:pt x="2085" y="9597"/>
                    <a:pt x="2294" y="9597"/>
                  </a:cubicBezTo>
                  <a:cubicBezTo>
                    <a:pt x="2639" y="9597"/>
                    <a:pt x="2982" y="9433"/>
                    <a:pt x="3205" y="9130"/>
                  </a:cubicBezTo>
                  <a:lnTo>
                    <a:pt x="8129" y="1975"/>
                  </a:lnTo>
                  <a:lnTo>
                    <a:pt x="52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03" name="Google Shape;303;p31"/>
            <p:cNvSpPr/>
            <p:nvPr/>
          </p:nvSpPr>
          <p:spPr>
            <a:xfrm>
              <a:off x="6720600" y="1580957"/>
              <a:ext cx="1861800" cy="1861800"/>
            </a:xfrm>
            <a:prstGeom prst="donut">
              <a:avLst>
                <a:gd name="adj" fmla="val 12543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04" name="Google Shape;304;p31"/>
            <p:cNvSpPr/>
            <p:nvPr/>
          </p:nvSpPr>
          <p:spPr>
            <a:xfrm flipH="1">
              <a:off x="6747367" y="1808525"/>
              <a:ext cx="1826678" cy="1408554"/>
            </a:xfrm>
            <a:custGeom>
              <a:avLst/>
              <a:gdLst/>
              <a:ahLst/>
              <a:cxnLst/>
              <a:rect l="l" t="t" r="r" b="b"/>
              <a:pathLst>
                <a:path w="12772" h="9848" extrusionOk="0">
                  <a:moveTo>
                    <a:pt x="6447" y="279"/>
                  </a:moveTo>
                  <a:cubicBezTo>
                    <a:pt x="7321" y="279"/>
                    <a:pt x="8222" y="535"/>
                    <a:pt x="9052" y="1108"/>
                  </a:cubicBezTo>
                  <a:lnTo>
                    <a:pt x="9052" y="1134"/>
                  </a:lnTo>
                  <a:cubicBezTo>
                    <a:pt x="11155" y="2570"/>
                    <a:pt x="11668" y="5467"/>
                    <a:pt x="10232" y="7570"/>
                  </a:cubicBezTo>
                  <a:cubicBezTo>
                    <a:pt x="9291" y="8945"/>
                    <a:pt x="7866" y="9578"/>
                    <a:pt x="6454" y="9578"/>
                  </a:cubicBezTo>
                  <a:cubicBezTo>
                    <a:pt x="4364" y="9578"/>
                    <a:pt x="2301" y="8193"/>
                    <a:pt x="1873" y="5775"/>
                  </a:cubicBezTo>
                  <a:cubicBezTo>
                    <a:pt x="1312" y="2699"/>
                    <a:pt x="3758" y="279"/>
                    <a:pt x="6447" y="279"/>
                  </a:cubicBezTo>
                  <a:close/>
                  <a:moveTo>
                    <a:pt x="6424" y="1"/>
                  </a:moveTo>
                  <a:cubicBezTo>
                    <a:pt x="6128" y="1"/>
                    <a:pt x="5824" y="27"/>
                    <a:pt x="5514" y="82"/>
                  </a:cubicBezTo>
                  <a:cubicBezTo>
                    <a:pt x="1206" y="877"/>
                    <a:pt x="1" y="6493"/>
                    <a:pt x="3616" y="8980"/>
                  </a:cubicBezTo>
                  <a:cubicBezTo>
                    <a:pt x="4466" y="9566"/>
                    <a:pt x="5435" y="9847"/>
                    <a:pt x="6395" y="9847"/>
                  </a:cubicBezTo>
                  <a:cubicBezTo>
                    <a:pt x="7956" y="9847"/>
                    <a:pt x="9494" y="9105"/>
                    <a:pt x="10463" y="7724"/>
                  </a:cubicBezTo>
                  <a:cubicBezTo>
                    <a:pt x="12771" y="4392"/>
                    <a:pt x="10243" y="1"/>
                    <a:pt x="64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805B5E03-A50E-4E61-966F-078C76A8B895}"/>
              </a:ext>
            </a:extLst>
          </p:cNvPr>
          <p:cNvSpPr txBox="1"/>
          <p:nvPr/>
        </p:nvSpPr>
        <p:spPr>
          <a:xfrm>
            <a:off x="2330563" y="499644"/>
            <a:ext cx="36826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YÊU CẦU CẦN ĐẠT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B0FEEF8-26EF-4E5E-B8B8-D5F43DAC875B}"/>
              </a:ext>
            </a:extLst>
          </p:cNvPr>
          <p:cNvGrpSpPr/>
          <p:nvPr/>
        </p:nvGrpSpPr>
        <p:grpSpPr>
          <a:xfrm>
            <a:off x="258285" y="1415627"/>
            <a:ext cx="7548729" cy="954107"/>
            <a:chOff x="258285" y="1415627"/>
            <a:chExt cx="7548729" cy="954107"/>
          </a:xfrm>
        </p:grpSpPr>
        <p:sp>
          <p:nvSpPr>
            <p:cNvPr id="300" name="Google Shape;300;p31"/>
            <p:cNvSpPr/>
            <p:nvPr/>
          </p:nvSpPr>
          <p:spPr>
            <a:xfrm rot="1373105">
              <a:off x="258285" y="1485601"/>
              <a:ext cx="439058" cy="391216"/>
            </a:xfrm>
            <a:custGeom>
              <a:avLst/>
              <a:gdLst/>
              <a:ahLst/>
              <a:cxnLst/>
              <a:rect l="l" t="t" r="r" b="b"/>
              <a:pathLst>
                <a:path w="8873" h="7925" fill="none" extrusionOk="0">
                  <a:moveTo>
                    <a:pt x="6411" y="7924"/>
                  </a:moveTo>
                  <a:lnTo>
                    <a:pt x="1026" y="3873"/>
                  </a:lnTo>
                  <a:cubicBezTo>
                    <a:pt x="180" y="3232"/>
                    <a:pt x="0" y="2052"/>
                    <a:pt x="641" y="1206"/>
                  </a:cubicBezTo>
                  <a:lnTo>
                    <a:pt x="795" y="1001"/>
                  </a:lnTo>
                  <a:cubicBezTo>
                    <a:pt x="1436" y="154"/>
                    <a:pt x="2616" y="1"/>
                    <a:pt x="3462" y="616"/>
                  </a:cubicBezTo>
                  <a:lnTo>
                    <a:pt x="8872" y="4668"/>
                  </a:lnTo>
                  <a:lnTo>
                    <a:pt x="8462" y="5206"/>
                  </a:lnTo>
                  <a:cubicBezTo>
                    <a:pt x="7770" y="6129"/>
                    <a:pt x="6462" y="6309"/>
                    <a:pt x="5565" y="5616"/>
                  </a:cubicBezTo>
                  <a:lnTo>
                    <a:pt x="2616" y="3411"/>
                  </a:lnTo>
                  <a:cubicBezTo>
                    <a:pt x="2308" y="3180"/>
                    <a:pt x="2257" y="2770"/>
                    <a:pt x="2488" y="2488"/>
                  </a:cubicBezTo>
                  <a:lnTo>
                    <a:pt x="2667" y="2231"/>
                  </a:lnTo>
                  <a:cubicBezTo>
                    <a:pt x="2898" y="1924"/>
                    <a:pt x="3308" y="1872"/>
                    <a:pt x="3590" y="2078"/>
                  </a:cubicBezTo>
                  <a:lnTo>
                    <a:pt x="5821" y="3770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256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C07EB98-30EC-43E9-B3DD-D2C24A611617}"/>
                </a:ext>
              </a:extLst>
            </p:cNvPr>
            <p:cNvSpPr txBox="1"/>
            <p:nvPr/>
          </p:nvSpPr>
          <p:spPr>
            <a:xfrm>
              <a:off x="756133" y="1415627"/>
              <a:ext cx="705088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Nhận biết được cái đúng, cái tốt cần bảo vệ. Biết vì sao phải bảo vệ cái đúng, cái tốt.</a:t>
              </a:r>
              <a:endPara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745E677-BE5D-45B1-A8DD-3BEEC993A883}"/>
              </a:ext>
            </a:extLst>
          </p:cNvPr>
          <p:cNvGrpSpPr/>
          <p:nvPr/>
        </p:nvGrpSpPr>
        <p:grpSpPr>
          <a:xfrm>
            <a:off x="258285" y="2649270"/>
            <a:ext cx="7548729" cy="954107"/>
            <a:chOff x="258285" y="1415627"/>
            <a:chExt cx="7548729" cy="954107"/>
          </a:xfrm>
        </p:grpSpPr>
        <p:sp>
          <p:nvSpPr>
            <p:cNvPr id="12" name="Google Shape;300;p31">
              <a:extLst>
                <a:ext uri="{FF2B5EF4-FFF2-40B4-BE49-F238E27FC236}">
                  <a16:creationId xmlns:a16="http://schemas.microsoft.com/office/drawing/2014/main" id="{A52F386A-42D8-4521-B5E8-1D22E7EC4D3E}"/>
                </a:ext>
              </a:extLst>
            </p:cNvPr>
            <p:cNvSpPr/>
            <p:nvPr/>
          </p:nvSpPr>
          <p:spPr>
            <a:xfrm rot="1373105">
              <a:off x="258285" y="1485601"/>
              <a:ext cx="439058" cy="391216"/>
            </a:xfrm>
            <a:custGeom>
              <a:avLst/>
              <a:gdLst/>
              <a:ahLst/>
              <a:cxnLst/>
              <a:rect l="l" t="t" r="r" b="b"/>
              <a:pathLst>
                <a:path w="8873" h="7925" fill="none" extrusionOk="0">
                  <a:moveTo>
                    <a:pt x="6411" y="7924"/>
                  </a:moveTo>
                  <a:lnTo>
                    <a:pt x="1026" y="3873"/>
                  </a:lnTo>
                  <a:cubicBezTo>
                    <a:pt x="180" y="3232"/>
                    <a:pt x="0" y="2052"/>
                    <a:pt x="641" y="1206"/>
                  </a:cubicBezTo>
                  <a:lnTo>
                    <a:pt x="795" y="1001"/>
                  </a:lnTo>
                  <a:cubicBezTo>
                    <a:pt x="1436" y="154"/>
                    <a:pt x="2616" y="1"/>
                    <a:pt x="3462" y="616"/>
                  </a:cubicBezTo>
                  <a:lnTo>
                    <a:pt x="8872" y="4668"/>
                  </a:lnTo>
                  <a:lnTo>
                    <a:pt x="8462" y="5206"/>
                  </a:lnTo>
                  <a:cubicBezTo>
                    <a:pt x="7770" y="6129"/>
                    <a:pt x="6462" y="6309"/>
                    <a:pt x="5565" y="5616"/>
                  </a:cubicBezTo>
                  <a:lnTo>
                    <a:pt x="2616" y="3411"/>
                  </a:lnTo>
                  <a:cubicBezTo>
                    <a:pt x="2308" y="3180"/>
                    <a:pt x="2257" y="2770"/>
                    <a:pt x="2488" y="2488"/>
                  </a:cubicBezTo>
                  <a:lnTo>
                    <a:pt x="2667" y="2231"/>
                  </a:lnTo>
                  <a:cubicBezTo>
                    <a:pt x="2898" y="1924"/>
                    <a:pt x="3308" y="1872"/>
                    <a:pt x="3590" y="2078"/>
                  </a:cubicBezTo>
                  <a:lnTo>
                    <a:pt x="5821" y="3770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256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8CE0114-08D4-4CFE-8957-C3D43FAFB85A}"/>
                </a:ext>
              </a:extLst>
            </p:cNvPr>
            <p:cNvSpPr txBox="1"/>
            <p:nvPr/>
          </p:nvSpPr>
          <p:spPr>
            <a:xfrm>
              <a:off x="756133" y="1415627"/>
              <a:ext cx="705088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Biết một số cách đơn giản để bảo vệ cái đúng, cái tốt. </a:t>
              </a:r>
              <a:endPara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94E6D1C-F87E-4F98-9C15-0AA2F835A539}"/>
              </a:ext>
            </a:extLst>
          </p:cNvPr>
          <p:cNvGrpSpPr/>
          <p:nvPr/>
        </p:nvGrpSpPr>
        <p:grpSpPr>
          <a:xfrm>
            <a:off x="199496" y="3882912"/>
            <a:ext cx="7548729" cy="523220"/>
            <a:chOff x="258285" y="1415627"/>
            <a:chExt cx="7548729" cy="523220"/>
          </a:xfrm>
        </p:grpSpPr>
        <p:sp>
          <p:nvSpPr>
            <p:cNvPr id="15" name="Google Shape;300;p31">
              <a:extLst>
                <a:ext uri="{FF2B5EF4-FFF2-40B4-BE49-F238E27FC236}">
                  <a16:creationId xmlns:a16="http://schemas.microsoft.com/office/drawing/2014/main" id="{1B6B4B2D-E76E-496A-8068-49CBB0C5AD97}"/>
                </a:ext>
              </a:extLst>
            </p:cNvPr>
            <p:cNvSpPr/>
            <p:nvPr/>
          </p:nvSpPr>
          <p:spPr>
            <a:xfrm rot="1373105">
              <a:off x="258285" y="1485601"/>
              <a:ext cx="439058" cy="391216"/>
            </a:xfrm>
            <a:custGeom>
              <a:avLst/>
              <a:gdLst/>
              <a:ahLst/>
              <a:cxnLst/>
              <a:rect l="l" t="t" r="r" b="b"/>
              <a:pathLst>
                <a:path w="8873" h="7925" fill="none" extrusionOk="0">
                  <a:moveTo>
                    <a:pt x="6411" y="7924"/>
                  </a:moveTo>
                  <a:lnTo>
                    <a:pt x="1026" y="3873"/>
                  </a:lnTo>
                  <a:cubicBezTo>
                    <a:pt x="180" y="3232"/>
                    <a:pt x="0" y="2052"/>
                    <a:pt x="641" y="1206"/>
                  </a:cubicBezTo>
                  <a:lnTo>
                    <a:pt x="795" y="1001"/>
                  </a:lnTo>
                  <a:cubicBezTo>
                    <a:pt x="1436" y="154"/>
                    <a:pt x="2616" y="1"/>
                    <a:pt x="3462" y="616"/>
                  </a:cubicBezTo>
                  <a:lnTo>
                    <a:pt x="8872" y="4668"/>
                  </a:lnTo>
                  <a:lnTo>
                    <a:pt x="8462" y="5206"/>
                  </a:lnTo>
                  <a:cubicBezTo>
                    <a:pt x="7770" y="6129"/>
                    <a:pt x="6462" y="6309"/>
                    <a:pt x="5565" y="5616"/>
                  </a:cubicBezTo>
                  <a:lnTo>
                    <a:pt x="2616" y="3411"/>
                  </a:lnTo>
                  <a:cubicBezTo>
                    <a:pt x="2308" y="3180"/>
                    <a:pt x="2257" y="2770"/>
                    <a:pt x="2488" y="2488"/>
                  </a:cubicBezTo>
                  <a:lnTo>
                    <a:pt x="2667" y="2231"/>
                  </a:lnTo>
                  <a:cubicBezTo>
                    <a:pt x="2898" y="1924"/>
                    <a:pt x="3308" y="1872"/>
                    <a:pt x="3590" y="2078"/>
                  </a:cubicBezTo>
                  <a:lnTo>
                    <a:pt x="5821" y="3770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256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DC62047-46B1-4DEA-B974-1BC787A89204}"/>
                </a:ext>
              </a:extLst>
            </p:cNvPr>
            <p:cNvSpPr txBox="1"/>
            <p:nvPr/>
          </p:nvSpPr>
          <p:spPr>
            <a:xfrm>
              <a:off x="756133" y="1415627"/>
              <a:ext cx="70508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Mạnh</a:t>
              </a:r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dạn</a:t>
              </a:r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vi-VN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bảo vệ cái đúng, cái tốt. </a:t>
              </a:r>
              <a:endPara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12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C0F32F1-934E-45D2-9331-08C2F8CB37A0}"/>
              </a:ext>
            </a:extLst>
          </p:cNvPr>
          <p:cNvSpPr txBox="1"/>
          <p:nvPr/>
        </p:nvSpPr>
        <p:spPr>
          <a:xfrm>
            <a:off x="1658259" y="551048"/>
            <a:ext cx="53998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 động 1: Thế nào là bảo vệ cái đúng</a:t>
            </a:r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  <a:r>
              <a:rPr lang="vi-VN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cái tốt</a:t>
            </a:r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?</a:t>
            </a:r>
          </a:p>
        </p:txBody>
      </p:sp>
      <p:pic>
        <p:nvPicPr>
          <p:cNvPr id="1026" name="Picture 2" descr="Question Cartoon">
            <a:extLst>
              <a:ext uri="{FF2B5EF4-FFF2-40B4-BE49-F238E27FC236}">
                <a16:creationId xmlns:a16="http://schemas.microsoft.com/office/drawing/2014/main" id="{D3BBC71A-999F-419E-84E1-9A9BB0B291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300" y="2195493"/>
            <a:ext cx="2638840" cy="199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2"/>
          <p:cNvSpPr/>
          <p:nvPr/>
        </p:nvSpPr>
        <p:spPr>
          <a:xfrm rot="134919">
            <a:off x="1512799" y="345397"/>
            <a:ext cx="5780351" cy="42692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grpSp>
        <p:nvGrpSpPr>
          <p:cNvPr id="316" name="Google Shape;316;p32"/>
          <p:cNvGrpSpPr/>
          <p:nvPr/>
        </p:nvGrpSpPr>
        <p:grpSpPr>
          <a:xfrm>
            <a:off x="1270491" y="539508"/>
            <a:ext cx="7404205" cy="3651733"/>
            <a:chOff x="1270491" y="539508"/>
            <a:chExt cx="7404205" cy="3651733"/>
          </a:xfrm>
        </p:grpSpPr>
        <p:sp>
          <p:nvSpPr>
            <p:cNvPr id="317" name="Google Shape;317;p32"/>
            <p:cNvSpPr/>
            <p:nvPr/>
          </p:nvSpPr>
          <p:spPr>
            <a:xfrm rot="-7200021">
              <a:off x="1373864" y="698039"/>
              <a:ext cx="755927" cy="675153"/>
            </a:xfrm>
            <a:custGeom>
              <a:avLst/>
              <a:gdLst/>
              <a:ahLst/>
              <a:cxnLst/>
              <a:rect l="l" t="t" r="r" b="b"/>
              <a:pathLst>
                <a:path w="8873" h="7925" fill="none" extrusionOk="0">
                  <a:moveTo>
                    <a:pt x="6411" y="7924"/>
                  </a:moveTo>
                  <a:lnTo>
                    <a:pt x="1026" y="3873"/>
                  </a:lnTo>
                  <a:cubicBezTo>
                    <a:pt x="180" y="3232"/>
                    <a:pt x="0" y="2052"/>
                    <a:pt x="641" y="1206"/>
                  </a:cubicBezTo>
                  <a:lnTo>
                    <a:pt x="795" y="1001"/>
                  </a:lnTo>
                  <a:cubicBezTo>
                    <a:pt x="1436" y="154"/>
                    <a:pt x="2616" y="1"/>
                    <a:pt x="3462" y="616"/>
                  </a:cubicBezTo>
                  <a:lnTo>
                    <a:pt x="8872" y="4668"/>
                  </a:lnTo>
                  <a:lnTo>
                    <a:pt x="8462" y="5206"/>
                  </a:lnTo>
                  <a:cubicBezTo>
                    <a:pt x="7770" y="6129"/>
                    <a:pt x="6462" y="6309"/>
                    <a:pt x="5565" y="5616"/>
                  </a:cubicBezTo>
                  <a:lnTo>
                    <a:pt x="2616" y="3411"/>
                  </a:lnTo>
                  <a:cubicBezTo>
                    <a:pt x="2308" y="3180"/>
                    <a:pt x="2257" y="2770"/>
                    <a:pt x="2488" y="2488"/>
                  </a:cubicBezTo>
                  <a:lnTo>
                    <a:pt x="2667" y="2231"/>
                  </a:lnTo>
                  <a:cubicBezTo>
                    <a:pt x="2898" y="1924"/>
                    <a:pt x="3308" y="1872"/>
                    <a:pt x="3590" y="2078"/>
                  </a:cubicBezTo>
                  <a:lnTo>
                    <a:pt x="5821" y="3770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256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18" name="Google Shape;318;p32"/>
            <p:cNvSpPr/>
            <p:nvPr/>
          </p:nvSpPr>
          <p:spPr>
            <a:xfrm>
              <a:off x="8181209" y="2101571"/>
              <a:ext cx="493486" cy="640621"/>
            </a:xfrm>
            <a:custGeom>
              <a:avLst/>
              <a:gdLst/>
              <a:ahLst/>
              <a:cxnLst/>
              <a:rect l="l" t="t" r="r" b="b"/>
              <a:pathLst>
                <a:path w="6822" h="8856" extrusionOk="0">
                  <a:moveTo>
                    <a:pt x="3437" y="2363"/>
                  </a:moveTo>
                  <a:cubicBezTo>
                    <a:pt x="3462" y="2543"/>
                    <a:pt x="3488" y="2748"/>
                    <a:pt x="3514" y="2953"/>
                  </a:cubicBezTo>
                  <a:cubicBezTo>
                    <a:pt x="3539" y="3158"/>
                    <a:pt x="3591" y="3363"/>
                    <a:pt x="3642" y="3568"/>
                  </a:cubicBezTo>
                  <a:lnTo>
                    <a:pt x="4283" y="5646"/>
                  </a:lnTo>
                  <a:lnTo>
                    <a:pt x="2565" y="5646"/>
                  </a:lnTo>
                  <a:lnTo>
                    <a:pt x="3206" y="3568"/>
                  </a:lnTo>
                  <a:cubicBezTo>
                    <a:pt x="3283" y="3363"/>
                    <a:pt x="3308" y="3158"/>
                    <a:pt x="3360" y="2953"/>
                  </a:cubicBezTo>
                  <a:cubicBezTo>
                    <a:pt x="3385" y="2748"/>
                    <a:pt x="3411" y="2543"/>
                    <a:pt x="3437" y="2363"/>
                  </a:cubicBezTo>
                  <a:close/>
                  <a:moveTo>
                    <a:pt x="3339" y="0"/>
                  </a:moveTo>
                  <a:cubicBezTo>
                    <a:pt x="3128" y="0"/>
                    <a:pt x="2905" y="97"/>
                    <a:pt x="2744" y="235"/>
                  </a:cubicBezTo>
                  <a:cubicBezTo>
                    <a:pt x="2616" y="414"/>
                    <a:pt x="2488" y="620"/>
                    <a:pt x="2437" y="850"/>
                  </a:cubicBezTo>
                  <a:lnTo>
                    <a:pt x="52" y="7799"/>
                  </a:lnTo>
                  <a:cubicBezTo>
                    <a:pt x="26" y="7851"/>
                    <a:pt x="26" y="7902"/>
                    <a:pt x="26" y="7953"/>
                  </a:cubicBezTo>
                  <a:lnTo>
                    <a:pt x="26" y="8082"/>
                  </a:lnTo>
                  <a:cubicBezTo>
                    <a:pt x="1" y="8287"/>
                    <a:pt x="103" y="8517"/>
                    <a:pt x="283" y="8646"/>
                  </a:cubicBezTo>
                  <a:cubicBezTo>
                    <a:pt x="439" y="8780"/>
                    <a:pt x="616" y="8856"/>
                    <a:pt x="811" y="8856"/>
                  </a:cubicBezTo>
                  <a:cubicBezTo>
                    <a:pt x="840" y="8856"/>
                    <a:pt x="869" y="8854"/>
                    <a:pt x="898" y="8851"/>
                  </a:cubicBezTo>
                  <a:cubicBezTo>
                    <a:pt x="1052" y="8851"/>
                    <a:pt x="1231" y="8800"/>
                    <a:pt x="1360" y="8723"/>
                  </a:cubicBezTo>
                  <a:cubicBezTo>
                    <a:pt x="1513" y="8620"/>
                    <a:pt x="1642" y="8466"/>
                    <a:pt x="1719" y="8287"/>
                  </a:cubicBezTo>
                  <a:lnTo>
                    <a:pt x="2129" y="7030"/>
                  </a:lnTo>
                  <a:lnTo>
                    <a:pt x="4744" y="7030"/>
                  </a:lnTo>
                  <a:lnTo>
                    <a:pt x="5103" y="8287"/>
                  </a:lnTo>
                  <a:cubicBezTo>
                    <a:pt x="5155" y="8466"/>
                    <a:pt x="5283" y="8594"/>
                    <a:pt x="5437" y="8697"/>
                  </a:cubicBezTo>
                  <a:cubicBezTo>
                    <a:pt x="5591" y="8800"/>
                    <a:pt x="5744" y="8851"/>
                    <a:pt x="5924" y="8851"/>
                  </a:cubicBezTo>
                  <a:cubicBezTo>
                    <a:pt x="5953" y="8854"/>
                    <a:pt x="5983" y="8856"/>
                    <a:pt x="6012" y="8856"/>
                  </a:cubicBezTo>
                  <a:cubicBezTo>
                    <a:pt x="6213" y="8856"/>
                    <a:pt x="6408" y="8780"/>
                    <a:pt x="6565" y="8646"/>
                  </a:cubicBezTo>
                  <a:cubicBezTo>
                    <a:pt x="6745" y="8517"/>
                    <a:pt x="6821" y="8287"/>
                    <a:pt x="6821" y="8082"/>
                  </a:cubicBezTo>
                  <a:lnTo>
                    <a:pt x="6821" y="7953"/>
                  </a:lnTo>
                  <a:cubicBezTo>
                    <a:pt x="6821" y="7902"/>
                    <a:pt x="6796" y="7851"/>
                    <a:pt x="6796" y="7799"/>
                  </a:cubicBezTo>
                  <a:lnTo>
                    <a:pt x="4411" y="850"/>
                  </a:lnTo>
                  <a:cubicBezTo>
                    <a:pt x="4334" y="620"/>
                    <a:pt x="4206" y="414"/>
                    <a:pt x="4052" y="235"/>
                  </a:cubicBezTo>
                  <a:cubicBezTo>
                    <a:pt x="3891" y="97"/>
                    <a:pt x="3689" y="0"/>
                    <a:pt x="3482" y="0"/>
                  </a:cubicBezTo>
                  <a:cubicBezTo>
                    <a:pt x="3459" y="0"/>
                    <a:pt x="3435" y="2"/>
                    <a:pt x="3411" y="4"/>
                  </a:cubicBezTo>
                  <a:cubicBezTo>
                    <a:pt x="3387" y="2"/>
                    <a:pt x="3363" y="0"/>
                    <a:pt x="33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19" name="Google Shape;319;p32"/>
            <p:cNvSpPr/>
            <p:nvPr/>
          </p:nvSpPr>
          <p:spPr>
            <a:xfrm>
              <a:off x="7371479" y="1001900"/>
              <a:ext cx="404439" cy="581015"/>
            </a:xfrm>
            <a:custGeom>
              <a:avLst/>
              <a:gdLst/>
              <a:ahLst/>
              <a:cxnLst/>
              <a:rect l="l" t="t" r="r" b="b"/>
              <a:pathLst>
                <a:path w="5591" h="8032" extrusionOk="0">
                  <a:moveTo>
                    <a:pt x="3087" y="1436"/>
                  </a:moveTo>
                  <a:cubicBezTo>
                    <a:pt x="3288" y="1436"/>
                    <a:pt x="3482" y="1515"/>
                    <a:pt x="3616" y="1672"/>
                  </a:cubicBezTo>
                  <a:cubicBezTo>
                    <a:pt x="3744" y="1851"/>
                    <a:pt x="3796" y="2057"/>
                    <a:pt x="3796" y="2262"/>
                  </a:cubicBezTo>
                  <a:cubicBezTo>
                    <a:pt x="3796" y="2390"/>
                    <a:pt x="3770" y="2518"/>
                    <a:pt x="3719" y="2646"/>
                  </a:cubicBezTo>
                  <a:cubicBezTo>
                    <a:pt x="3667" y="2749"/>
                    <a:pt x="3591" y="2852"/>
                    <a:pt x="3514" y="2928"/>
                  </a:cubicBezTo>
                  <a:cubicBezTo>
                    <a:pt x="3411" y="3005"/>
                    <a:pt x="3308" y="3057"/>
                    <a:pt x="3206" y="3082"/>
                  </a:cubicBezTo>
                  <a:cubicBezTo>
                    <a:pt x="3129" y="3134"/>
                    <a:pt x="3026" y="3134"/>
                    <a:pt x="2924" y="3134"/>
                  </a:cubicBezTo>
                  <a:lnTo>
                    <a:pt x="1616" y="3134"/>
                  </a:lnTo>
                  <a:lnTo>
                    <a:pt x="1616" y="1441"/>
                  </a:lnTo>
                  <a:lnTo>
                    <a:pt x="3001" y="1441"/>
                  </a:lnTo>
                  <a:cubicBezTo>
                    <a:pt x="3030" y="1438"/>
                    <a:pt x="3058" y="1436"/>
                    <a:pt x="3087" y="1436"/>
                  </a:cubicBezTo>
                  <a:close/>
                  <a:moveTo>
                    <a:pt x="2949" y="4595"/>
                  </a:moveTo>
                  <a:cubicBezTo>
                    <a:pt x="3232" y="4595"/>
                    <a:pt x="3488" y="4672"/>
                    <a:pt x="3719" y="4852"/>
                  </a:cubicBezTo>
                  <a:cubicBezTo>
                    <a:pt x="3924" y="5057"/>
                    <a:pt x="4026" y="5339"/>
                    <a:pt x="4001" y="5621"/>
                  </a:cubicBezTo>
                  <a:cubicBezTo>
                    <a:pt x="4026" y="5877"/>
                    <a:pt x="3924" y="6134"/>
                    <a:pt x="3744" y="6313"/>
                  </a:cubicBezTo>
                  <a:cubicBezTo>
                    <a:pt x="3520" y="6493"/>
                    <a:pt x="3255" y="6574"/>
                    <a:pt x="3003" y="6574"/>
                  </a:cubicBezTo>
                  <a:cubicBezTo>
                    <a:pt x="2968" y="6574"/>
                    <a:pt x="2933" y="6573"/>
                    <a:pt x="2898" y="6570"/>
                  </a:cubicBezTo>
                  <a:lnTo>
                    <a:pt x="1616" y="6570"/>
                  </a:lnTo>
                  <a:lnTo>
                    <a:pt x="1616" y="4595"/>
                  </a:lnTo>
                  <a:close/>
                  <a:moveTo>
                    <a:pt x="2969" y="0"/>
                  </a:moveTo>
                  <a:cubicBezTo>
                    <a:pt x="2920" y="0"/>
                    <a:pt x="2871" y="2"/>
                    <a:pt x="2821" y="5"/>
                  </a:cubicBezTo>
                  <a:lnTo>
                    <a:pt x="898" y="5"/>
                  </a:lnTo>
                  <a:cubicBezTo>
                    <a:pt x="874" y="3"/>
                    <a:pt x="850" y="1"/>
                    <a:pt x="827" y="1"/>
                  </a:cubicBezTo>
                  <a:cubicBezTo>
                    <a:pt x="620" y="1"/>
                    <a:pt x="418" y="98"/>
                    <a:pt x="257" y="236"/>
                  </a:cubicBezTo>
                  <a:cubicBezTo>
                    <a:pt x="103" y="364"/>
                    <a:pt x="1" y="595"/>
                    <a:pt x="1" y="826"/>
                  </a:cubicBezTo>
                  <a:lnTo>
                    <a:pt x="1" y="7211"/>
                  </a:lnTo>
                  <a:cubicBezTo>
                    <a:pt x="1" y="7416"/>
                    <a:pt x="103" y="7647"/>
                    <a:pt x="257" y="7775"/>
                  </a:cubicBezTo>
                  <a:cubicBezTo>
                    <a:pt x="437" y="7954"/>
                    <a:pt x="667" y="8031"/>
                    <a:pt x="898" y="8031"/>
                  </a:cubicBezTo>
                  <a:lnTo>
                    <a:pt x="2770" y="8031"/>
                  </a:lnTo>
                  <a:cubicBezTo>
                    <a:pt x="3180" y="8031"/>
                    <a:pt x="3565" y="7980"/>
                    <a:pt x="3949" y="7852"/>
                  </a:cubicBezTo>
                  <a:cubicBezTo>
                    <a:pt x="4283" y="7724"/>
                    <a:pt x="4591" y="7570"/>
                    <a:pt x="4847" y="7339"/>
                  </a:cubicBezTo>
                  <a:cubicBezTo>
                    <a:pt x="5334" y="6903"/>
                    <a:pt x="5591" y="6288"/>
                    <a:pt x="5591" y="5647"/>
                  </a:cubicBezTo>
                  <a:cubicBezTo>
                    <a:pt x="5591" y="5416"/>
                    <a:pt x="5565" y="5185"/>
                    <a:pt x="5462" y="4980"/>
                  </a:cubicBezTo>
                  <a:cubicBezTo>
                    <a:pt x="5385" y="4800"/>
                    <a:pt x="5283" y="4621"/>
                    <a:pt x="5155" y="4493"/>
                  </a:cubicBezTo>
                  <a:cubicBezTo>
                    <a:pt x="5026" y="4339"/>
                    <a:pt x="4873" y="4211"/>
                    <a:pt x="4693" y="4108"/>
                  </a:cubicBezTo>
                  <a:cubicBezTo>
                    <a:pt x="4539" y="4005"/>
                    <a:pt x="4360" y="3929"/>
                    <a:pt x="4180" y="3852"/>
                  </a:cubicBezTo>
                  <a:cubicBezTo>
                    <a:pt x="4514" y="3698"/>
                    <a:pt x="4796" y="3493"/>
                    <a:pt x="5026" y="3211"/>
                  </a:cubicBezTo>
                  <a:cubicBezTo>
                    <a:pt x="5257" y="2928"/>
                    <a:pt x="5385" y="2595"/>
                    <a:pt x="5385" y="2236"/>
                  </a:cubicBezTo>
                  <a:cubicBezTo>
                    <a:pt x="5385" y="1954"/>
                    <a:pt x="5309" y="1672"/>
                    <a:pt x="5206" y="1390"/>
                  </a:cubicBezTo>
                  <a:cubicBezTo>
                    <a:pt x="5103" y="1133"/>
                    <a:pt x="4950" y="877"/>
                    <a:pt x="4744" y="672"/>
                  </a:cubicBezTo>
                  <a:cubicBezTo>
                    <a:pt x="4514" y="467"/>
                    <a:pt x="4232" y="287"/>
                    <a:pt x="3924" y="185"/>
                  </a:cubicBezTo>
                  <a:cubicBezTo>
                    <a:pt x="3611" y="73"/>
                    <a:pt x="3299" y="0"/>
                    <a:pt x="29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20" name="Google Shape;320;p32"/>
            <p:cNvSpPr/>
            <p:nvPr/>
          </p:nvSpPr>
          <p:spPr>
            <a:xfrm>
              <a:off x="7683212" y="3558332"/>
              <a:ext cx="404431" cy="632908"/>
            </a:xfrm>
            <a:custGeom>
              <a:avLst/>
              <a:gdLst/>
              <a:ahLst/>
              <a:cxnLst/>
              <a:rect l="l" t="t" r="r" b="b"/>
              <a:pathLst>
                <a:path w="5001" h="7826" extrusionOk="0">
                  <a:moveTo>
                    <a:pt x="2744" y="0"/>
                  </a:moveTo>
                  <a:cubicBezTo>
                    <a:pt x="2334" y="0"/>
                    <a:pt x="1924" y="77"/>
                    <a:pt x="1514" y="205"/>
                  </a:cubicBezTo>
                  <a:cubicBezTo>
                    <a:pt x="1180" y="334"/>
                    <a:pt x="898" y="539"/>
                    <a:pt x="667" y="795"/>
                  </a:cubicBezTo>
                  <a:cubicBezTo>
                    <a:pt x="437" y="1052"/>
                    <a:pt x="257" y="1359"/>
                    <a:pt x="155" y="1693"/>
                  </a:cubicBezTo>
                  <a:cubicBezTo>
                    <a:pt x="52" y="2052"/>
                    <a:pt x="1" y="2462"/>
                    <a:pt x="1" y="2846"/>
                  </a:cubicBezTo>
                  <a:lnTo>
                    <a:pt x="1" y="5000"/>
                  </a:lnTo>
                  <a:cubicBezTo>
                    <a:pt x="1" y="5385"/>
                    <a:pt x="52" y="5770"/>
                    <a:pt x="155" y="6154"/>
                  </a:cubicBezTo>
                  <a:cubicBezTo>
                    <a:pt x="257" y="6488"/>
                    <a:pt x="437" y="6795"/>
                    <a:pt x="667" y="7052"/>
                  </a:cubicBezTo>
                  <a:cubicBezTo>
                    <a:pt x="898" y="7308"/>
                    <a:pt x="1180" y="7513"/>
                    <a:pt x="1514" y="7616"/>
                  </a:cubicBezTo>
                  <a:cubicBezTo>
                    <a:pt x="1872" y="7750"/>
                    <a:pt x="2230" y="7826"/>
                    <a:pt x="2588" y="7826"/>
                  </a:cubicBezTo>
                  <a:cubicBezTo>
                    <a:pt x="2640" y="7826"/>
                    <a:pt x="2692" y="7824"/>
                    <a:pt x="2744" y="7821"/>
                  </a:cubicBezTo>
                  <a:cubicBezTo>
                    <a:pt x="3026" y="7821"/>
                    <a:pt x="3309" y="7795"/>
                    <a:pt x="3591" y="7744"/>
                  </a:cubicBezTo>
                  <a:cubicBezTo>
                    <a:pt x="3847" y="7693"/>
                    <a:pt x="4078" y="7590"/>
                    <a:pt x="4309" y="7488"/>
                  </a:cubicBezTo>
                  <a:cubicBezTo>
                    <a:pt x="4488" y="7385"/>
                    <a:pt x="4668" y="7257"/>
                    <a:pt x="4796" y="7129"/>
                  </a:cubicBezTo>
                  <a:cubicBezTo>
                    <a:pt x="4924" y="7001"/>
                    <a:pt x="5001" y="6847"/>
                    <a:pt x="5001" y="6667"/>
                  </a:cubicBezTo>
                  <a:cubicBezTo>
                    <a:pt x="5001" y="6488"/>
                    <a:pt x="4924" y="6334"/>
                    <a:pt x="4796" y="6206"/>
                  </a:cubicBezTo>
                  <a:cubicBezTo>
                    <a:pt x="4684" y="6094"/>
                    <a:pt x="4514" y="6021"/>
                    <a:pt x="4354" y="6021"/>
                  </a:cubicBezTo>
                  <a:cubicBezTo>
                    <a:pt x="4330" y="6021"/>
                    <a:pt x="4306" y="6023"/>
                    <a:pt x="4283" y="6026"/>
                  </a:cubicBezTo>
                  <a:cubicBezTo>
                    <a:pt x="4255" y="6019"/>
                    <a:pt x="4230" y="6016"/>
                    <a:pt x="4205" y="6016"/>
                  </a:cubicBezTo>
                  <a:cubicBezTo>
                    <a:pt x="4137" y="6016"/>
                    <a:pt x="4076" y="6040"/>
                    <a:pt x="4001" y="6077"/>
                  </a:cubicBezTo>
                  <a:lnTo>
                    <a:pt x="3821" y="6180"/>
                  </a:lnTo>
                  <a:lnTo>
                    <a:pt x="3719" y="6257"/>
                  </a:lnTo>
                  <a:cubicBezTo>
                    <a:pt x="3565" y="6334"/>
                    <a:pt x="3437" y="6385"/>
                    <a:pt x="3283" y="6436"/>
                  </a:cubicBezTo>
                  <a:cubicBezTo>
                    <a:pt x="3126" y="6481"/>
                    <a:pt x="2963" y="6502"/>
                    <a:pt x="2802" y="6502"/>
                  </a:cubicBezTo>
                  <a:cubicBezTo>
                    <a:pt x="2597" y="6502"/>
                    <a:pt x="2393" y="6468"/>
                    <a:pt x="2206" y="6411"/>
                  </a:cubicBezTo>
                  <a:cubicBezTo>
                    <a:pt x="2026" y="6334"/>
                    <a:pt x="1898" y="6231"/>
                    <a:pt x="1796" y="6103"/>
                  </a:cubicBezTo>
                  <a:cubicBezTo>
                    <a:pt x="1693" y="5949"/>
                    <a:pt x="1616" y="5795"/>
                    <a:pt x="1591" y="5616"/>
                  </a:cubicBezTo>
                  <a:cubicBezTo>
                    <a:pt x="1539" y="5411"/>
                    <a:pt x="1514" y="5206"/>
                    <a:pt x="1514" y="4975"/>
                  </a:cubicBezTo>
                  <a:lnTo>
                    <a:pt x="1514" y="2846"/>
                  </a:lnTo>
                  <a:cubicBezTo>
                    <a:pt x="1514" y="2641"/>
                    <a:pt x="1539" y="2411"/>
                    <a:pt x="1591" y="2205"/>
                  </a:cubicBezTo>
                  <a:cubicBezTo>
                    <a:pt x="1616" y="2026"/>
                    <a:pt x="1693" y="1872"/>
                    <a:pt x="1796" y="1718"/>
                  </a:cubicBezTo>
                  <a:cubicBezTo>
                    <a:pt x="1924" y="1590"/>
                    <a:pt x="2052" y="1487"/>
                    <a:pt x="2206" y="1436"/>
                  </a:cubicBezTo>
                  <a:cubicBezTo>
                    <a:pt x="2411" y="1359"/>
                    <a:pt x="2616" y="1308"/>
                    <a:pt x="2821" y="1308"/>
                  </a:cubicBezTo>
                  <a:cubicBezTo>
                    <a:pt x="2975" y="1308"/>
                    <a:pt x="3155" y="1334"/>
                    <a:pt x="3309" y="1385"/>
                  </a:cubicBezTo>
                  <a:cubicBezTo>
                    <a:pt x="3437" y="1436"/>
                    <a:pt x="3591" y="1487"/>
                    <a:pt x="3719" y="1590"/>
                  </a:cubicBezTo>
                  <a:lnTo>
                    <a:pt x="3821" y="1641"/>
                  </a:lnTo>
                  <a:cubicBezTo>
                    <a:pt x="3898" y="1693"/>
                    <a:pt x="3975" y="1718"/>
                    <a:pt x="4027" y="1769"/>
                  </a:cubicBezTo>
                  <a:cubicBezTo>
                    <a:pt x="4103" y="1795"/>
                    <a:pt x="4180" y="1821"/>
                    <a:pt x="4283" y="1821"/>
                  </a:cubicBezTo>
                  <a:cubicBezTo>
                    <a:pt x="4462" y="1821"/>
                    <a:pt x="4668" y="1744"/>
                    <a:pt x="4796" y="1616"/>
                  </a:cubicBezTo>
                  <a:cubicBezTo>
                    <a:pt x="4924" y="1513"/>
                    <a:pt x="5001" y="1334"/>
                    <a:pt x="5001" y="1180"/>
                  </a:cubicBezTo>
                  <a:cubicBezTo>
                    <a:pt x="5001" y="1000"/>
                    <a:pt x="4924" y="846"/>
                    <a:pt x="4796" y="718"/>
                  </a:cubicBezTo>
                  <a:cubicBezTo>
                    <a:pt x="4668" y="564"/>
                    <a:pt x="4488" y="436"/>
                    <a:pt x="4309" y="359"/>
                  </a:cubicBezTo>
                  <a:cubicBezTo>
                    <a:pt x="4078" y="231"/>
                    <a:pt x="3847" y="154"/>
                    <a:pt x="3591" y="103"/>
                  </a:cubicBezTo>
                  <a:cubicBezTo>
                    <a:pt x="3309" y="51"/>
                    <a:pt x="3026" y="0"/>
                    <a:pt x="27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171EEB0F-2B8B-473E-BA68-0B0B64909766}"/>
              </a:ext>
            </a:extLst>
          </p:cNvPr>
          <p:cNvSpPr txBox="1"/>
          <p:nvPr/>
        </p:nvSpPr>
        <p:spPr>
          <a:xfrm>
            <a:off x="2113594" y="1025860"/>
            <a:ext cx="4368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THẢO LUẬN NHÓM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4D0314-5440-47AD-8EB3-989BEF611E98}"/>
              </a:ext>
            </a:extLst>
          </p:cNvPr>
          <p:cNvSpPr txBox="1"/>
          <p:nvPr/>
        </p:nvSpPr>
        <p:spPr>
          <a:xfrm>
            <a:off x="1540839" y="1662462"/>
            <a:ext cx="5513915" cy="1818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2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US" sz="2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dung </a:t>
            </a:r>
            <a:r>
              <a:rPr lang="en-US" sz="2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từng</a:t>
            </a:r>
            <a:r>
              <a:rPr lang="en-US" sz="2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bức</a:t>
            </a:r>
            <a:r>
              <a:rPr lang="en-US" sz="2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US" sz="2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 </a:t>
            </a:r>
            <a:r>
              <a:rPr lang="en-US" sz="2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2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2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2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2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2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2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2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2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sai</a:t>
            </a:r>
            <a:r>
              <a:rPr lang="en-US" sz="2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r>
              <a:rPr lang="en-US" sz="2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sz="2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sao</a:t>
            </a:r>
            <a:r>
              <a:rPr lang="en-US" sz="2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pic>
        <p:nvPicPr>
          <p:cNvPr id="2050" name="Picture 2" descr="Buncee - Template - Create a Holiday Story">
            <a:extLst>
              <a:ext uri="{FF2B5EF4-FFF2-40B4-BE49-F238E27FC236}">
                <a16:creationId xmlns:a16="http://schemas.microsoft.com/office/drawing/2014/main" id="{8DE3A212-44FC-4B5E-BC2B-5FB4A3FD2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0527" y="2449578"/>
            <a:ext cx="2866528" cy="2866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6EB147AE-A58B-45F2-9DC0-55ABEE6F524E}"/>
              </a:ext>
            </a:extLst>
          </p:cNvPr>
          <p:cNvGrpSpPr/>
          <p:nvPr/>
        </p:nvGrpSpPr>
        <p:grpSpPr>
          <a:xfrm>
            <a:off x="290513" y="340150"/>
            <a:ext cx="3532187" cy="3336862"/>
            <a:chOff x="290513" y="340150"/>
            <a:chExt cx="3532187" cy="333686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02FECAC-5176-4806-B572-4494BDF2A8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0513" y="340150"/>
              <a:ext cx="3532187" cy="2892362"/>
            </a:xfrm>
            <a:prstGeom prst="rect">
              <a:avLst/>
            </a:prstGeom>
          </p:spPr>
        </p:pic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EC2EA3DA-C34B-4701-B0A7-25B3CD7E8BF3}"/>
                </a:ext>
              </a:extLst>
            </p:cNvPr>
            <p:cNvSpPr/>
            <p:nvPr/>
          </p:nvSpPr>
          <p:spPr>
            <a:xfrm>
              <a:off x="1840706" y="3283312"/>
              <a:ext cx="431800" cy="393700"/>
            </a:xfrm>
            <a:prstGeom prst="ellipse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accent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635A592-A807-4641-922B-6D0F982DDD2A}"/>
              </a:ext>
            </a:extLst>
          </p:cNvPr>
          <p:cNvGrpSpPr/>
          <p:nvPr/>
        </p:nvGrpSpPr>
        <p:grpSpPr>
          <a:xfrm>
            <a:off x="3976084" y="1676400"/>
            <a:ext cx="4877403" cy="3067412"/>
            <a:chOff x="3976084" y="1676400"/>
            <a:chExt cx="4877403" cy="306741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8576169-A4B0-4FDA-9763-BF367CA130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76084" y="1676400"/>
              <a:ext cx="4877403" cy="2560637"/>
            </a:xfrm>
            <a:prstGeom prst="rect">
              <a:avLst/>
            </a:prstGeom>
          </p:spPr>
        </p:pic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FD8709D-8956-4FBE-90DD-9A030A3E4F8C}"/>
                </a:ext>
              </a:extLst>
            </p:cNvPr>
            <p:cNvSpPr/>
            <p:nvPr/>
          </p:nvSpPr>
          <p:spPr>
            <a:xfrm>
              <a:off x="6198885" y="4350112"/>
              <a:ext cx="431800" cy="393700"/>
            </a:xfrm>
            <a:prstGeom prst="ellipse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accent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47105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90DC8DA-8B02-4C7E-9947-95492C8328F2}"/>
              </a:ext>
            </a:extLst>
          </p:cNvPr>
          <p:cNvGrpSpPr/>
          <p:nvPr/>
        </p:nvGrpSpPr>
        <p:grpSpPr>
          <a:xfrm>
            <a:off x="150466" y="670649"/>
            <a:ext cx="4219494" cy="3505631"/>
            <a:chOff x="162759" y="238849"/>
            <a:chExt cx="4219494" cy="3505631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EC2EA3DA-C34B-4701-B0A7-25B3CD7E8BF3}"/>
                </a:ext>
              </a:extLst>
            </p:cNvPr>
            <p:cNvSpPr/>
            <p:nvPr/>
          </p:nvSpPr>
          <p:spPr>
            <a:xfrm>
              <a:off x="2056606" y="3350780"/>
              <a:ext cx="431800" cy="393700"/>
            </a:xfrm>
            <a:prstGeom prst="ellipse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accent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3</a:t>
              </a:r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827CBB02-35F1-4BDE-8B68-E7228E0CBF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6222" r="4889"/>
            <a:stretch/>
          </p:blipFill>
          <p:spPr>
            <a:xfrm>
              <a:off x="162759" y="238849"/>
              <a:ext cx="4219494" cy="3013075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A0A9D17-BA7A-456E-B17C-8956113B68A7}"/>
              </a:ext>
            </a:extLst>
          </p:cNvPr>
          <p:cNvGrpSpPr/>
          <p:nvPr/>
        </p:nvGrpSpPr>
        <p:grpSpPr>
          <a:xfrm>
            <a:off x="4735942" y="670649"/>
            <a:ext cx="4219494" cy="3505631"/>
            <a:chOff x="4661288" y="238849"/>
            <a:chExt cx="4219494" cy="3505631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FD8709D-8956-4FBE-90DD-9A030A3E4F8C}"/>
                </a:ext>
              </a:extLst>
            </p:cNvPr>
            <p:cNvSpPr/>
            <p:nvPr/>
          </p:nvSpPr>
          <p:spPr>
            <a:xfrm>
              <a:off x="6555135" y="3350780"/>
              <a:ext cx="431800" cy="393700"/>
            </a:xfrm>
            <a:prstGeom prst="ellipse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accent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4</a:t>
              </a: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A412974-4987-4780-A6A1-41F93D9515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61288" y="238849"/>
              <a:ext cx="4219494" cy="30195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27779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EC2EA3DA-C34B-4701-B0A7-25B3CD7E8BF3}"/>
              </a:ext>
            </a:extLst>
          </p:cNvPr>
          <p:cNvSpPr/>
          <p:nvPr/>
        </p:nvSpPr>
        <p:spPr>
          <a:xfrm>
            <a:off x="4356100" y="4074680"/>
            <a:ext cx="431800" cy="393700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CAA571-3D82-41CF-AFA3-B2E8C95C5F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2700" y="527050"/>
            <a:ext cx="6781800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2170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38"/>
          <p:cNvSpPr/>
          <p:nvPr/>
        </p:nvSpPr>
        <p:spPr>
          <a:xfrm rot="213424" flipH="1">
            <a:off x="734356" y="240602"/>
            <a:ext cx="7286718" cy="4811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160A63B-BEF0-49E0-96AB-256002580B71}"/>
              </a:ext>
            </a:extLst>
          </p:cNvPr>
          <p:cNvSpPr txBox="1"/>
          <p:nvPr/>
        </p:nvSpPr>
        <p:spPr>
          <a:xfrm>
            <a:off x="1007053" y="1939353"/>
            <a:ext cx="7051578" cy="11317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Cái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cái</a:t>
            </a:r>
            <a:r>
              <a:rPr lang="vi-V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thái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vi,</a:t>
            </a:r>
            <a:r>
              <a:rPr lang="vi-V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ý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phù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vi-V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chuẩn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mực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đạo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đức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pháp</a:t>
            </a:r>
            <a:r>
              <a:rPr lang="vi-V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luật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24" name="Google Shape;335;p34">
            <a:extLst>
              <a:ext uri="{FF2B5EF4-FFF2-40B4-BE49-F238E27FC236}">
                <a16:creationId xmlns:a16="http://schemas.microsoft.com/office/drawing/2014/main" id="{F6369580-C6D2-4DB3-AA97-169563E4EE47}"/>
              </a:ext>
            </a:extLst>
          </p:cNvPr>
          <p:cNvGrpSpPr/>
          <p:nvPr/>
        </p:nvGrpSpPr>
        <p:grpSpPr>
          <a:xfrm rot="-2026318">
            <a:off x="7159939" y="68543"/>
            <a:ext cx="1406039" cy="1336681"/>
            <a:chOff x="6201089" y="32925"/>
            <a:chExt cx="699625" cy="748894"/>
          </a:xfrm>
        </p:grpSpPr>
        <p:sp>
          <p:nvSpPr>
            <p:cNvPr id="25" name="Google Shape;336;p34">
              <a:extLst>
                <a:ext uri="{FF2B5EF4-FFF2-40B4-BE49-F238E27FC236}">
                  <a16:creationId xmlns:a16="http://schemas.microsoft.com/office/drawing/2014/main" id="{04C050C2-0EF6-4827-8490-94AA54566E9F}"/>
                </a:ext>
              </a:extLst>
            </p:cNvPr>
            <p:cNvSpPr/>
            <p:nvPr/>
          </p:nvSpPr>
          <p:spPr>
            <a:xfrm>
              <a:off x="6201089" y="32925"/>
              <a:ext cx="699625" cy="748894"/>
            </a:xfrm>
            <a:custGeom>
              <a:avLst/>
              <a:gdLst/>
              <a:ahLst/>
              <a:cxnLst/>
              <a:rect l="l" t="t" r="r" b="b"/>
              <a:pathLst>
                <a:path w="19156" h="20505" extrusionOk="0">
                  <a:moveTo>
                    <a:pt x="5667" y="0"/>
                  </a:moveTo>
                  <a:lnTo>
                    <a:pt x="0" y="15796"/>
                  </a:lnTo>
                  <a:lnTo>
                    <a:pt x="12950" y="20463"/>
                  </a:lnTo>
                  <a:cubicBezTo>
                    <a:pt x="13029" y="20491"/>
                    <a:pt x="13108" y="20505"/>
                    <a:pt x="13185" y="20505"/>
                  </a:cubicBezTo>
                  <a:cubicBezTo>
                    <a:pt x="13456" y="20505"/>
                    <a:pt x="13696" y="20338"/>
                    <a:pt x="13796" y="20078"/>
                  </a:cubicBezTo>
                  <a:lnTo>
                    <a:pt x="19053" y="5539"/>
                  </a:lnTo>
                  <a:cubicBezTo>
                    <a:pt x="19155" y="5180"/>
                    <a:pt x="18976" y="4795"/>
                    <a:pt x="18642" y="4693"/>
                  </a:cubicBezTo>
                  <a:lnTo>
                    <a:pt x="566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37;p34">
              <a:extLst>
                <a:ext uri="{FF2B5EF4-FFF2-40B4-BE49-F238E27FC236}">
                  <a16:creationId xmlns:a16="http://schemas.microsoft.com/office/drawing/2014/main" id="{D99C1497-E8CD-4252-9107-84ED4AE86239}"/>
                </a:ext>
              </a:extLst>
            </p:cNvPr>
            <p:cNvSpPr/>
            <p:nvPr/>
          </p:nvSpPr>
          <p:spPr>
            <a:xfrm>
              <a:off x="6301309" y="69448"/>
              <a:ext cx="221984" cy="581621"/>
            </a:xfrm>
            <a:custGeom>
              <a:avLst/>
              <a:gdLst/>
              <a:ahLst/>
              <a:cxnLst/>
              <a:rect l="l" t="t" r="r" b="b"/>
              <a:pathLst>
                <a:path w="6078" h="15925" extrusionOk="0">
                  <a:moveTo>
                    <a:pt x="5693" y="0"/>
                  </a:moveTo>
                  <a:lnTo>
                    <a:pt x="0" y="15796"/>
                  </a:lnTo>
                  <a:lnTo>
                    <a:pt x="385" y="15924"/>
                  </a:lnTo>
                  <a:lnTo>
                    <a:pt x="6077" y="129"/>
                  </a:lnTo>
                  <a:lnTo>
                    <a:pt x="569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38;p34">
              <a:extLst>
                <a:ext uri="{FF2B5EF4-FFF2-40B4-BE49-F238E27FC236}">
                  <a16:creationId xmlns:a16="http://schemas.microsoft.com/office/drawing/2014/main" id="{63D77EE7-CE66-4FCA-9BC3-654096AD3490}"/>
                </a:ext>
              </a:extLst>
            </p:cNvPr>
            <p:cNvSpPr/>
            <p:nvPr/>
          </p:nvSpPr>
          <p:spPr>
            <a:xfrm>
              <a:off x="6467052" y="311088"/>
              <a:ext cx="293166" cy="199486"/>
            </a:xfrm>
            <a:custGeom>
              <a:avLst/>
              <a:gdLst/>
              <a:ahLst/>
              <a:cxnLst/>
              <a:rect l="l" t="t" r="r" b="b"/>
              <a:pathLst>
                <a:path w="8027" h="5462" extrusionOk="0">
                  <a:moveTo>
                    <a:pt x="1052" y="0"/>
                  </a:moveTo>
                  <a:lnTo>
                    <a:pt x="1" y="2949"/>
                  </a:lnTo>
                  <a:lnTo>
                    <a:pt x="6975" y="5462"/>
                  </a:lnTo>
                  <a:lnTo>
                    <a:pt x="8027" y="2513"/>
                  </a:lnTo>
                  <a:lnTo>
                    <a:pt x="10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39;p34">
              <a:extLst>
                <a:ext uri="{FF2B5EF4-FFF2-40B4-BE49-F238E27FC236}">
                  <a16:creationId xmlns:a16="http://schemas.microsoft.com/office/drawing/2014/main" id="{15D702B4-993A-45AB-89C3-E94E32112F2A}"/>
                </a:ext>
              </a:extLst>
            </p:cNvPr>
            <p:cNvSpPr/>
            <p:nvPr/>
          </p:nvSpPr>
          <p:spPr>
            <a:xfrm>
              <a:off x="6354670" y="100347"/>
              <a:ext cx="91598" cy="91014"/>
            </a:xfrm>
            <a:custGeom>
              <a:avLst/>
              <a:gdLst/>
              <a:ahLst/>
              <a:cxnLst/>
              <a:rect l="l" t="t" r="r" b="b"/>
              <a:pathLst>
                <a:path w="2508" h="2492" extrusionOk="0">
                  <a:moveTo>
                    <a:pt x="821" y="1"/>
                  </a:moveTo>
                  <a:lnTo>
                    <a:pt x="693" y="334"/>
                  </a:lnTo>
                  <a:cubicBezTo>
                    <a:pt x="796" y="334"/>
                    <a:pt x="898" y="360"/>
                    <a:pt x="1001" y="385"/>
                  </a:cubicBezTo>
                  <a:cubicBezTo>
                    <a:pt x="2015" y="754"/>
                    <a:pt x="1620" y="2160"/>
                    <a:pt x="710" y="2160"/>
                  </a:cubicBezTo>
                  <a:cubicBezTo>
                    <a:pt x="608" y="2160"/>
                    <a:pt x="499" y="2142"/>
                    <a:pt x="385" y="2103"/>
                  </a:cubicBezTo>
                  <a:cubicBezTo>
                    <a:pt x="283" y="2052"/>
                    <a:pt x="206" y="2001"/>
                    <a:pt x="129" y="1949"/>
                  </a:cubicBezTo>
                  <a:lnTo>
                    <a:pt x="1" y="2257"/>
                  </a:lnTo>
                  <a:cubicBezTo>
                    <a:pt x="78" y="2308"/>
                    <a:pt x="180" y="2360"/>
                    <a:pt x="257" y="2411"/>
                  </a:cubicBezTo>
                  <a:cubicBezTo>
                    <a:pt x="417" y="2466"/>
                    <a:pt x="569" y="2491"/>
                    <a:pt x="713" y="2491"/>
                  </a:cubicBezTo>
                  <a:cubicBezTo>
                    <a:pt x="1969" y="2491"/>
                    <a:pt x="2508" y="561"/>
                    <a:pt x="1103" y="78"/>
                  </a:cubicBezTo>
                  <a:cubicBezTo>
                    <a:pt x="1001" y="52"/>
                    <a:pt x="924" y="26"/>
                    <a:pt x="8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40;p34">
              <a:extLst>
                <a:ext uri="{FF2B5EF4-FFF2-40B4-BE49-F238E27FC236}">
                  <a16:creationId xmlns:a16="http://schemas.microsoft.com/office/drawing/2014/main" id="{4ECA8F86-6784-48F1-B000-5B1F074956F8}"/>
                </a:ext>
              </a:extLst>
            </p:cNvPr>
            <p:cNvSpPr/>
            <p:nvPr/>
          </p:nvSpPr>
          <p:spPr>
            <a:xfrm>
              <a:off x="6309709" y="225842"/>
              <a:ext cx="91379" cy="90320"/>
            </a:xfrm>
            <a:custGeom>
              <a:avLst/>
              <a:gdLst/>
              <a:ahLst/>
              <a:cxnLst/>
              <a:rect l="l" t="t" r="r" b="b"/>
              <a:pathLst>
                <a:path w="2502" h="2473" extrusionOk="0">
                  <a:moveTo>
                    <a:pt x="821" y="1"/>
                  </a:moveTo>
                  <a:lnTo>
                    <a:pt x="693" y="308"/>
                  </a:lnTo>
                  <a:cubicBezTo>
                    <a:pt x="796" y="308"/>
                    <a:pt x="898" y="334"/>
                    <a:pt x="1001" y="360"/>
                  </a:cubicBezTo>
                  <a:cubicBezTo>
                    <a:pt x="2010" y="727"/>
                    <a:pt x="1624" y="2141"/>
                    <a:pt x="724" y="2141"/>
                  </a:cubicBezTo>
                  <a:cubicBezTo>
                    <a:pt x="618" y="2141"/>
                    <a:pt x="504" y="2121"/>
                    <a:pt x="386" y="2078"/>
                  </a:cubicBezTo>
                  <a:cubicBezTo>
                    <a:pt x="283" y="2026"/>
                    <a:pt x="206" y="1975"/>
                    <a:pt x="129" y="1924"/>
                  </a:cubicBezTo>
                  <a:lnTo>
                    <a:pt x="1" y="2257"/>
                  </a:lnTo>
                  <a:cubicBezTo>
                    <a:pt x="78" y="2309"/>
                    <a:pt x="180" y="2334"/>
                    <a:pt x="257" y="2385"/>
                  </a:cubicBezTo>
                  <a:cubicBezTo>
                    <a:pt x="424" y="2446"/>
                    <a:pt x="582" y="2473"/>
                    <a:pt x="730" y="2473"/>
                  </a:cubicBezTo>
                  <a:cubicBezTo>
                    <a:pt x="1974" y="2473"/>
                    <a:pt x="2501" y="556"/>
                    <a:pt x="1103" y="52"/>
                  </a:cubicBezTo>
                  <a:cubicBezTo>
                    <a:pt x="1001" y="26"/>
                    <a:pt x="924" y="1"/>
                    <a:pt x="8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41;p34">
              <a:extLst>
                <a:ext uri="{FF2B5EF4-FFF2-40B4-BE49-F238E27FC236}">
                  <a16:creationId xmlns:a16="http://schemas.microsoft.com/office/drawing/2014/main" id="{64365FA4-2AB8-4E76-8EDE-EF1C1B30CD68}"/>
                </a:ext>
              </a:extLst>
            </p:cNvPr>
            <p:cNvSpPr/>
            <p:nvPr/>
          </p:nvSpPr>
          <p:spPr>
            <a:xfrm>
              <a:off x="6264786" y="350423"/>
              <a:ext cx="91343" cy="90320"/>
            </a:xfrm>
            <a:custGeom>
              <a:avLst/>
              <a:gdLst/>
              <a:ahLst/>
              <a:cxnLst/>
              <a:rect l="l" t="t" r="r" b="b"/>
              <a:pathLst>
                <a:path w="2501" h="2473" extrusionOk="0">
                  <a:moveTo>
                    <a:pt x="821" y="0"/>
                  </a:moveTo>
                  <a:lnTo>
                    <a:pt x="692" y="333"/>
                  </a:lnTo>
                  <a:cubicBezTo>
                    <a:pt x="795" y="333"/>
                    <a:pt x="898" y="333"/>
                    <a:pt x="1000" y="385"/>
                  </a:cubicBezTo>
                  <a:cubicBezTo>
                    <a:pt x="2009" y="729"/>
                    <a:pt x="1623" y="2140"/>
                    <a:pt x="723" y="2140"/>
                  </a:cubicBezTo>
                  <a:cubicBezTo>
                    <a:pt x="617" y="2140"/>
                    <a:pt x="504" y="2120"/>
                    <a:pt x="385" y="2077"/>
                  </a:cubicBezTo>
                  <a:cubicBezTo>
                    <a:pt x="282" y="2052"/>
                    <a:pt x="205" y="2000"/>
                    <a:pt x="128" y="1923"/>
                  </a:cubicBezTo>
                  <a:lnTo>
                    <a:pt x="0" y="2257"/>
                  </a:lnTo>
                  <a:cubicBezTo>
                    <a:pt x="77" y="2308"/>
                    <a:pt x="180" y="2359"/>
                    <a:pt x="256" y="2385"/>
                  </a:cubicBezTo>
                  <a:cubicBezTo>
                    <a:pt x="423" y="2445"/>
                    <a:pt x="581" y="2472"/>
                    <a:pt x="730" y="2472"/>
                  </a:cubicBezTo>
                  <a:cubicBezTo>
                    <a:pt x="1974" y="2472"/>
                    <a:pt x="2500" y="555"/>
                    <a:pt x="1103" y="51"/>
                  </a:cubicBezTo>
                  <a:cubicBezTo>
                    <a:pt x="1000" y="26"/>
                    <a:pt x="923" y="0"/>
                    <a:pt x="8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42;p34">
              <a:extLst>
                <a:ext uri="{FF2B5EF4-FFF2-40B4-BE49-F238E27FC236}">
                  <a16:creationId xmlns:a16="http://schemas.microsoft.com/office/drawing/2014/main" id="{1A7C5D98-3857-405E-AA05-1FFEEAAD80E7}"/>
                </a:ext>
              </a:extLst>
            </p:cNvPr>
            <p:cNvSpPr/>
            <p:nvPr/>
          </p:nvSpPr>
          <p:spPr>
            <a:xfrm>
              <a:off x="6219825" y="474969"/>
              <a:ext cx="91343" cy="90320"/>
            </a:xfrm>
            <a:custGeom>
              <a:avLst/>
              <a:gdLst/>
              <a:ahLst/>
              <a:cxnLst/>
              <a:rect l="l" t="t" r="r" b="b"/>
              <a:pathLst>
                <a:path w="2501" h="2473" extrusionOk="0">
                  <a:moveTo>
                    <a:pt x="821" y="1"/>
                  </a:moveTo>
                  <a:lnTo>
                    <a:pt x="693" y="334"/>
                  </a:lnTo>
                  <a:cubicBezTo>
                    <a:pt x="795" y="334"/>
                    <a:pt x="898" y="334"/>
                    <a:pt x="1000" y="385"/>
                  </a:cubicBezTo>
                  <a:cubicBezTo>
                    <a:pt x="2008" y="752"/>
                    <a:pt x="1625" y="2141"/>
                    <a:pt x="727" y="2141"/>
                  </a:cubicBezTo>
                  <a:cubicBezTo>
                    <a:pt x="620" y="2141"/>
                    <a:pt x="505" y="2121"/>
                    <a:pt x="385" y="2078"/>
                  </a:cubicBezTo>
                  <a:cubicBezTo>
                    <a:pt x="282" y="2052"/>
                    <a:pt x="205" y="2001"/>
                    <a:pt x="128" y="1949"/>
                  </a:cubicBezTo>
                  <a:lnTo>
                    <a:pt x="0" y="2257"/>
                  </a:lnTo>
                  <a:cubicBezTo>
                    <a:pt x="77" y="2308"/>
                    <a:pt x="180" y="2360"/>
                    <a:pt x="257" y="2385"/>
                  </a:cubicBezTo>
                  <a:cubicBezTo>
                    <a:pt x="423" y="2445"/>
                    <a:pt x="582" y="2473"/>
                    <a:pt x="730" y="2473"/>
                  </a:cubicBezTo>
                  <a:cubicBezTo>
                    <a:pt x="1974" y="2473"/>
                    <a:pt x="2500" y="556"/>
                    <a:pt x="1103" y="52"/>
                  </a:cubicBezTo>
                  <a:lnTo>
                    <a:pt x="1103" y="52"/>
                  </a:lnTo>
                  <a:lnTo>
                    <a:pt x="1103" y="78"/>
                  </a:lnTo>
                  <a:cubicBezTo>
                    <a:pt x="1000" y="26"/>
                    <a:pt x="923" y="26"/>
                    <a:pt x="8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43;p34">
              <a:extLst>
                <a:ext uri="{FF2B5EF4-FFF2-40B4-BE49-F238E27FC236}">
                  <a16:creationId xmlns:a16="http://schemas.microsoft.com/office/drawing/2014/main" id="{9E82F0A3-1992-461A-B93F-87DA479E64BF}"/>
                </a:ext>
              </a:extLst>
            </p:cNvPr>
            <p:cNvSpPr/>
            <p:nvPr/>
          </p:nvSpPr>
          <p:spPr>
            <a:xfrm>
              <a:off x="6363107" y="137820"/>
              <a:ext cx="19686" cy="7524"/>
            </a:xfrm>
            <a:custGeom>
              <a:avLst/>
              <a:gdLst/>
              <a:ahLst/>
              <a:cxnLst/>
              <a:rect l="l" t="t" r="r" b="b"/>
              <a:pathLst>
                <a:path w="539" h="206" fill="none" extrusionOk="0">
                  <a:moveTo>
                    <a:pt x="0" y="0"/>
                  </a:moveTo>
                  <a:lnTo>
                    <a:pt x="539" y="205"/>
                  </a:lnTo>
                </a:path>
              </a:pathLst>
            </a:custGeom>
            <a:noFill/>
            <a:ln w="9625" cap="rnd" cmpd="sng">
              <a:solidFill>
                <a:schemeClr val="lt1"/>
              </a:solidFill>
              <a:prstDash val="solid"/>
              <a:miter lim="256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44;p34">
              <a:extLst>
                <a:ext uri="{FF2B5EF4-FFF2-40B4-BE49-F238E27FC236}">
                  <a16:creationId xmlns:a16="http://schemas.microsoft.com/office/drawing/2014/main" id="{9599B5E5-E818-4E0C-957F-CE2F803C4266}"/>
                </a:ext>
              </a:extLst>
            </p:cNvPr>
            <p:cNvSpPr/>
            <p:nvPr/>
          </p:nvSpPr>
          <p:spPr>
            <a:xfrm>
              <a:off x="6318146" y="264265"/>
              <a:ext cx="18773" cy="6574"/>
            </a:xfrm>
            <a:custGeom>
              <a:avLst/>
              <a:gdLst/>
              <a:ahLst/>
              <a:cxnLst/>
              <a:rect l="l" t="t" r="r" b="b"/>
              <a:pathLst>
                <a:path w="514" h="180" fill="none" extrusionOk="0">
                  <a:moveTo>
                    <a:pt x="1" y="0"/>
                  </a:moveTo>
                  <a:lnTo>
                    <a:pt x="513" y="180"/>
                  </a:lnTo>
                </a:path>
              </a:pathLst>
            </a:custGeom>
            <a:noFill/>
            <a:ln w="9625" cap="rnd" cmpd="sng">
              <a:solidFill>
                <a:schemeClr val="lt1"/>
              </a:solidFill>
              <a:prstDash val="solid"/>
              <a:miter lim="256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5;p34">
              <a:extLst>
                <a:ext uri="{FF2B5EF4-FFF2-40B4-BE49-F238E27FC236}">
                  <a16:creationId xmlns:a16="http://schemas.microsoft.com/office/drawing/2014/main" id="{2EDFC945-5233-400C-8EFF-057C3C722430}"/>
                </a:ext>
              </a:extLst>
            </p:cNvPr>
            <p:cNvSpPr/>
            <p:nvPr/>
          </p:nvSpPr>
          <p:spPr>
            <a:xfrm>
              <a:off x="6272273" y="389759"/>
              <a:ext cx="19686" cy="7524"/>
            </a:xfrm>
            <a:custGeom>
              <a:avLst/>
              <a:gdLst/>
              <a:ahLst/>
              <a:cxnLst/>
              <a:rect l="l" t="t" r="r" b="b"/>
              <a:pathLst>
                <a:path w="539" h="206" fill="none" extrusionOk="0">
                  <a:moveTo>
                    <a:pt x="0" y="0"/>
                  </a:moveTo>
                  <a:lnTo>
                    <a:pt x="539" y="205"/>
                  </a:lnTo>
                </a:path>
              </a:pathLst>
            </a:custGeom>
            <a:noFill/>
            <a:ln w="9625" cap="rnd" cmpd="sng">
              <a:solidFill>
                <a:schemeClr val="lt1"/>
              </a:solidFill>
              <a:prstDash val="solid"/>
              <a:miter lim="256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46;p34">
              <a:extLst>
                <a:ext uri="{FF2B5EF4-FFF2-40B4-BE49-F238E27FC236}">
                  <a16:creationId xmlns:a16="http://schemas.microsoft.com/office/drawing/2014/main" id="{8B78A558-1FA4-4F12-9E61-43B130FF319C}"/>
                </a:ext>
              </a:extLst>
            </p:cNvPr>
            <p:cNvSpPr/>
            <p:nvPr/>
          </p:nvSpPr>
          <p:spPr>
            <a:xfrm>
              <a:off x="6227313" y="516167"/>
              <a:ext cx="18773" cy="6611"/>
            </a:xfrm>
            <a:custGeom>
              <a:avLst/>
              <a:gdLst/>
              <a:ahLst/>
              <a:cxnLst/>
              <a:rect l="l" t="t" r="r" b="b"/>
              <a:pathLst>
                <a:path w="514" h="181" fill="none" extrusionOk="0">
                  <a:moveTo>
                    <a:pt x="0" y="1"/>
                  </a:moveTo>
                  <a:lnTo>
                    <a:pt x="513" y="180"/>
                  </a:lnTo>
                </a:path>
              </a:pathLst>
            </a:custGeom>
            <a:noFill/>
            <a:ln w="9625" cap="rnd" cmpd="sng">
              <a:solidFill>
                <a:schemeClr val="lt1"/>
              </a:solidFill>
              <a:prstDash val="solid"/>
              <a:miter lim="256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ABA0677E-B26C-4AFA-B468-712525AD1D08}"/>
              </a:ext>
            </a:extLst>
          </p:cNvPr>
          <p:cNvGrpSpPr/>
          <p:nvPr/>
        </p:nvGrpSpPr>
        <p:grpSpPr>
          <a:xfrm>
            <a:off x="1697559" y="1159641"/>
            <a:ext cx="5239896" cy="523220"/>
            <a:chOff x="1697560" y="644410"/>
            <a:chExt cx="5239896" cy="52322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8211FFA-0B52-49F8-AEA9-6A85579C0DA9}"/>
                </a:ext>
              </a:extLst>
            </p:cNvPr>
            <p:cNvSpPr txBox="1"/>
            <p:nvPr/>
          </p:nvSpPr>
          <p:spPr>
            <a:xfrm>
              <a:off x="2109948" y="644410"/>
              <a:ext cx="48275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Thế</a:t>
              </a:r>
              <a:r>
                <a:rPr lang="en-US" sz="2800" b="1" i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vi-VN" sz="2800" b="1" i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nào là cái đúng</a:t>
              </a:r>
              <a:r>
                <a:rPr lang="en-US" sz="2800" b="1" i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,</a:t>
              </a:r>
              <a:r>
                <a:rPr lang="vi-VN" sz="2800" b="1" i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cái tốt?</a:t>
              </a:r>
              <a:endParaRPr lang="en-US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37" name="Google Shape;609;p45">
              <a:extLst>
                <a:ext uri="{FF2B5EF4-FFF2-40B4-BE49-F238E27FC236}">
                  <a16:creationId xmlns:a16="http://schemas.microsoft.com/office/drawing/2014/main" id="{B7512A10-E5ED-4824-BCE6-9D34467D7F05}"/>
                </a:ext>
              </a:extLst>
            </p:cNvPr>
            <p:cNvGrpSpPr/>
            <p:nvPr/>
          </p:nvGrpSpPr>
          <p:grpSpPr>
            <a:xfrm>
              <a:off x="1697560" y="702080"/>
              <a:ext cx="384047" cy="386995"/>
              <a:chOff x="4652476" y="2898915"/>
              <a:chExt cx="386016" cy="384495"/>
            </a:xfrm>
          </p:grpSpPr>
          <p:sp>
            <p:nvSpPr>
              <p:cNvPr id="38" name="Google Shape;610;p45">
                <a:extLst>
                  <a:ext uri="{FF2B5EF4-FFF2-40B4-BE49-F238E27FC236}">
                    <a16:creationId xmlns:a16="http://schemas.microsoft.com/office/drawing/2014/main" id="{2437312E-F450-4254-83AB-796DCAC94CA5}"/>
                  </a:ext>
                </a:extLst>
              </p:cNvPr>
              <p:cNvSpPr/>
              <p:nvPr/>
            </p:nvSpPr>
            <p:spPr>
              <a:xfrm>
                <a:off x="4842456" y="3088895"/>
                <a:ext cx="60190" cy="60190"/>
              </a:xfrm>
              <a:custGeom>
                <a:avLst/>
                <a:gdLst/>
                <a:ahLst/>
                <a:cxnLst/>
                <a:rect l="l" t="t" r="r" b="b"/>
                <a:pathLst>
                  <a:path w="2296" h="2296" extrusionOk="0">
                    <a:moveTo>
                      <a:pt x="592" y="0"/>
                    </a:moveTo>
                    <a:lnTo>
                      <a:pt x="0" y="592"/>
                    </a:lnTo>
                    <a:lnTo>
                      <a:pt x="1704" y="2295"/>
                    </a:lnTo>
                    <a:lnTo>
                      <a:pt x="2295" y="1703"/>
                    </a:lnTo>
                    <a:lnTo>
                      <a:pt x="59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611;p45">
                <a:extLst>
                  <a:ext uri="{FF2B5EF4-FFF2-40B4-BE49-F238E27FC236}">
                    <a16:creationId xmlns:a16="http://schemas.microsoft.com/office/drawing/2014/main" id="{85FBB1A7-C893-4A6F-92EC-2D8DE5E3C483}"/>
                  </a:ext>
                </a:extLst>
              </p:cNvPr>
              <p:cNvSpPr/>
              <p:nvPr/>
            </p:nvSpPr>
            <p:spPr>
              <a:xfrm>
                <a:off x="4652476" y="2898915"/>
                <a:ext cx="247889" cy="247889"/>
              </a:xfrm>
              <a:custGeom>
                <a:avLst/>
                <a:gdLst/>
                <a:ahLst/>
                <a:cxnLst/>
                <a:rect l="l" t="t" r="r" b="b"/>
                <a:pathLst>
                  <a:path w="9456" h="9456" extrusionOk="0">
                    <a:moveTo>
                      <a:pt x="4721" y="1"/>
                    </a:moveTo>
                    <a:cubicBezTo>
                      <a:pt x="2108" y="1"/>
                      <a:pt x="1" y="2108"/>
                      <a:pt x="1" y="4721"/>
                    </a:cubicBezTo>
                    <a:cubicBezTo>
                      <a:pt x="1" y="7334"/>
                      <a:pt x="2108" y="9456"/>
                      <a:pt x="4721" y="9456"/>
                    </a:cubicBezTo>
                    <a:cubicBezTo>
                      <a:pt x="7334" y="9456"/>
                      <a:pt x="9456" y="7334"/>
                      <a:pt x="9456" y="4721"/>
                    </a:cubicBezTo>
                    <a:cubicBezTo>
                      <a:pt x="9456" y="2108"/>
                      <a:pt x="7334" y="1"/>
                      <a:pt x="47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612;p45">
                <a:extLst>
                  <a:ext uri="{FF2B5EF4-FFF2-40B4-BE49-F238E27FC236}">
                    <a16:creationId xmlns:a16="http://schemas.microsoft.com/office/drawing/2014/main" id="{26A38EAF-B6E3-481E-A2DD-F8AEAC09B2C9}"/>
                  </a:ext>
                </a:extLst>
              </p:cNvPr>
              <p:cNvSpPr/>
              <p:nvPr/>
            </p:nvSpPr>
            <p:spPr>
              <a:xfrm>
                <a:off x="4680866" y="2927306"/>
                <a:ext cx="191134" cy="191134"/>
              </a:xfrm>
              <a:custGeom>
                <a:avLst/>
                <a:gdLst/>
                <a:ahLst/>
                <a:cxnLst/>
                <a:rect l="l" t="t" r="r" b="b"/>
                <a:pathLst>
                  <a:path w="7291" h="7291" extrusionOk="0">
                    <a:moveTo>
                      <a:pt x="3638" y="0"/>
                    </a:moveTo>
                    <a:cubicBezTo>
                      <a:pt x="1632" y="0"/>
                      <a:pt x="0" y="1631"/>
                      <a:pt x="0" y="3638"/>
                    </a:cubicBezTo>
                    <a:cubicBezTo>
                      <a:pt x="0" y="5659"/>
                      <a:pt x="1632" y="7290"/>
                      <a:pt x="3638" y="7290"/>
                    </a:cubicBezTo>
                    <a:cubicBezTo>
                      <a:pt x="5659" y="7290"/>
                      <a:pt x="7290" y="5659"/>
                      <a:pt x="7290" y="3638"/>
                    </a:cubicBezTo>
                    <a:cubicBezTo>
                      <a:pt x="7290" y="1631"/>
                      <a:pt x="5659" y="0"/>
                      <a:pt x="36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613;p45">
                <a:extLst>
                  <a:ext uri="{FF2B5EF4-FFF2-40B4-BE49-F238E27FC236}">
                    <a16:creationId xmlns:a16="http://schemas.microsoft.com/office/drawing/2014/main" id="{3508F87A-17CC-4E37-98A2-07696566736C}"/>
                  </a:ext>
                </a:extLst>
              </p:cNvPr>
              <p:cNvSpPr/>
              <p:nvPr/>
            </p:nvSpPr>
            <p:spPr>
              <a:xfrm>
                <a:off x="4869693" y="3117653"/>
                <a:ext cx="168798" cy="165757"/>
              </a:xfrm>
              <a:custGeom>
                <a:avLst/>
                <a:gdLst/>
                <a:ahLst/>
                <a:cxnLst/>
                <a:rect l="l" t="t" r="r" b="b"/>
                <a:pathLst>
                  <a:path w="6439" h="6323" extrusionOk="0">
                    <a:moveTo>
                      <a:pt x="1293" y="0"/>
                    </a:moveTo>
                    <a:cubicBezTo>
                      <a:pt x="1145" y="0"/>
                      <a:pt x="997" y="58"/>
                      <a:pt x="881" y="173"/>
                    </a:cubicBezTo>
                    <a:lnTo>
                      <a:pt x="232" y="823"/>
                    </a:lnTo>
                    <a:cubicBezTo>
                      <a:pt x="1" y="1054"/>
                      <a:pt x="1" y="1415"/>
                      <a:pt x="232" y="1646"/>
                    </a:cubicBezTo>
                    <a:lnTo>
                      <a:pt x="4735" y="6150"/>
                    </a:lnTo>
                    <a:cubicBezTo>
                      <a:pt x="4851" y="6265"/>
                      <a:pt x="4999" y="6323"/>
                      <a:pt x="5147" y="6323"/>
                    </a:cubicBezTo>
                    <a:cubicBezTo>
                      <a:pt x="5295" y="6323"/>
                      <a:pt x="5443" y="6265"/>
                      <a:pt x="5558" y="6150"/>
                    </a:cubicBezTo>
                    <a:lnTo>
                      <a:pt x="6208" y="5500"/>
                    </a:lnTo>
                    <a:cubicBezTo>
                      <a:pt x="6439" y="5269"/>
                      <a:pt x="6439" y="4908"/>
                      <a:pt x="6208" y="4677"/>
                    </a:cubicBezTo>
                    <a:lnTo>
                      <a:pt x="1704" y="173"/>
                    </a:lnTo>
                    <a:cubicBezTo>
                      <a:pt x="1588" y="58"/>
                      <a:pt x="1441" y="0"/>
                      <a:pt x="129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614;p45">
                <a:extLst>
                  <a:ext uri="{FF2B5EF4-FFF2-40B4-BE49-F238E27FC236}">
                    <a16:creationId xmlns:a16="http://schemas.microsoft.com/office/drawing/2014/main" id="{AF64E4C4-7FB8-4331-B0F4-D3ABD523A583}"/>
                  </a:ext>
                </a:extLst>
              </p:cNvPr>
              <p:cNvSpPr/>
              <p:nvPr/>
            </p:nvSpPr>
            <p:spPr>
              <a:xfrm>
                <a:off x="4881437" y="3118020"/>
                <a:ext cx="157054" cy="155560"/>
              </a:xfrm>
              <a:custGeom>
                <a:avLst/>
                <a:gdLst/>
                <a:ahLst/>
                <a:cxnLst/>
                <a:rect l="l" t="t" r="r" b="b"/>
                <a:pathLst>
                  <a:path w="5991" h="5934" extrusionOk="0">
                    <a:moveTo>
                      <a:pt x="25" y="582"/>
                    </a:moveTo>
                    <a:cubicBezTo>
                      <a:pt x="17" y="590"/>
                      <a:pt x="8" y="598"/>
                      <a:pt x="0" y="607"/>
                    </a:cubicBezTo>
                    <a:lnTo>
                      <a:pt x="25" y="582"/>
                    </a:lnTo>
                    <a:close/>
                    <a:moveTo>
                      <a:pt x="845" y="1"/>
                    </a:moveTo>
                    <a:cubicBezTo>
                      <a:pt x="697" y="1"/>
                      <a:pt x="549" y="58"/>
                      <a:pt x="433" y="174"/>
                    </a:cubicBezTo>
                    <a:lnTo>
                      <a:pt x="25" y="582"/>
                    </a:lnTo>
                    <a:lnTo>
                      <a:pt x="25" y="582"/>
                    </a:lnTo>
                    <a:cubicBezTo>
                      <a:pt x="131" y="483"/>
                      <a:pt x="267" y="434"/>
                      <a:pt x="404" y="434"/>
                    </a:cubicBezTo>
                    <a:cubicBezTo>
                      <a:pt x="552" y="434"/>
                      <a:pt x="700" y="491"/>
                      <a:pt x="808" y="607"/>
                    </a:cubicBezTo>
                    <a:lnTo>
                      <a:pt x="5327" y="5111"/>
                    </a:lnTo>
                    <a:cubicBezTo>
                      <a:pt x="5543" y="5342"/>
                      <a:pt x="5543" y="5703"/>
                      <a:pt x="5327" y="5934"/>
                    </a:cubicBezTo>
                    <a:lnTo>
                      <a:pt x="5760" y="5501"/>
                    </a:lnTo>
                    <a:cubicBezTo>
                      <a:pt x="5991" y="5270"/>
                      <a:pt x="5991" y="4909"/>
                      <a:pt x="5760" y="4678"/>
                    </a:cubicBezTo>
                    <a:lnTo>
                      <a:pt x="1256" y="174"/>
                    </a:lnTo>
                    <a:cubicBezTo>
                      <a:pt x="1140" y="58"/>
                      <a:pt x="993" y="1"/>
                      <a:pt x="84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615;p45">
                <a:extLst>
                  <a:ext uri="{FF2B5EF4-FFF2-40B4-BE49-F238E27FC236}">
                    <a16:creationId xmlns:a16="http://schemas.microsoft.com/office/drawing/2014/main" id="{0CA4ACCB-05DF-46D1-82AA-252339F9730F}"/>
                  </a:ext>
                </a:extLst>
              </p:cNvPr>
              <p:cNvSpPr/>
              <p:nvPr/>
            </p:nvSpPr>
            <p:spPr>
              <a:xfrm>
                <a:off x="4952952" y="3199391"/>
                <a:ext cx="54134" cy="54134"/>
              </a:xfrm>
              <a:custGeom>
                <a:avLst/>
                <a:gdLst/>
                <a:ahLst/>
                <a:cxnLst/>
                <a:rect l="l" t="t" r="r" b="b"/>
                <a:pathLst>
                  <a:path w="2065" h="2065" extrusionOk="0">
                    <a:moveTo>
                      <a:pt x="1458" y="0"/>
                    </a:moveTo>
                    <a:lnTo>
                      <a:pt x="0" y="1473"/>
                    </a:lnTo>
                    <a:lnTo>
                      <a:pt x="592" y="2064"/>
                    </a:lnTo>
                    <a:lnTo>
                      <a:pt x="2065" y="607"/>
                    </a:lnTo>
                    <a:lnTo>
                      <a:pt x="145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616;p45">
                <a:extLst>
                  <a:ext uri="{FF2B5EF4-FFF2-40B4-BE49-F238E27FC236}">
                    <a16:creationId xmlns:a16="http://schemas.microsoft.com/office/drawing/2014/main" id="{375C02B5-6A7E-4485-AEBE-4186D5CBD91E}"/>
                  </a:ext>
                </a:extLst>
              </p:cNvPr>
              <p:cNvSpPr/>
              <p:nvPr/>
            </p:nvSpPr>
            <p:spPr>
              <a:xfrm>
                <a:off x="4931377" y="3179232"/>
                <a:ext cx="55209" cy="50464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1925" extrusionOk="0">
                    <a:moveTo>
                      <a:pt x="1771" y="0"/>
                    </a:moveTo>
                    <a:cubicBezTo>
                      <a:pt x="1713" y="0"/>
                      <a:pt x="1653" y="26"/>
                      <a:pt x="1603" y="91"/>
                    </a:cubicBezTo>
                    <a:lnTo>
                      <a:pt x="130" y="1549"/>
                    </a:lnTo>
                    <a:cubicBezTo>
                      <a:pt x="1" y="1693"/>
                      <a:pt x="102" y="1924"/>
                      <a:pt x="289" y="1924"/>
                    </a:cubicBezTo>
                    <a:cubicBezTo>
                      <a:pt x="347" y="1924"/>
                      <a:pt x="405" y="1910"/>
                      <a:pt x="448" y="1866"/>
                    </a:cubicBezTo>
                    <a:lnTo>
                      <a:pt x="1920" y="394"/>
                    </a:lnTo>
                    <a:cubicBezTo>
                      <a:pt x="2105" y="242"/>
                      <a:pt x="1947" y="0"/>
                      <a:pt x="177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617;p45">
                <a:extLst>
                  <a:ext uri="{FF2B5EF4-FFF2-40B4-BE49-F238E27FC236}">
                    <a16:creationId xmlns:a16="http://schemas.microsoft.com/office/drawing/2014/main" id="{CC255F48-CC99-4394-9E44-063B51B03DF8}"/>
                  </a:ext>
                </a:extLst>
              </p:cNvPr>
              <p:cNvSpPr/>
              <p:nvPr/>
            </p:nvSpPr>
            <p:spPr>
              <a:xfrm>
                <a:off x="4736101" y="2955670"/>
                <a:ext cx="87453" cy="95396"/>
              </a:xfrm>
              <a:custGeom>
                <a:avLst/>
                <a:gdLst/>
                <a:ahLst/>
                <a:cxnLst/>
                <a:rect l="l" t="t" r="r" b="b"/>
                <a:pathLst>
                  <a:path w="3336" h="3639" extrusionOk="0">
                    <a:moveTo>
                      <a:pt x="1529" y="1"/>
                    </a:moveTo>
                    <a:cubicBezTo>
                      <a:pt x="1161" y="1"/>
                      <a:pt x="789" y="133"/>
                      <a:pt x="492" y="405"/>
                    </a:cubicBezTo>
                    <a:cubicBezTo>
                      <a:pt x="174" y="694"/>
                      <a:pt x="1" y="1098"/>
                      <a:pt x="1" y="1517"/>
                    </a:cubicBezTo>
                    <a:cubicBezTo>
                      <a:pt x="1" y="1863"/>
                      <a:pt x="257" y="2036"/>
                      <a:pt x="513" y="2036"/>
                    </a:cubicBezTo>
                    <a:cubicBezTo>
                      <a:pt x="770" y="2036"/>
                      <a:pt x="1026" y="1863"/>
                      <a:pt x="1026" y="1517"/>
                    </a:cubicBezTo>
                    <a:cubicBezTo>
                      <a:pt x="1026" y="1236"/>
                      <a:pt x="1270" y="1011"/>
                      <a:pt x="1549" y="1011"/>
                    </a:cubicBezTo>
                    <a:cubicBezTo>
                      <a:pt x="1557" y="1011"/>
                      <a:pt x="1566" y="1011"/>
                      <a:pt x="1574" y="1011"/>
                    </a:cubicBezTo>
                    <a:cubicBezTo>
                      <a:pt x="1820" y="1040"/>
                      <a:pt x="2022" y="1242"/>
                      <a:pt x="2051" y="1488"/>
                    </a:cubicBezTo>
                    <a:cubicBezTo>
                      <a:pt x="2051" y="1704"/>
                      <a:pt x="1935" y="1892"/>
                      <a:pt x="1748" y="1979"/>
                    </a:cubicBezTo>
                    <a:cubicBezTo>
                      <a:pt x="1300" y="2181"/>
                      <a:pt x="1011" y="2628"/>
                      <a:pt x="1026" y="3119"/>
                    </a:cubicBezTo>
                    <a:cubicBezTo>
                      <a:pt x="1026" y="3408"/>
                      <a:pt x="1257" y="3639"/>
                      <a:pt x="1531" y="3639"/>
                    </a:cubicBezTo>
                    <a:cubicBezTo>
                      <a:pt x="1820" y="3639"/>
                      <a:pt x="2051" y="3422"/>
                      <a:pt x="2051" y="3133"/>
                    </a:cubicBezTo>
                    <a:cubicBezTo>
                      <a:pt x="2051" y="3047"/>
                      <a:pt x="2108" y="2960"/>
                      <a:pt x="2181" y="2931"/>
                    </a:cubicBezTo>
                    <a:cubicBezTo>
                      <a:pt x="3032" y="2527"/>
                      <a:pt x="3335" y="1459"/>
                      <a:pt x="2801" y="679"/>
                    </a:cubicBezTo>
                    <a:cubicBezTo>
                      <a:pt x="2505" y="234"/>
                      <a:pt x="2020" y="1"/>
                      <a:pt x="152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618;p45">
                <a:extLst>
                  <a:ext uri="{FF2B5EF4-FFF2-40B4-BE49-F238E27FC236}">
                    <a16:creationId xmlns:a16="http://schemas.microsoft.com/office/drawing/2014/main" id="{CAF85EEC-800F-4F1F-AD84-965A2B3B0FAF}"/>
                  </a:ext>
                </a:extLst>
              </p:cNvPr>
              <p:cNvSpPr/>
              <p:nvPr/>
            </p:nvSpPr>
            <p:spPr>
              <a:xfrm>
                <a:off x="4762972" y="3064279"/>
                <a:ext cx="26897" cy="28050"/>
              </a:xfrm>
              <a:custGeom>
                <a:avLst/>
                <a:gdLst/>
                <a:ahLst/>
                <a:cxnLst/>
                <a:rect l="l" t="t" r="r" b="b"/>
                <a:pathLst>
                  <a:path w="1026" h="1070" extrusionOk="0">
                    <a:moveTo>
                      <a:pt x="513" y="1"/>
                    </a:moveTo>
                    <a:cubicBezTo>
                      <a:pt x="257" y="1"/>
                      <a:pt x="1" y="174"/>
                      <a:pt x="1" y="520"/>
                    </a:cubicBezTo>
                    <a:lnTo>
                      <a:pt x="1" y="549"/>
                    </a:lnTo>
                    <a:cubicBezTo>
                      <a:pt x="1" y="838"/>
                      <a:pt x="232" y="1069"/>
                      <a:pt x="506" y="1069"/>
                    </a:cubicBezTo>
                    <a:cubicBezTo>
                      <a:pt x="795" y="1069"/>
                      <a:pt x="1026" y="838"/>
                      <a:pt x="1026" y="549"/>
                    </a:cubicBezTo>
                    <a:lnTo>
                      <a:pt x="1026" y="520"/>
                    </a:lnTo>
                    <a:cubicBezTo>
                      <a:pt x="1026" y="174"/>
                      <a:pt x="769" y="1"/>
                      <a:pt x="51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594659746"/>
</p:tagLst>
</file>

<file path=ppt/theme/theme1.xml><?xml version="1.0" encoding="utf-8"?>
<a:theme xmlns:a="http://schemas.openxmlformats.org/drawingml/2006/main" name="Problem Solving Lesson by Slidesgo">
  <a:themeElements>
    <a:clrScheme name="Simple Light">
      <a:dk1>
        <a:srgbClr val="472D30"/>
      </a:dk1>
      <a:lt1>
        <a:srgbClr val="83424D"/>
      </a:lt1>
      <a:dk2>
        <a:srgbClr val="E26D5C"/>
      </a:dk2>
      <a:lt2>
        <a:srgbClr val="FFE1A8"/>
      </a:lt2>
      <a:accent1>
        <a:srgbClr val="FFF6E4"/>
      </a:accent1>
      <a:accent2>
        <a:srgbClr val="C9CBA3"/>
      </a:accent2>
      <a:accent3>
        <a:srgbClr val="472D30"/>
      </a:accent3>
      <a:accent4>
        <a:srgbClr val="723D46"/>
      </a:accent4>
      <a:accent5>
        <a:srgbClr val="E26D5C"/>
      </a:accent5>
      <a:accent6>
        <a:srgbClr val="FFE1A8"/>
      </a:accent6>
      <a:hlink>
        <a:srgbClr val="472D3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378</Words>
  <Application>Microsoft Office PowerPoint</Application>
  <PresentationFormat>On-screen Show (16:9)</PresentationFormat>
  <Paragraphs>35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Cambria</vt:lpstr>
      <vt:lpstr>Calibri</vt:lpstr>
      <vt:lpstr>Pompiere</vt:lpstr>
      <vt:lpstr>Arial</vt:lpstr>
      <vt:lpstr>Lato</vt:lpstr>
      <vt:lpstr>Times New Roman</vt:lpstr>
      <vt:lpstr>Problem Solving Lesson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Ngân Kim</dc:creator>
  <cp:lastModifiedBy>Windows 10</cp:lastModifiedBy>
  <cp:revision>12</cp:revision>
  <dcterms:modified xsi:type="dcterms:W3CDTF">2024-03-15T06:07:40Z</dcterms:modified>
</cp:coreProperties>
</file>