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0" r:id="rId3"/>
  </p:sldMasterIdLst>
  <p:sldIdLst>
    <p:sldId id="305" r:id="rId4"/>
    <p:sldId id="296" r:id="rId5"/>
    <p:sldId id="295" r:id="rId6"/>
    <p:sldId id="307" r:id="rId7"/>
    <p:sldId id="329" r:id="rId8"/>
    <p:sldId id="330" r:id="rId9"/>
    <p:sldId id="258" r:id="rId10"/>
    <p:sldId id="331" r:id="rId11"/>
    <p:sldId id="332" r:id="rId12"/>
    <p:sldId id="333" r:id="rId13"/>
    <p:sldId id="32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3C0C"/>
    <a:srgbClr val="242D2F"/>
    <a:srgbClr val="FEEDE6"/>
    <a:srgbClr val="3F8393"/>
    <a:srgbClr val="C7E1E7"/>
    <a:srgbClr val="A8D1DA"/>
    <a:srgbClr val="F82167"/>
    <a:srgbClr val="FEE9E4"/>
    <a:srgbClr val="73DCF4"/>
    <a:srgbClr val="133B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4660"/>
  </p:normalViewPr>
  <p:slideViewPr>
    <p:cSldViewPr snapToGrid="0">
      <p:cViewPr varScale="1">
        <p:scale>
          <a:sx n="65" d="100"/>
          <a:sy n="65" d="100"/>
        </p:scale>
        <p:origin x="4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EF04F-E4FB-3B06-0CB6-C6F8065810B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3EF24A-915A-A458-869C-58D0076E495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A3BAC5-88CB-1209-0491-EADEE28E8FFD}"/>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12/20/2024</a:t>
            </a:fld>
            <a:endParaRPr lang="en-US"/>
          </a:p>
        </p:txBody>
      </p:sp>
      <p:sp>
        <p:nvSpPr>
          <p:cNvPr id="5" name="Footer Placeholder 4">
            <a:extLst>
              <a:ext uri="{FF2B5EF4-FFF2-40B4-BE49-F238E27FC236}">
                <a16:creationId xmlns:a16="http://schemas.microsoft.com/office/drawing/2014/main" id="{299D26F5-0350-7405-37B0-A5BE3F08FB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BB662D-08F3-828F-D3F4-442F1F5B0719}"/>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129582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CE48A-5FCB-156D-3F08-C9B3C7A206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069A9C-FF88-8DB4-6ED4-453909C390C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58EF1-190F-6EF1-7FDF-1EEFD9F3A5C9}"/>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12/20/2024</a:t>
            </a:fld>
            <a:endParaRPr lang="en-US"/>
          </a:p>
        </p:txBody>
      </p:sp>
      <p:sp>
        <p:nvSpPr>
          <p:cNvPr id="5" name="Footer Placeholder 4">
            <a:extLst>
              <a:ext uri="{FF2B5EF4-FFF2-40B4-BE49-F238E27FC236}">
                <a16:creationId xmlns:a16="http://schemas.microsoft.com/office/drawing/2014/main" id="{805C93D0-66C3-638C-83D8-BEA38F8B28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52E0AB-C48C-4E48-D8C0-BB11CDB61088}"/>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110640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74ED1F-EC31-1195-7440-82CCF6B8D88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E0A6AE-8417-53F2-6D3E-ED174294E91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835A39-0EBC-BC20-C5B4-40A99ADA1C55}"/>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12/20/2024</a:t>
            </a:fld>
            <a:endParaRPr lang="en-US"/>
          </a:p>
        </p:txBody>
      </p:sp>
      <p:sp>
        <p:nvSpPr>
          <p:cNvPr id="5" name="Footer Placeholder 4">
            <a:extLst>
              <a:ext uri="{FF2B5EF4-FFF2-40B4-BE49-F238E27FC236}">
                <a16:creationId xmlns:a16="http://schemas.microsoft.com/office/drawing/2014/main" id="{DBD2A3C3-0C61-8C84-166D-09F28E385E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77965A-1BA5-F11B-5673-30BFB6BD399C}"/>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518942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2024/12/20</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14129379"/>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2024/12/20</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35692936"/>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2024/12/20</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63451730"/>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2024/12/20</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13228562"/>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1"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71"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2024/12/20</a:t>
            </a:fld>
            <a:endParaRPr lang="zh-CN" altLang="en-US"/>
          </a:p>
        </p:txBody>
      </p:sp>
      <p:sp>
        <p:nvSpPr>
          <p:cNvPr id="8" name="页脚占位符 7"/>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8989874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2024/12/20</a:t>
            </a:fld>
            <a:endParaRPr lang="zh-CN" altLang="en-US"/>
          </a:p>
        </p:txBody>
      </p:sp>
      <p:sp>
        <p:nvSpPr>
          <p:cNvPr id="4" name="页脚占位符 3"/>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992618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2024/12/20</a:t>
            </a:fld>
            <a:endParaRPr lang="zh-CN" altLang="en-US"/>
          </a:p>
        </p:txBody>
      </p:sp>
      <p:sp>
        <p:nvSpPr>
          <p:cNvPr id="3" name="页脚占位符 2"/>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026756960"/>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2024/12/20</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6926069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0D8B-31F8-84EF-CE0A-B087D92D6A0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4AF6CA6-9DFD-71F9-7796-6C72FE6013B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3F1A58-88F8-3269-E13E-95DE80B5A752}"/>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12/20/2024</a:t>
            </a:fld>
            <a:endParaRPr lang="en-US"/>
          </a:p>
        </p:txBody>
      </p:sp>
      <p:sp>
        <p:nvSpPr>
          <p:cNvPr id="5" name="Footer Placeholder 4">
            <a:extLst>
              <a:ext uri="{FF2B5EF4-FFF2-40B4-BE49-F238E27FC236}">
                <a16:creationId xmlns:a16="http://schemas.microsoft.com/office/drawing/2014/main" id="{4C4757F9-E78A-2734-3590-07115F22AE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D93E06-27F1-D79F-66B1-BD664D1DCDEC}"/>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80664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2024/12/20</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09641292"/>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2024/12/20</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2986244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2024/12/20</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8731688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45916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0" y="1905000"/>
            <a:ext cx="2552700" cy="3028950"/>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1080371737"/>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68432" y="1871003"/>
            <a:ext cx="3635924" cy="4471743"/>
          </a:xfrm>
          <a:custGeom>
            <a:avLst/>
            <a:gdLst>
              <a:gd name="connsiteX0" fmla="*/ 0 w 3635829"/>
              <a:gd name="connsiteY0" fmla="*/ 0 h 4471743"/>
              <a:gd name="connsiteX1" fmla="*/ 3635829 w 3635829"/>
              <a:gd name="connsiteY1" fmla="*/ 0 h 4471743"/>
              <a:gd name="connsiteX2" fmla="*/ 3635829 w 3635829"/>
              <a:gd name="connsiteY2" fmla="*/ 4471743 h 4471743"/>
              <a:gd name="connsiteX3" fmla="*/ 0 w 3635829"/>
              <a:gd name="connsiteY3" fmla="*/ 4471743 h 4471743"/>
            </a:gdLst>
            <a:ahLst/>
            <a:cxnLst>
              <a:cxn ang="0">
                <a:pos x="connsiteX0" y="connsiteY0"/>
              </a:cxn>
              <a:cxn ang="0">
                <a:pos x="connsiteX1" y="connsiteY1"/>
              </a:cxn>
              <a:cxn ang="0">
                <a:pos x="connsiteX2" y="connsiteY2"/>
              </a:cxn>
              <a:cxn ang="0">
                <a:pos x="connsiteX3" y="connsiteY3"/>
              </a:cxn>
            </a:cxnLst>
            <a:rect l="l" t="t" r="r" b="b"/>
            <a:pathLst>
              <a:path w="3635829" h="4471743">
                <a:moveTo>
                  <a:pt x="0" y="0"/>
                </a:moveTo>
                <a:lnTo>
                  <a:pt x="3635829" y="0"/>
                </a:lnTo>
                <a:lnTo>
                  <a:pt x="3635829" y="4471743"/>
                </a:lnTo>
                <a:lnTo>
                  <a:pt x="0" y="4471743"/>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4991233" y="667658"/>
            <a:ext cx="6032657" cy="2818492"/>
          </a:xfrm>
          <a:custGeom>
            <a:avLst/>
            <a:gdLst>
              <a:gd name="connsiteX0" fmla="*/ 0 w 6032499"/>
              <a:gd name="connsiteY0" fmla="*/ 0 h 2818492"/>
              <a:gd name="connsiteX1" fmla="*/ 6032499 w 6032499"/>
              <a:gd name="connsiteY1" fmla="*/ 0 h 2818492"/>
              <a:gd name="connsiteX2" fmla="*/ 6032499 w 6032499"/>
              <a:gd name="connsiteY2" fmla="*/ 2818492 h 2818492"/>
              <a:gd name="connsiteX3" fmla="*/ 0 w 6032499"/>
              <a:gd name="connsiteY3" fmla="*/ 2818492 h 2818492"/>
            </a:gdLst>
            <a:ahLst/>
            <a:cxnLst>
              <a:cxn ang="0">
                <a:pos x="connsiteX0" y="connsiteY0"/>
              </a:cxn>
              <a:cxn ang="0">
                <a:pos x="connsiteX1" y="connsiteY1"/>
              </a:cxn>
              <a:cxn ang="0">
                <a:pos x="connsiteX2" y="connsiteY2"/>
              </a:cxn>
              <a:cxn ang="0">
                <a:pos x="connsiteX3" y="connsiteY3"/>
              </a:cxn>
            </a:cxnLst>
            <a:rect l="l" t="t" r="r" b="b"/>
            <a:pathLst>
              <a:path w="6032499" h="2818492">
                <a:moveTo>
                  <a:pt x="0" y="0"/>
                </a:moveTo>
                <a:lnTo>
                  <a:pt x="6032499" y="0"/>
                </a:lnTo>
                <a:lnTo>
                  <a:pt x="6032499" y="2818492"/>
                </a:lnTo>
                <a:lnTo>
                  <a:pt x="0" y="2818492"/>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2"/>
          </p:nvPr>
        </p:nvSpPr>
        <p:spPr>
          <a:xfrm>
            <a:off x="6096159" y="3657605"/>
            <a:ext cx="4927729" cy="2685141"/>
          </a:xfrm>
          <a:custGeom>
            <a:avLst/>
            <a:gdLst>
              <a:gd name="connsiteX0" fmla="*/ 0 w 4927600"/>
              <a:gd name="connsiteY0" fmla="*/ 0 h 2685141"/>
              <a:gd name="connsiteX1" fmla="*/ 4927600 w 4927600"/>
              <a:gd name="connsiteY1" fmla="*/ 0 h 2685141"/>
              <a:gd name="connsiteX2" fmla="*/ 4927600 w 4927600"/>
              <a:gd name="connsiteY2" fmla="*/ 2685141 h 2685141"/>
              <a:gd name="connsiteX3" fmla="*/ 0 w 4927600"/>
              <a:gd name="connsiteY3" fmla="*/ 2685141 h 2685141"/>
            </a:gdLst>
            <a:ahLst/>
            <a:cxnLst>
              <a:cxn ang="0">
                <a:pos x="connsiteX0" y="connsiteY0"/>
              </a:cxn>
              <a:cxn ang="0">
                <a:pos x="connsiteX1" y="connsiteY1"/>
              </a:cxn>
              <a:cxn ang="0">
                <a:pos x="connsiteX2" y="connsiteY2"/>
              </a:cxn>
              <a:cxn ang="0">
                <a:pos x="connsiteX3" y="connsiteY3"/>
              </a:cxn>
            </a:cxnLst>
            <a:rect l="l" t="t" r="r" b="b"/>
            <a:pathLst>
              <a:path w="4927600" h="2685141">
                <a:moveTo>
                  <a:pt x="0" y="0"/>
                </a:moveTo>
                <a:lnTo>
                  <a:pt x="4927600" y="0"/>
                </a:lnTo>
                <a:lnTo>
                  <a:pt x="4927600" y="2685141"/>
                </a:lnTo>
                <a:lnTo>
                  <a:pt x="0" y="2685141"/>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76274969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474839"/>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a:pattFill prst="pct5">
            <a:fgClr>
              <a:schemeClr val="accent1"/>
            </a:fgClr>
            <a:bgClr>
              <a:schemeClr val="bg1"/>
            </a:bgClr>
          </a:pattFill>
        </p:spPr>
        <p:txBody>
          <a:bodyPr/>
          <a:lstStyle>
            <a:lvl1pPr>
              <a:defRPr sz="1000"/>
            </a:lvl1pPr>
          </a:lstStyle>
          <a:p>
            <a:endParaRPr lang="en-US"/>
          </a:p>
        </p:txBody>
      </p:sp>
    </p:spTree>
    <p:extLst>
      <p:ext uri="{BB962C8B-B14F-4D97-AF65-F5344CB8AC3E}">
        <p14:creationId xmlns:p14="http://schemas.microsoft.com/office/powerpoint/2010/main" val="213022894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Freeform: Shape 2"/>
          <p:cNvSpPr/>
          <p:nvPr userDrawn="1"/>
        </p:nvSpPr>
        <p:spPr>
          <a:xfrm>
            <a:off x="1" y="-176981"/>
            <a:ext cx="12191999" cy="4291740"/>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9D4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7681" y="1156519"/>
            <a:ext cx="9199044" cy="5146631"/>
          </a:xfrm>
          <a:prstGeom prst="rect">
            <a:avLst/>
          </a:prstGeom>
        </p:spPr>
      </p:pic>
      <p:sp>
        <p:nvSpPr>
          <p:cNvPr id="8" name="Picture Placeholder 7"/>
          <p:cNvSpPr>
            <a:spLocks noGrp="1"/>
          </p:cNvSpPr>
          <p:nvPr>
            <p:ph type="pic" sz="quarter" idx="10"/>
          </p:nvPr>
        </p:nvSpPr>
        <p:spPr>
          <a:xfrm>
            <a:off x="4930140" y="1410612"/>
            <a:ext cx="5801591" cy="3627203"/>
          </a:xfrm>
          <a:custGeom>
            <a:avLst/>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ah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dirty="0"/>
            </a:lvl1pPr>
          </a:lstStyle>
          <a:p>
            <a:pPr marL="0" lvl="0" indent="0">
              <a:buNone/>
            </a:pPr>
            <a:endParaRPr lang="en-US" dirty="0"/>
          </a:p>
        </p:txBody>
      </p:sp>
    </p:spTree>
    <p:extLst>
      <p:ext uri="{BB962C8B-B14F-4D97-AF65-F5344CB8AC3E}">
        <p14:creationId xmlns:p14="http://schemas.microsoft.com/office/powerpoint/2010/main" val="266443928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图片占位符 5"/>
          <p:cNvSpPr>
            <a:spLocks noGrp="1"/>
          </p:cNvSpPr>
          <p:nvPr>
            <p:ph type="pic" sz="quarter" idx="10"/>
          </p:nvPr>
        </p:nvSpPr>
        <p:spPr>
          <a:xfrm>
            <a:off x="535808" y="449028"/>
            <a:ext cx="11120386" cy="5959944"/>
          </a:xfrm>
          <a:custGeom>
            <a:avLst/>
            <a:gdLst>
              <a:gd name="connsiteX0" fmla="*/ 0 w 11120386"/>
              <a:gd name="connsiteY0" fmla="*/ 0 h 5959944"/>
              <a:gd name="connsiteX1" fmla="*/ 11120386 w 11120386"/>
              <a:gd name="connsiteY1" fmla="*/ 0 h 5959944"/>
              <a:gd name="connsiteX2" fmla="*/ 11120386 w 11120386"/>
              <a:gd name="connsiteY2" fmla="*/ 5959944 h 5959944"/>
              <a:gd name="connsiteX3" fmla="*/ 0 w 11120386"/>
              <a:gd name="connsiteY3" fmla="*/ 5959944 h 5959944"/>
            </a:gdLst>
            <a:ahLst/>
            <a:cxnLst>
              <a:cxn ang="0">
                <a:pos x="connsiteX0" y="connsiteY0"/>
              </a:cxn>
              <a:cxn ang="0">
                <a:pos x="connsiteX1" y="connsiteY1"/>
              </a:cxn>
              <a:cxn ang="0">
                <a:pos x="connsiteX2" y="connsiteY2"/>
              </a:cxn>
              <a:cxn ang="0">
                <a:pos x="connsiteX3" y="connsiteY3"/>
              </a:cxn>
            </a:cxnLst>
            <a:rect l="l" t="t" r="r" b="b"/>
            <a:pathLst>
              <a:path w="11120386" h="5959944">
                <a:moveTo>
                  <a:pt x="0" y="0"/>
                </a:moveTo>
                <a:lnTo>
                  <a:pt x="11120386" y="0"/>
                </a:lnTo>
                <a:lnTo>
                  <a:pt x="11120386" y="5959944"/>
                </a:lnTo>
                <a:lnTo>
                  <a:pt x="0" y="5959944"/>
                </a:lnTo>
                <a:close/>
              </a:path>
            </a:pathLst>
          </a:custGeom>
          <a:solidFill>
            <a:schemeClr val="accent1"/>
          </a:solidFill>
          <a:effectLst>
            <a:outerShdw blurRad="2413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val="645283043"/>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0DE46-65B0-52F3-1DED-F547006DF8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030355-1AC7-318D-7203-B40CC6DF502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E5A2E9-ED3E-D9ED-F722-1365BA0C6FFE}"/>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12/20/2024</a:t>
            </a:fld>
            <a:endParaRPr lang="en-US"/>
          </a:p>
        </p:txBody>
      </p:sp>
      <p:sp>
        <p:nvSpPr>
          <p:cNvPr id="5" name="Footer Placeholder 4">
            <a:extLst>
              <a:ext uri="{FF2B5EF4-FFF2-40B4-BE49-F238E27FC236}">
                <a16:creationId xmlns:a16="http://schemas.microsoft.com/office/drawing/2014/main" id="{DBB7C795-D094-4CDE-1C99-1B75B46E87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51F319-9177-C398-9CAA-996F94450F75}"/>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1566167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12191999" cy="6858000"/>
          </a:xfrm>
          <a:prstGeom prst="rect">
            <a:avLst/>
          </a:prstGeom>
        </p:spPr>
        <p:txBody>
          <a:bodyPr anchor="ctr"/>
          <a:lstStyle>
            <a:lvl1pPr>
              <a:defRPr sz="400"/>
            </a:lvl1pPr>
          </a:lstStyle>
          <a:p>
            <a:r>
              <a:rPr lang="en-US" dirty="0"/>
              <a:t>+</a:t>
            </a:r>
          </a:p>
        </p:txBody>
      </p:sp>
    </p:spTree>
    <p:extLst>
      <p:ext uri="{BB962C8B-B14F-4D97-AF65-F5344CB8AC3E}">
        <p14:creationId xmlns:p14="http://schemas.microsoft.com/office/powerpoint/2010/main" val="3343296499"/>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2024/12/20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1927826476"/>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2024/12/20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3923453779"/>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2024/12/20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142254873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2024/12/20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139835144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2024/12/20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3687210129"/>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2024/12/20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392544882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452550"/>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2024/12/20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379416838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2024/12/20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105409705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3484-C621-2782-1F9C-4AC7272460D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EFCFEEE-E07A-56B5-79C1-6A1BC324700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D81E61-DD08-CD4F-F48C-E206D9BA4F8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C24597-C2C5-AC4C-3778-470008857372}"/>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12/20/2024</a:t>
            </a:fld>
            <a:endParaRPr lang="en-US"/>
          </a:p>
        </p:txBody>
      </p:sp>
      <p:sp>
        <p:nvSpPr>
          <p:cNvPr id="6" name="Footer Placeholder 5">
            <a:extLst>
              <a:ext uri="{FF2B5EF4-FFF2-40B4-BE49-F238E27FC236}">
                <a16:creationId xmlns:a16="http://schemas.microsoft.com/office/drawing/2014/main" id="{C71A567D-61C4-7489-5EA6-ED3CEA9520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802F492-B966-9084-500E-B4257E9DEB5F}"/>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39802525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2024/12/20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3116512091"/>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2024/12/20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1391287432"/>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AED7-A02F-859F-3A83-94FDD2A9C09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B82DEC8-4881-B891-6F4B-63D3ACC7557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8FDF8A-77E9-8558-C8A7-6689BF427D4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BEC5B2-F6C9-7D49-789F-899898F9446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02875C-AA19-2CA5-E9F5-FC25F49C152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B59B9A-1461-709C-9A41-303E6CA2F0EE}"/>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12/20/2024</a:t>
            </a:fld>
            <a:endParaRPr lang="en-US"/>
          </a:p>
        </p:txBody>
      </p:sp>
      <p:sp>
        <p:nvSpPr>
          <p:cNvPr id="8" name="Footer Placeholder 7">
            <a:extLst>
              <a:ext uri="{FF2B5EF4-FFF2-40B4-BE49-F238E27FC236}">
                <a16:creationId xmlns:a16="http://schemas.microsoft.com/office/drawing/2014/main" id="{D26F5B6C-637E-86A6-1BC9-1D60B48927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D3F6414-4655-5542-183F-5D63851BD8D4}"/>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18883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8BA25-EFF5-532A-7008-DE8ADCEB842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8BC7661-BE10-25C1-DF5D-AA710731F907}"/>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12/20/2024</a:t>
            </a:fld>
            <a:endParaRPr lang="en-US"/>
          </a:p>
        </p:txBody>
      </p:sp>
      <p:sp>
        <p:nvSpPr>
          <p:cNvPr id="4" name="Footer Placeholder 3">
            <a:extLst>
              <a:ext uri="{FF2B5EF4-FFF2-40B4-BE49-F238E27FC236}">
                <a16:creationId xmlns:a16="http://schemas.microsoft.com/office/drawing/2014/main" id="{5529396E-4AF5-1589-32A2-8704A08AF4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8DE4C24-20C8-CEC9-26A4-2DBD89F37957}"/>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834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5C1CEF-E676-206D-FB2F-A493CF24A8C4}"/>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12/20/2024</a:t>
            </a:fld>
            <a:endParaRPr lang="en-US"/>
          </a:p>
        </p:txBody>
      </p:sp>
      <p:sp>
        <p:nvSpPr>
          <p:cNvPr id="3" name="Footer Placeholder 2">
            <a:extLst>
              <a:ext uri="{FF2B5EF4-FFF2-40B4-BE49-F238E27FC236}">
                <a16:creationId xmlns:a16="http://schemas.microsoft.com/office/drawing/2014/main" id="{ECC86C60-6FCE-9592-3CE9-0708E5EF1E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B59637A-C611-B482-AD4F-E332CA17D54E}"/>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10121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53939-18B9-1807-003F-78B6F7C3E1C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3D63B2-D925-DBA2-4975-EE9B58B33D8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EA2EA3-F666-026E-3F29-E9BA8A3B415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A86CF7-7DF0-B699-96CF-5FE77C3D216C}"/>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12/20/2024</a:t>
            </a:fld>
            <a:endParaRPr lang="en-US"/>
          </a:p>
        </p:txBody>
      </p:sp>
      <p:sp>
        <p:nvSpPr>
          <p:cNvPr id="6" name="Footer Placeholder 5">
            <a:extLst>
              <a:ext uri="{FF2B5EF4-FFF2-40B4-BE49-F238E27FC236}">
                <a16:creationId xmlns:a16="http://schemas.microsoft.com/office/drawing/2014/main" id="{2863AAC7-E941-5AD0-5F2D-F242D9C4B4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EBE917-AE6B-9A95-AA8B-D9D80C532011}"/>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828903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ADC4-D9FE-A575-404E-AED9D17F9EA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A07DA6-6B03-78A9-8A6B-E08DEF25492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D902DD-A15F-EC04-86CF-8280061B655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21D1C2-4ED8-4FEF-4872-07E22DDC0B58}"/>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12/20/2024</a:t>
            </a:fld>
            <a:endParaRPr lang="en-US"/>
          </a:p>
        </p:txBody>
      </p:sp>
      <p:sp>
        <p:nvSpPr>
          <p:cNvPr id="6" name="Footer Placeholder 5">
            <a:extLst>
              <a:ext uri="{FF2B5EF4-FFF2-40B4-BE49-F238E27FC236}">
                <a16:creationId xmlns:a16="http://schemas.microsoft.com/office/drawing/2014/main" id="{E1BD1142-6DFF-3B47-8F2C-610461F884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47ACEA4-95CF-F26E-6791-D014CB584394}"/>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3754961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486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21"/>
          <a:stretch>
            <a:fillRect/>
          </a:stretch>
        </a:blipFill>
        <a:effectLst/>
      </p:bgPr>
    </p:bg>
    <p:spTree>
      <p:nvGrpSpPr>
        <p:cNvPr id="1" name=""/>
        <p:cNvGrpSpPr/>
        <p:nvPr/>
      </p:nvGrpSpPr>
      <p:grpSpPr>
        <a:xfrm>
          <a:off x="0" y="0"/>
          <a:ext cx="0" cy="0"/>
          <a:chOff x="0" y="0"/>
          <a:chExt cx="0" cy="0"/>
        </a:xfrm>
      </p:grpSpPr>
      <p:pic>
        <p:nvPicPr>
          <p:cNvPr id="18" name="Picture 17" descr="A round pink label with white text and a black background&#10;&#10;Description automatically generated">
            <a:extLst>
              <a:ext uri="{FF2B5EF4-FFF2-40B4-BE49-F238E27FC236}">
                <a16:creationId xmlns:a16="http://schemas.microsoft.com/office/drawing/2014/main" id="{811E4C65-8D21-B159-F5CC-9F652111194B}"/>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725105" y="77086"/>
            <a:ext cx="1548251" cy="1548251"/>
          </a:xfrm>
          <a:prstGeom prst="rect">
            <a:avLst/>
          </a:prstGeom>
        </p:spPr>
      </p:pic>
    </p:spTree>
    <p:extLst>
      <p:ext uri="{BB962C8B-B14F-4D97-AF65-F5344CB8AC3E}">
        <p14:creationId xmlns:p14="http://schemas.microsoft.com/office/powerpoint/2010/main" val="3761737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xStyles>
    <p:titleStyle>
      <a:lvl1pPr algn="ctr" defTabSz="1219200" rtl="0" eaLnBrk="1" latinLnBrk="0" hangingPunct="1">
        <a:spcBef>
          <a:spcPct val="0"/>
        </a:spcBef>
        <a:buNone/>
        <a:defRPr sz="5865" kern="1200">
          <a:solidFill>
            <a:schemeClr val="tx1"/>
          </a:solidFill>
          <a:latin typeface="+mj-lt"/>
          <a:ea typeface="思源黑体 CN Bold" panose="020B0800000000000000" pitchFamily="34" charset="-122"/>
          <a:cs typeface="字魂59号-创粗黑" panose="00000500000000000000" charset="-122"/>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思源黑体 CN Bold" panose="020B0800000000000000" pitchFamily="34" charset="-122"/>
          <a:cs typeface="字魂59号-创粗黑" panose="00000500000000000000" charset="-122"/>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思源黑体 CN Bold" panose="020B0800000000000000" pitchFamily="34" charset="-122"/>
          <a:cs typeface="字魂59号-创粗黑" panose="00000500000000000000" charset="-122"/>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思源黑体 CN Bold" panose="020B0800000000000000" pitchFamily="34" charset="-122"/>
          <a:cs typeface="字魂59号-创粗黑" panose="00000500000000000000" charset="-122"/>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思源黑体 CN Bold" panose="020B0800000000000000" pitchFamily="34" charset="-122"/>
          <a:cs typeface="字魂59号-创粗黑" panose="00000500000000000000" charset="-122"/>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思源黑体 CN Bold" panose="020B0800000000000000" pitchFamily="34" charset="-122"/>
          <a:cs typeface="字魂59号-创粗黑" panose="00000500000000000000" charset="-122"/>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grpSp>
        <p:nvGrpSpPr>
          <p:cNvPr id="7" name="组合 10">
            <a:extLst>
              <a:ext uri="{FF2B5EF4-FFF2-40B4-BE49-F238E27FC236}">
                <a16:creationId xmlns:a16="http://schemas.microsoft.com/office/drawing/2014/main" id="{BFDAFA8F-4DB1-8853-113F-F78643B5A819}"/>
              </a:ext>
            </a:extLst>
          </p:cNvPr>
          <p:cNvGrpSpPr/>
          <p:nvPr userDrawn="1"/>
        </p:nvGrpSpPr>
        <p:grpSpPr>
          <a:xfrm>
            <a:off x="0" y="0"/>
            <a:ext cx="12773660" cy="6858000"/>
            <a:chOff x="-34" y="0"/>
            <a:chExt cx="20116" cy="10800"/>
          </a:xfrm>
        </p:grpSpPr>
        <p:grpSp>
          <p:nvGrpSpPr>
            <p:cNvPr id="8" name="组合 1">
              <a:extLst>
                <a:ext uri="{FF2B5EF4-FFF2-40B4-BE49-F238E27FC236}">
                  <a16:creationId xmlns:a16="http://schemas.microsoft.com/office/drawing/2014/main" id="{BDE24665-4029-AAD3-7BC8-A3ECD4C94A0A}"/>
                </a:ext>
              </a:extLst>
            </p:cNvPr>
            <p:cNvGrpSpPr/>
            <p:nvPr/>
          </p:nvGrpSpPr>
          <p:grpSpPr>
            <a:xfrm>
              <a:off x="-34" y="0"/>
              <a:ext cx="20117" cy="10800"/>
              <a:chOff x="0" y="0"/>
              <a:chExt cx="20117" cy="10800"/>
            </a:xfrm>
          </p:grpSpPr>
          <p:pic>
            <p:nvPicPr>
              <p:cNvPr id="12" name="图片 17" descr="26">
                <a:extLst>
                  <a:ext uri="{FF2B5EF4-FFF2-40B4-BE49-F238E27FC236}">
                    <a16:creationId xmlns:a16="http://schemas.microsoft.com/office/drawing/2014/main" id="{57E4E89F-2DE0-4976-60D4-C34B2114A6AB}"/>
                  </a:ext>
                </a:extLst>
              </p:cNvPr>
              <p:cNvPicPr>
                <a:picLocks noChangeAspect="1"/>
              </p:cNvPicPr>
              <p:nvPr/>
            </p:nvPicPr>
            <p:blipFill>
              <a:blip r:embed="rId14"/>
              <a:srcRect t="186" r="61214"/>
              <a:stretch>
                <a:fillRect/>
              </a:stretch>
            </p:blipFill>
            <p:spPr>
              <a:xfrm>
                <a:off x="0" y="0"/>
                <a:ext cx="8819" cy="10800"/>
              </a:xfrm>
              <a:prstGeom prst="rect">
                <a:avLst/>
              </a:prstGeom>
            </p:spPr>
          </p:pic>
          <p:pic>
            <p:nvPicPr>
              <p:cNvPr id="13" name="图片 2" descr="26">
                <a:extLst>
                  <a:ext uri="{FF2B5EF4-FFF2-40B4-BE49-F238E27FC236}">
                    <a16:creationId xmlns:a16="http://schemas.microsoft.com/office/drawing/2014/main" id="{FAC269B0-8ACD-9551-4146-38897EAD2A13}"/>
                  </a:ext>
                </a:extLst>
              </p:cNvPr>
              <p:cNvPicPr>
                <a:picLocks noChangeAspect="1"/>
              </p:cNvPicPr>
              <p:nvPr/>
            </p:nvPicPr>
            <p:blipFill>
              <a:blip r:embed="rId14"/>
              <a:srcRect l="70323" t="48702"/>
              <a:stretch>
                <a:fillRect/>
              </a:stretch>
            </p:blipFill>
            <p:spPr>
              <a:xfrm>
                <a:off x="13505" y="6116"/>
                <a:ext cx="5695" cy="4684"/>
              </a:xfrm>
              <a:prstGeom prst="rect">
                <a:avLst/>
              </a:prstGeom>
            </p:spPr>
          </p:pic>
          <p:pic>
            <p:nvPicPr>
              <p:cNvPr id="14" name="图片 3" descr="26">
                <a:extLst>
                  <a:ext uri="{FF2B5EF4-FFF2-40B4-BE49-F238E27FC236}">
                    <a16:creationId xmlns:a16="http://schemas.microsoft.com/office/drawing/2014/main" id="{94399CB2-FB15-F208-9099-E339AB9DD1D1}"/>
                  </a:ext>
                </a:extLst>
              </p:cNvPr>
              <p:cNvPicPr>
                <a:picLocks noChangeAspect="1"/>
              </p:cNvPicPr>
              <p:nvPr/>
            </p:nvPicPr>
            <p:blipFill>
              <a:blip r:embed="rId14"/>
              <a:srcRect l="44669" b="62469"/>
              <a:stretch>
                <a:fillRect/>
              </a:stretch>
            </p:blipFill>
            <p:spPr>
              <a:xfrm>
                <a:off x="9499" y="0"/>
                <a:ext cx="10618" cy="3427"/>
              </a:xfrm>
              <a:prstGeom prst="rect">
                <a:avLst/>
              </a:prstGeom>
            </p:spPr>
          </p:pic>
        </p:grpSp>
        <p:grpSp>
          <p:nvGrpSpPr>
            <p:cNvPr id="9" name="组合 9">
              <a:extLst>
                <a:ext uri="{FF2B5EF4-FFF2-40B4-BE49-F238E27FC236}">
                  <a16:creationId xmlns:a16="http://schemas.microsoft.com/office/drawing/2014/main" id="{0C1F4E96-1711-0E0F-3A84-787B9D9EC731}"/>
                </a:ext>
              </a:extLst>
            </p:cNvPr>
            <p:cNvGrpSpPr/>
            <p:nvPr/>
          </p:nvGrpSpPr>
          <p:grpSpPr>
            <a:xfrm>
              <a:off x="542" y="552"/>
              <a:ext cx="18164" cy="9812"/>
              <a:chOff x="542" y="552"/>
              <a:chExt cx="18164" cy="9812"/>
            </a:xfrm>
          </p:grpSpPr>
          <p:sp>
            <p:nvSpPr>
              <p:cNvPr id="10" name="矩形 4">
                <a:extLst>
                  <a:ext uri="{FF2B5EF4-FFF2-40B4-BE49-F238E27FC236}">
                    <a16:creationId xmlns:a16="http://schemas.microsoft.com/office/drawing/2014/main" id="{47677673-141E-1242-AE51-4CC441D0ED83}"/>
                  </a:ext>
                </a:extLst>
              </p:cNvPr>
              <p:cNvSpPr/>
              <p:nvPr/>
            </p:nvSpPr>
            <p:spPr>
              <a:xfrm>
                <a:off x="542" y="552"/>
                <a:ext cx="18165" cy="9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sp>
            <p:nvSpPr>
              <p:cNvPr id="11" name="矩形 8">
                <a:extLst>
                  <a:ext uri="{FF2B5EF4-FFF2-40B4-BE49-F238E27FC236}">
                    <a16:creationId xmlns:a16="http://schemas.microsoft.com/office/drawing/2014/main" id="{8CF99104-C097-C796-7D10-9D97DA8BFBE6}"/>
                  </a:ext>
                </a:extLst>
              </p:cNvPr>
              <p:cNvSpPr>
                <a:spLocks noChangeAspect="1"/>
              </p:cNvSpPr>
              <p:nvPr/>
            </p:nvSpPr>
            <p:spPr>
              <a:xfrm>
                <a:off x="890" y="844"/>
                <a:ext cx="17453" cy="9125"/>
              </a:xfrm>
              <a:prstGeom prst="rect">
                <a:avLst/>
              </a:prstGeom>
              <a:solidFill>
                <a:schemeClr val="bg1"/>
              </a:solidFill>
              <a:ln w="31750">
                <a:solidFill>
                  <a:schemeClr val="accent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grpSp>
      </p:grpSp>
    </p:spTree>
    <p:extLst>
      <p:ext uri="{BB962C8B-B14F-4D97-AF65-F5344CB8AC3E}">
        <p14:creationId xmlns:p14="http://schemas.microsoft.com/office/powerpoint/2010/main" val="101173628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37号-波纹乖乖体" panose="00000500000000000000" charset="-122"/>
          <a:ea typeface="字魂37号-波纹乖乖体" panose="00000500000000000000"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37号-波纹乖乖体" panose="00000500000000000000" charset="-122"/>
          <a:ea typeface="字魂37号-波纹乖乖体" panose="00000500000000000000"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37号-波纹乖乖体" panose="00000500000000000000" charset="-122"/>
          <a:ea typeface="字魂37号-波纹乖乖体" panose="00000500000000000000"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37号-波纹乖乖体" panose="00000500000000000000" charset="-122"/>
          <a:ea typeface="字魂37号-波纹乖乖体" panose="00000500000000000000"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37号-波纹乖乖体" panose="00000500000000000000" charset="-122"/>
          <a:ea typeface="字魂37号-波纹乖乖体" panose="00000500000000000000"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37.xml"/><Relationship Id="rId5" Type="http://schemas.openxmlformats.org/officeDocument/2006/relationships/image" Target="../media/image18.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
            <a:extLst>
              <a:ext uri="{FF2B5EF4-FFF2-40B4-BE49-F238E27FC236}">
                <a16:creationId xmlns:a16="http://schemas.microsoft.com/office/drawing/2014/main" id="{32D82AC7-8171-DB12-7978-42D3C3122933}"/>
              </a:ext>
            </a:extLst>
          </p:cNvPr>
          <p:cNvGrpSpPr/>
          <p:nvPr/>
        </p:nvGrpSpPr>
        <p:grpSpPr>
          <a:xfrm>
            <a:off x="0" y="0"/>
            <a:ext cx="12838922" cy="10043160"/>
            <a:chOff x="1026" y="0"/>
            <a:chExt cx="19091" cy="15816"/>
          </a:xfrm>
        </p:grpSpPr>
        <p:pic>
          <p:nvPicPr>
            <p:cNvPr id="5" name="图片 17" descr="26">
              <a:extLst>
                <a:ext uri="{FF2B5EF4-FFF2-40B4-BE49-F238E27FC236}">
                  <a16:creationId xmlns:a16="http://schemas.microsoft.com/office/drawing/2014/main" id="{DFDF9723-ADAC-48A2-F839-936F2DAEBACB}"/>
                </a:ext>
              </a:extLst>
            </p:cNvPr>
            <p:cNvPicPr>
              <a:picLocks noChangeAspect="1"/>
            </p:cNvPicPr>
            <p:nvPr/>
          </p:nvPicPr>
          <p:blipFill>
            <a:blip r:embed="rId2"/>
            <a:srcRect t="186" r="61214"/>
            <a:stretch>
              <a:fillRect/>
            </a:stretch>
          </p:blipFill>
          <p:spPr>
            <a:xfrm>
              <a:off x="1026" y="5016"/>
              <a:ext cx="8819" cy="10800"/>
            </a:xfrm>
            <a:prstGeom prst="rect">
              <a:avLst/>
            </a:prstGeom>
          </p:spPr>
        </p:pic>
        <p:pic>
          <p:nvPicPr>
            <p:cNvPr id="6" name="图片 18" descr="26">
              <a:extLst>
                <a:ext uri="{FF2B5EF4-FFF2-40B4-BE49-F238E27FC236}">
                  <a16:creationId xmlns:a16="http://schemas.microsoft.com/office/drawing/2014/main" id="{687E9411-CF77-E36A-4D0A-C99AEBCF84D4}"/>
                </a:ext>
              </a:extLst>
            </p:cNvPr>
            <p:cNvPicPr>
              <a:picLocks noChangeAspect="1"/>
            </p:cNvPicPr>
            <p:nvPr/>
          </p:nvPicPr>
          <p:blipFill>
            <a:blip r:embed="rId2"/>
            <a:srcRect l="70323" t="48702"/>
            <a:stretch>
              <a:fillRect/>
            </a:stretch>
          </p:blipFill>
          <p:spPr>
            <a:xfrm>
              <a:off x="13505" y="6116"/>
              <a:ext cx="5695" cy="4684"/>
            </a:xfrm>
            <a:prstGeom prst="rect">
              <a:avLst/>
            </a:prstGeom>
          </p:spPr>
        </p:pic>
        <p:pic>
          <p:nvPicPr>
            <p:cNvPr id="7" name="图片 19" descr="26">
              <a:extLst>
                <a:ext uri="{FF2B5EF4-FFF2-40B4-BE49-F238E27FC236}">
                  <a16:creationId xmlns:a16="http://schemas.microsoft.com/office/drawing/2014/main" id="{5F5160E8-FD13-0637-6227-C61C7FCA7C75}"/>
                </a:ext>
              </a:extLst>
            </p:cNvPr>
            <p:cNvPicPr>
              <a:picLocks noChangeAspect="1"/>
            </p:cNvPicPr>
            <p:nvPr/>
          </p:nvPicPr>
          <p:blipFill>
            <a:blip r:embed="rId2"/>
            <a:srcRect l="44669" b="62469"/>
            <a:stretch>
              <a:fillRect/>
            </a:stretch>
          </p:blipFill>
          <p:spPr>
            <a:xfrm>
              <a:off x="9499" y="0"/>
              <a:ext cx="10618" cy="3427"/>
            </a:xfrm>
            <a:prstGeom prst="rect">
              <a:avLst/>
            </a:prstGeom>
          </p:spPr>
        </p:pic>
      </p:grpSp>
      <p:pic>
        <p:nvPicPr>
          <p:cNvPr id="8" name="图片 20" descr="25">
            <a:extLst>
              <a:ext uri="{FF2B5EF4-FFF2-40B4-BE49-F238E27FC236}">
                <a16:creationId xmlns:a16="http://schemas.microsoft.com/office/drawing/2014/main" id="{4EAE6C9A-BDDC-E3AF-D91B-580FCE0BAE35}"/>
              </a:ext>
            </a:extLst>
          </p:cNvPr>
          <p:cNvPicPr>
            <a:picLocks noChangeAspect="1"/>
          </p:cNvPicPr>
          <p:nvPr/>
        </p:nvPicPr>
        <p:blipFill>
          <a:blip r:embed="rId3"/>
          <a:stretch>
            <a:fillRect/>
          </a:stretch>
        </p:blipFill>
        <p:spPr>
          <a:xfrm>
            <a:off x="1066800" y="532130"/>
            <a:ext cx="10057765" cy="5793105"/>
          </a:xfrm>
          <a:prstGeom prst="rect">
            <a:avLst/>
          </a:prstGeom>
        </p:spPr>
      </p:pic>
      <p:pic>
        <p:nvPicPr>
          <p:cNvPr id="13" name="图片 11" descr="卡通人物&#10;&#10;描述已自动生成">
            <a:extLst>
              <a:ext uri="{FF2B5EF4-FFF2-40B4-BE49-F238E27FC236}">
                <a16:creationId xmlns:a16="http://schemas.microsoft.com/office/drawing/2014/main" id="{EC905755-D9A6-0C67-4EDC-6A2D729A49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873" t="42741" r="-141" b="36118"/>
          <a:stretch>
            <a:fillRect/>
          </a:stretch>
        </p:blipFill>
        <p:spPr>
          <a:xfrm>
            <a:off x="7943433" y="4447981"/>
            <a:ext cx="1348522" cy="1394077"/>
          </a:xfrm>
          <a:prstGeom prst="rect">
            <a:avLst/>
          </a:prstGeom>
        </p:spPr>
      </p:pic>
      <p:sp>
        <p:nvSpPr>
          <p:cNvPr id="14" name="椭圆 15">
            <a:extLst>
              <a:ext uri="{FF2B5EF4-FFF2-40B4-BE49-F238E27FC236}">
                <a16:creationId xmlns:a16="http://schemas.microsoft.com/office/drawing/2014/main" id="{884477F2-37E5-9C71-A983-144B2807EF72}"/>
              </a:ext>
            </a:extLst>
          </p:cNvPr>
          <p:cNvSpPr/>
          <p:nvPr/>
        </p:nvSpPr>
        <p:spPr>
          <a:xfrm>
            <a:off x="793799" y="5841705"/>
            <a:ext cx="127000" cy="127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pic>
        <p:nvPicPr>
          <p:cNvPr id="15" name="图片 16" descr="24">
            <a:extLst>
              <a:ext uri="{FF2B5EF4-FFF2-40B4-BE49-F238E27FC236}">
                <a16:creationId xmlns:a16="http://schemas.microsoft.com/office/drawing/2014/main" id="{21503CE3-BFCE-8864-0560-982A9B15B0C1}"/>
              </a:ext>
            </a:extLst>
          </p:cNvPr>
          <p:cNvPicPr>
            <a:picLocks noChangeAspect="1"/>
          </p:cNvPicPr>
          <p:nvPr/>
        </p:nvPicPr>
        <p:blipFill>
          <a:blip r:embed="rId5"/>
          <a:stretch>
            <a:fillRect/>
          </a:stretch>
        </p:blipFill>
        <p:spPr>
          <a:xfrm>
            <a:off x="7943215" y="1166495"/>
            <a:ext cx="872490" cy="923290"/>
          </a:xfrm>
          <a:prstGeom prst="rect">
            <a:avLst/>
          </a:prstGeom>
        </p:spPr>
      </p:pic>
      <p:pic>
        <p:nvPicPr>
          <p:cNvPr id="16" name="图片 21" descr="24">
            <a:extLst>
              <a:ext uri="{FF2B5EF4-FFF2-40B4-BE49-F238E27FC236}">
                <a16:creationId xmlns:a16="http://schemas.microsoft.com/office/drawing/2014/main" id="{F550FA34-4F21-2C32-8618-48C724120B63}"/>
              </a:ext>
            </a:extLst>
          </p:cNvPr>
          <p:cNvPicPr>
            <a:picLocks noChangeAspect="1"/>
          </p:cNvPicPr>
          <p:nvPr/>
        </p:nvPicPr>
        <p:blipFill>
          <a:blip r:embed="rId5"/>
          <a:stretch>
            <a:fillRect/>
          </a:stretch>
        </p:blipFill>
        <p:spPr>
          <a:xfrm>
            <a:off x="8575675" y="5692775"/>
            <a:ext cx="476885" cy="504825"/>
          </a:xfrm>
          <a:prstGeom prst="rect">
            <a:avLst/>
          </a:prstGeom>
        </p:spPr>
      </p:pic>
      <p:sp>
        <p:nvSpPr>
          <p:cNvPr id="17" name="星形: 五角 14">
            <a:extLst>
              <a:ext uri="{FF2B5EF4-FFF2-40B4-BE49-F238E27FC236}">
                <a16:creationId xmlns:a16="http://schemas.microsoft.com/office/drawing/2014/main" id="{F0B35563-5C9E-95FF-62C8-0BD177EDC677}"/>
              </a:ext>
            </a:extLst>
          </p:cNvPr>
          <p:cNvSpPr/>
          <p:nvPr/>
        </p:nvSpPr>
        <p:spPr>
          <a:xfrm rot="1823526">
            <a:off x="493902" y="4537356"/>
            <a:ext cx="483806" cy="483806"/>
          </a:xfrm>
          <a:prstGeom prst="star5">
            <a:avLst>
              <a:gd name="adj" fmla="val 29356"/>
              <a:gd name="hf" fmla="val 105146"/>
              <a:gd name="vf" fmla="val 110557"/>
            </a:avLst>
          </a:prstGeom>
          <a:solidFill>
            <a:srgbClr val="FFF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pic>
        <p:nvPicPr>
          <p:cNvPr id="20" name="图片 26" descr="24">
            <a:extLst>
              <a:ext uri="{FF2B5EF4-FFF2-40B4-BE49-F238E27FC236}">
                <a16:creationId xmlns:a16="http://schemas.microsoft.com/office/drawing/2014/main" id="{502A763D-57F5-775E-3E3E-B7EA2E9D42E9}"/>
              </a:ext>
            </a:extLst>
          </p:cNvPr>
          <p:cNvPicPr>
            <a:picLocks noChangeAspect="1"/>
          </p:cNvPicPr>
          <p:nvPr/>
        </p:nvPicPr>
        <p:blipFill>
          <a:blip r:embed="rId5"/>
          <a:stretch>
            <a:fillRect/>
          </a:stretch>
        </p:blipFill>
        <p:spPr>
          <a:xfrm>
            <a:off x="8849995" y="1083945"/>
            <a:ext cx="548640" cy="580390"/>
          </a:xfrm>
          <a:prstGeom prst="rect">
            <a:avLst/>
          </a:prstGeom>
        </p:spPr>
      </p:pic>
      <p:pic>
        <p:nvPicPr>
          <p:cNvPr id="21" name="图片 27" descr="14">
            <a:extLst>
              <a:ext uri="{FF2B5EF4-FFF2-40B4-BE49-F238E27FC236}">
                <a16:creationId xmlns:a16="http://schemas.microsoft.com/office/drawing/2014/main" id="{49B4E1E4-F1FF-16B0-90F0-F66E1B5A1FF8}"/>
              </a:ext>
            </a:extLst>
          </p:cNvPr>
          <p:cNvPicPr>
            <a:picLocks noChangeAspect="1"/>
          </p:cNvPicPr>
          <p:nvPr/>
        </p:nvPicPr>
        <p:blipFill>
          <a:blip r:embed="rId6"/>
          <a:stretch>
            <a:fillRect/>
          </a:stretch>
        </p:blipFill>
        <p:spPr>
          <a:xfrm>
            <a:off x="1214755" y="742950"/>
            <a:ext cx="1298575" cy="2483485"/>
          </a:xfrm>
          <a:prstGeom prst="rect">
            <a:avLst/>
          </a:prstGeom>
        </p:spPr>
      </p:pic>
      <p:pic>
        <p:nvPicPr>
          <p:cNvPr id="2" name="Picture 1">
            <a:extLst>
              <a:ext uri="{FF2B5EF4-FFF2-40B4-BE49-F238E27FC236}">
                <a16:creationId xmlns:a16="http://schemas.microsoft.com/office/drawing/2014/main" id="{33F097AC-B028-7C31-9383-F01F12F3A59B}"/>
              </a:ext>
            </a:extLst>
          </p:cNvPr>
          <p:cNvPicPr>
            <a:picLocks noChangeAspect="1"/>
          </p:cNvPicPr>
          <p:nvPr/>
        </p:nvPicPr>
        <p:blipFill>
          <a:blip r:embed="rId7"/>
          <a:stretch>
            <a:fillRect/>
          </a:stretch>
        </p:blipFill>
        <p:spPr>
          <a:xfrm>
            <a:off x="2282855" y="2306699"/>
            <a:ext cx="8193734" cy="2981202"/>
          </a:xfrm>
          <a:prstGeom prst="rect">
            <a:avLst/>
          </a:prstGeom>
        </p:spPr>
      </p:pic>
    </p:spTree>
    <p:extLst>
      <p:ext uri="{BB962C8B-B14F-4D97-AF65-F5344CB8AC3E}">
        <p14:creationId xmlns:p14="http://schemas.microsoft.com/office/powerpoint/2010/main" val="189495945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BA85A3C-6796-CD5D-3547-C157051A69A4}"/>
              </a:ext>
            </a:extLst>
          </p:cNvPr>
          <p:cNvGrpSpPr/>
          <p:nvPr/>
        </p:nvGrpSpPr>
        <p:grpSpPr>
          <a:xfrm>
            <a:off x="1357244" y="758287"/>
            <a:ext cx="9351396" cy="1511340"/>
            <a:chOff x="1122333" y="3266422"/>
            <a:chExt cx="5177983" cy="662484"/>
          </a:xfrm>
        </p:grpSpPr>
        <p:sp>
          <p:nvSpPr>
            <p:cNvPr id="6" name="Speech Bubble: Rectangle with Corners Rounded 5">
              <a:extLst>
                <a:ext uri="{FF2B5EF4-FFF2-40B4-BE49-F238E27FC236}">
                  <a16:creationId xmlns:a16="http://schemas.microsoft.com/office/drawing/2014/main" id="{CC8F18D7-270F-A6D2-B74E-80214EFB4493}"/>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C2796D5B-E7C4-C4B7-D48B-73EDD092AF37}"/>
                </a:ext>
              </a:extLst>
            </p:cNvPr>
            <p:cNvSpPr txBox="1"/>
            <p:nvPr/>
          </p:nvSpPr>
          <p:spPr>
            <a:xfrm>
              <a:off x="1218166" y="3305276"/>
              <a:ext cx="4986316" cy="472190"/>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Về</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nhà</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Tìm</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thêm</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thông</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tin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về</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nghệ</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thuật</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múa</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ba</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lê</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Ghi</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chép</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những</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thông</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tin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em</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thích</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10" name="Picture 9">
            <a:extLst>
              <a:ext uri="{FF2B5EF4-FFF2-40B4-BE49-F238E27FC236}">
                <a16:creationId xmlns:a16="http://schemas.microsoft.com/office/drawing/2014/main" id="{9C6470F6-AB64-4EB0-5628-59759831A87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3252" r="71731"/>
          <a:stretch/>
        </p:blipFill>
        <p:spPr>
          <a:xfrm>
            <a:off x="317939" y="2761422"/>
            <a:ext cx="2274347" cy="2883066"/>
          </a:xfrm>
          <a:prstGeom prst="rect">
            <a:avLst/>
          </a:prstGeom>
        </p:spPr>
      </p:pic>
    </p:spTree>
    <p:extLst>
      <p:ext uri="{BB962C8B-B14F-4D97-AF65-F5344CB8AC3E}">
        <p14:creationId xmlns:p14="http://schemas.microsoft.com/office/powerpoint/2010/main" val="354190005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5DAF7F-3C98-955A-CA2D-186580AF42E3}"/>
              </a:ext>
            </a:extLst>
          </p:cNvPr>
          <p:cNvSpPr txBox="1"/>
          <p:nvPr/>
        </p:nvSpPr>
        <p:spPr>
          <a:xfrm>
            <a:off x="1324558" y="2415572"/>
            <a:ext cx="9063612" cy="982385"/>
          </a:xfrm>
          <a:prstGeom prst="rect">
            <a:avLst/>
          </a:prstGeom>
          <a:solidFill>
            <a:schemeClr val="bg1"/>
          </a:solidFill>
        </p:spPr>
        <p:txBody>
          <a:bodyPr wrap="square" rtlCol="0">
            <a:spAutoFit/>
          </a:bodyPr>
          <a:lstStyle/>
          <a:p>
            <a:pPr>
              <a:lnSpc>
                <a:spcPct val="150000"/>
              </a:lnSpc>
            </a:pPr>
            <a:r>
              <a:rPr lang="en-US" sz="4400" b="1" dirty="0">
                <a:solidFill>
                  <a:srgbClr val="683900"/>
                </a:solidFill>
                <a:latin typeface="Cambria" panose="02040503050406030204" pitchFamily="18" charset="0"/>
              </a:rPr>
              <a:t>- </a:t>
            </a:r>
            <a:r>
              <a:rPr lang="en-US" sz="4400" b="1" dirty="0" err="1">
                <a:solidFill>
                  <a:srgbClr val="683900"/>
                </a:solidFill>
                <a:latin typeface="Cambria" panose="02040503050406030204" pitchFamily="18" charset="0"/>
              </a:rPr>
              <a:t>Chuẩn</a:t>
            </a:r>
            <a:r>
              <a:rPr lang="en-US" sz="4400" b="1" dirty="0">
                <a:solidFill>
                  <a:srgbClr val="683900"/>
                </a:solidFill>
                <a:latin typeface="Cambria" panose="02040503050406030204" pitchFamily="18" charset="0"/>
              </a:rPr>
              <a:t> </a:t>
            </a:r>
            <a:r>
              <a:rPr lang="en-US" sz="4400" b="1" dirty="0" err="1">
                <a:solidFill>
                  <a:srgbClr val="683900"/>
                </a:solidFill>
                <a:latin typeface="Cambria" panose="02040503050406030204" pitchFamily="18" charset="0"/>
              </a:rPr>
              <a:t>bị</a:t>
            </a:r>
            <a:r>
              <a:rPr lang="en-US" sz="4400" b="1" dirty="0">
                <a:solidFill>
                  <a:srgbClr val="683900"/>
                </a:solidFill>
                <a:latin typeface="Cambria" panose="02040503050406030204" pitchFamily="18" charset="0"/>
              </a:rPr>
              <a:t> </a:t>
            </a:r>
            <a:r>
              <a:rPr lang="en-US" sz="4400" b="1" dirty="0" err="1">
                <a:solidFill>
                  <a:srgbClr val="683900"/>
                </a:solidFill>
                <a:latin typeface="Cambria" panose="02040503050406030204" pitchFamily="18" charset="0"/>
              </a:rPr>
              <a:t>bài</a:t>
            </a:r>
            <a:r>
              <a:rPr lang="en-US" sz="4400" b="1" dirty="0">
                <a:solidFill>
                  <a:srgbClr val="683900"/>
                </a:solidFill>
                <a:latin typeface="Cambria" panose="02040503050406030204" pitchFamily="18" charset="0"/>
              </a:rPr>
              <a:t> </a:t>
            </a:r>
            <a:r>
              <a:rPr lang="en-US" sz="4400" b="1" dirty="0" err="1">
                <a:solidFill>
                  <a:srgbClr val="683900"/>
                </a:solidFill>
                <a:latin typeface="Cambria" panose="02040503050406030204" pitchFamily="18" charset="0"/>
              </a:rPr>
              <a:t>mới</a:t>
            </a:r>
            <a:endParaRPr lang="en-US" sz="4400" b="1" dirty="0">
              <a:solidFill>
                <a:srgbClr val="683900"/>
              </a:solidFill>
              <a:latin typeface="Cambria" panose="02040503050406030204" pitchFamily="18" charset="0"/>
            </a:endParaRPr>
          </a:p>
        </p:txBody>
      </p:sp>
      <p:pic>
        <p:nvPicPr>
          <p:cNvPr id="10" name="Picture 9">
            <a:extLst>
              <a:ext uri="{FF2B5EF4-FFF2-40B4-BE49-F238E27FC236}">
                <a16:creationId xmlns:a16="http://schemas.microsoft.com/office/drawing/2014/main" id="{910EC770-2133-98D9-105E-55C6414DF4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708347" y="2891142"/>
            <a:ext cx="2776919" cy="3438068"/>
          </a:xfrm>
          <a:prstGeom prst="rect">
            <a:avLst/>
          </a:prstGeom>
        </p:spPr>
      </p:pic>
      <p:pic>
        <p:nvPicPr>
          <p:cNvPr id="12" name="图片 16" descr="24">
            <a:extLst>
              <a:ext uri="{FF2B5EF4-FFF2-40B4-BE49-F238E27FC236}">
                <a16:creationId xmlns:a16="http://schemas.microsoft.com/office/drawing/2014/main" id="{9CAE7BD5-5E53-3B8F-9BE4-EBF9A11C2978}"/>
              </a:ext>
            </a:extLst>
          </p:cNvPr>
          <p:cNvPicPr>
            <a:picLocks noChangeAspect="1"/>
          </p:cNvPicPr>
          <p:nvPr/>
        </p:nvPicPr>
        <p:blipFill>
          <a:blip r:embed="rId3"/>
          <a:stretch>
            <a:fillRect/>
          </a:stretch>
        </p:blipFill>
        <p:spPr>
          <a:xfrm>
            <a:off x="6657026" y="1083945"/>
            <a:ext cx="872490" cy="923290"/>
          </a:xfrm>
          <a:prstGeom prst="rect">
            <a:avLst/>
          </a:prstGeom>
        </p:spPr>
      </p:pic>
      <p:pic>
        <p:nvPicPr>
          <p:cNvPr id="13" name="图片 26" descr="24">
            <a:extLst>
              <a:ext uri="{FF2B5EF4-FFF2-40B4-BE49-F238E27FC236}">
                <a16:creationId xmlns:a16="http://schemas.microsoft.com/office/drawing/2014/main" id="{9FDA6B0A-E641-0383-4E6C-5F291CCF03B4}"/>
              </a:ext>
            </a:extLst>
          </p:cNvPr>
          <p:cNvPicPr>
            <a:picLocks noChangeAspect="1"/>
          </p:cNvPicPr>
          <p:nvPr/>
        </p:nvPicPr>
        <p:blipFill>
          <a:blip r:embed="rId3"/>
          <a:stretch>
            <a:fillRect/>
          </a:stretch>
        </p:blipFill>
        <p:spPr>
          <a:xfrm>
            <a:off x="7624097" y="969022"/>
            <a:ext cx="548640" cy="580390"/>
          </a:xfrm>
          <a:prstGeom prst="rect">
            <a:avLst/>
          </a:prstGeom>
        </p:spPr>
      </p:pic>
      <p:pic>
        <p:nvPicPr>
          <p:cNvPr id="14" name="图片 27" descr="14">
            <a:extLst>
              <a:ext uri="{FF2B5EF4-FFF2-40B4-BE49-F238E27FC236}">
                <a16:creationId xmlns:a16="http://schemas.microsoft.com/office/drawing/2014/main" id="{D8517A7A-A2ED-3111-4339-D640139526AE}"/>
              </a:ext>
            </a:extLst>
          </p:cNvPr>
          <p:cNvPicPr>
            <a:picLocks noChangeAspect="1"/>
          </p:cNvPicPr>
          <p:nvPr/>
        </p:nvPicPr>
        <p:blipFill>
          <a:blip r:embed="rId4"/>
          <a:stretch>
            <a:fillRect/>
          </a:stretch>
        </p:blipFill>
        <p:spPr>
          <a:xfrm>
            <a:off x="743353" y="3759349"/>
            <a:ext cx="1162410" cy="2223074"/>
          </a:xfrm>
          <a:prstGeom prst="rect">
            <a:avLst/>
          </a:prstGeom>
        </p:spPr>
      </p:pic>
      <p:pic>
        <p:nvPicPr>
          <p:cNvPr id="2" name="Picture 1">
            <a:extLst>
              <a:ext uri="{FF2B5EF4-FFF2-40B4-BE49-F238E27FC236}">
                <a16:creationId xmlns:a16="http://schemas.microsoft.com/office/drawing/2014/main" id="{9F32B1AF-BBF8-5AC6-8884-BF1D1EAB6098}"/>
              </a:ext>
            </a:extLst>
          </p:cNvPr>
          <p:cNvPicPr>
            <a:picLocks noChangeAspect="1"/>
          </p:cNvPicPr>
          <p:nvPr/>
        </p:nvPicPr>
        <p:blipFill>
          <a:blip r:embed="rId5"/>
          <a:stretch>
            <a:fillRect/>
          </a:stretch>
        </p:blipFill>
        <p:spPr>
          <a:xfrm>
            <a:off x="2566237" y="565810"/>
            <a:ext cx="4133446" cy="2353260"/>
          </a:xfrm>
          <a:prstGeom prst="rect">
            <a:avLst/>
          </a:prstGeom>
        </p:spPr>
      </p:pic>
    </p:spTree>
    <p:extLst>
      <p:ext uri="{BB962C8B-B14F-4D97-AF65-F5344CB8AC3E}">
        <p14:creationId xmlns:p14="http://schemas.microsoft.com/office/powerpoint/2010/main" val="24502233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BA85A3C-6796-CD5D-3547-C157051A69A4}"/>
              </a:ext>
            </a:extLst>
          </p:cNvPr>
          <p:cNvGrpSpPr/>
          <p:nvPr/>
        </p:nvGrpSpPr>
        <p:grpSpPr>
          <a:xfrm>
            <a:off x="1357244" y="758283"/>
            <a:ext cx="6136376" cy="1886833"/>
            <a:chOff x="1122333" y="3266422"/>
            <a:chExt cx="5177983" cy="963598"/>
          </a:xfrm>
        </p:grpSpPr>
        <p:sp>
          <p:nvSpPr>
            <p:cNvPr id="6" name="Speech Bubble: Rectangle with Corners Rounded 5">
              <a:extLst>
                <a:ext uri="{FF2B5EF4-FFF2-40B4-BE49-F238E27FC236}">
                  <a16:creationId xmlns:a16="http://schemas.microsoft.com/office/drawing/2014/main" id="{CC8F18D7-270F-A6D2-B74E-80214EFB4493}"/>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C2796D5B-E7C4-C4B7-D48B-73EDD092AF37}"/>
                </a:ext>
              </a:extLst>
            </p:cNvPr>
            <p:cNvSpPr txBox="1"/>
            <p:nvPr/>
          </p:nvSpPr>
          <p:spPr>
            <a:xfrm>
              <a:off x="1218166" y="3305276"/>
              <a:ext cx="4986316" cy="924744"/>
            </a:xfrm>
            <a:prstGeom prst="rect">
              <a:avLst/>
            </a:prstGeom>
            <a:noFill/>
          </p:spPr>
          <p:txBody>
            <a:bodyPr wrap="square" rtlCol="0">
              <a:spAutoFit/>
            </a:bodyPr>
            <a:lstStyle/>
            <a:p>
              <a:pPr marL="0" marR="0" algn="just">
                <a:lnSpc>
                  <a:spcPct val="120000"/>
                </a:lnSpc>
                <a:spcBef>
                  <a:spcPts val="0"/>
                </a:spcBef>
                <a:spcAft>
                  <a:spcPts val="0"/>
                </a:spcAft>
              </a:pP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Em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hãy</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nêu</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suy</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nghĩ</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mình</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về</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nội</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dung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đoạn</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b="1" kern="100" dirty="0" err="1">
                  <a:effectLst/>
                  <a:latin typeface="Cambria" panose="02040503050406030204" pitchFamily="18" charset="0"/>
                  <a:ea typeface="Cambria" panose="02040503050406030204" pitchFamily="18" charset="0"/>
                  <a:cs typeface="Times New Roman" panose="02020603050405020304" pitchFamily="18" charset="0"/>
                </a:rPr>
                <a:t>phim</a:t>
              </a:r>
              <a:r>
                <a:rPr lang="en-US" sz="3200" b="1" kern="100" dirty="0">
                  <a:effectLst/>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10" name="Picture 9">
            <a:extLst>
              <a:ext uri="{FF2B5EF4-FFF2-40B4-BE49-F238E27FC236}">
                <a16:creationId xmlns:a16="http://schemas.microsoft.com/office/drawing/2014/main" id="{9C6470F6-AB64-4EB0-5628-59759831A87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3252" r="71731"/>
          <a:stretch/>
        </p:blipFill>
        <p:spPr>
          <a:xfrm>
            <a:off x="256979" y="2243262"/>
            <a:ext cx="2274347" cy="2883066"/>
          </a:xfrm>
          <a:prstGeom prst="rect">
            <a:avLst/>
          </a:prstGeom>
        </p:spPr>
      </p:pic>
      <p:pic>
        <p:nvPicPr>
          <p:cNvPr id="11" name="Picture 10">
            <a:extLst>
              <a:ext uri="{FF2B5EF4-FFF2-40B4-BE49-F238E27FC236}">
                <a16:creationId xmlns:a16="http://schemas.microsoft.com/office/drawing/2014/main" id="{DDBF705D-2DDB-84B7-EB1D-7C8BF72D04D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75637" t="-1626" b="-1626"/>
          <a:stretch/>
        </p:blipFill>
        <p:spPr>
          <a:xfrm>
            <a:off x="9645806" y="3186642"/>
            <a:ext cx="2025434" cy="2979103"/>
          </a:xfrm>
          <a:prstGeom prst="rect">
            <a:avLst/>
          </a:prstGeom>
        </p:spPr>
      </p:pic>
      <p:grpSp>
        <p:nvGrpSpPr>
          <p:cNvPr id="12" name="Group 11">
            <a:extLst>
              <a:ext uri="{FF2B5EF4-FFF2-40B4-BE49-F238E27FC236}">
                <a16:creationId xmlns:a16="http://schemas.microsoft.com/office/drawing/2014/main" id="{7D9BF190-9440-3153-CD1C-19F745758072}"/>
              </a:ext>
            </a:extLst>
          </p:cNvPr>
          <p:cNvGrpSpPr/>
          <p:nvPr/>
        </p:nvGrpSpPr>
        <p:grpSpPr>
          <a:xfrm>
            <a:off x="2687445" y="2877014"/>
            <a:ext cx="6873031" cy="3443966"/>
            <a:chOff x="2790706" y="2642792"/>
            <a:chExt cx="5499183" cy="1139949"/>
          </a:xfrm>
        </p:grpSpPr>
        <p:sp>
          <p:nvSpPr>
            <p:cNvPr id="13" name="Speech Bubble: Rectangle with Corners Rounded 12">
              <a:extLst>
                <a:ext uri="{FF2B5EF4-FFF2-40B4-BE49-F238E27FC236}">
                  <a16:creationId xmlns:a16="http://schemas.microsoft.com/office/drawing/2014/main" id="{8C27A98C-59AF-5038-36F2-C9995513858E}"/>
                </a:ext>
              </a:extLst>
            </p:cNvPr>
            <p:cNvSpPr/>
            <p:nvPr/>
          </p:nvSpPr>
          <p:spPr>
            <a:xfrm>
              <a:off x="2790706" y="2642792"/>
              <a:ext cx="5499183" cy="1129459"/>
            </a:xfrm>
            <a:prstGeom prst="wedgeRoundRectCallout">
              <a:avLst>
                <a:gd name="adj1" fmla="val 52270"/>
                <a:gd name="adj2" fmla="val -1540"/>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14" name="TextBox 13">
              <a:extLst>
                <a:ext uri="{FF2B5EF4-FFF2-40B4-BE49-F238E27FC236}">
                  <a16:creationId xmlns:a16="http://schemas.microsoft.com/office/drawing/2014/main" id="{B14495A2-8648-35CA-9D04-FEE90C5B5596}"/>
                </a:ext>
              </a:extLst>
            </p:cNvPr>
            <p:cNvSpPr txBox="1"/>
            <p:nvPr/>
          </p:nvSpPr>
          <p:spPr>
            <a:xfrm>
              <a:off x="2897772" y="2663191"/>
              <a:ext cx="5200449" cy="1119550"/>
            </a:xfrm>
            <a:prstGeom prst="rect">
              <a:avLst/>
            </a:prstGeom>
            <a:noFill/>
          </p:spPr>
          <p:txBody>
            <a:bodyPr wrap="square" rtlCol="0">
              <a:spAutoFit/>
            </a:bodyPr>
            <a:lstStyle/>
            <a:p>
              <a:pPr marL="0" marR="0" algn="just">
                <a:lnSpc>
                  <a:spcPct val="120000"/>
                </a:lnSpc>
                <a:spcBef>
                  <a:spcPts val="0"/>
                </a:spcBef>
                <a:spcAft>
                  <a:spcPts val="0"/>
                </a:spcAft>
              </a:pP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Bộ</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phim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kể</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về</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chú</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con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nghịch</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ngợm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hay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trêu</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chọc</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mọi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người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khiến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mẹ</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lo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lắng</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buồn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bực</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đến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phát</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ốm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Thấy</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mẹ</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phải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nằm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trên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giường</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bệnh</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con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ân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hận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lắm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Nó</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ở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nhà</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chăm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sóc</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mẹ</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nhưng</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mẹ</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vẫn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không</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khỏi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con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quyết</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định</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tìm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thuốc</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chữa</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bệnh</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cho</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mẹ</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Trên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đường</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nhóm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nhiều</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việc</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tốt</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giúp</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đỡ</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mọi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người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Biết</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con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khôn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lớn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mẹ</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cảm</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thấy</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vui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mừng</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hạnh</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phúc</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nên</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khoẻ</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mạnh</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trở</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lại</a:t>
              </a:r>
              <a:r>
                <a:rPr lang="en-US" sz="20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p:txBody>
        </p:sp>
      </p:gr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0"/>
            <a:ext cx="12774295" cy="6858000"/>
            <a:chOff x="0" y="0"/>
            <a:chExt cx="20117" cy="10800"/>
          </a:xfrm>
        </p:grpSpPr>
        <p:pic>
          <p:nvPicPr>
            <p:cNvPr id="4" name="图片 3" descr="26"/>
            <p:cNvPicPr>
              <a:picLocks noChangeAspect="1"/>
            </p:cNvPicPr>
            <p:nvPr/>
          </p:nvPicPr>
          <p:blipFill>
            <a:blip r:embed="rId2"/>
            <a:srcRect t="186" r="61214"/>
            <a:stretch>
              <a:fillRect/>
            </a:stretch>
          </p:blipFill>
          <p:spPr>
            <a:xfrm>
              <a:off x="0" y="0"/>
              <a:ext cx="8819" cy="10800"/>
            </a:xfrm>
            <a:prstGeom prst="rect">
              <a:avLst/>
            </a:prstGeom>
          </p:spPr>
        </p:pic>
        <p:pic>
          <p:nvPicPr>
            <p:cNvPr id="5" name="图片 4" descr="26"/>
            <p:cNvPicPr>
              <a:picLocks noChangeAspect="1"/>
            </p:cNvPicPr>
            <p:nvPr/>
          </p:nvPicPr>
          <p:blipFill>
            <a:blip r:embed="rId2"/>
            <a:srcRect l="70323" t="48702"/>
            <a:stretch>
              <a:fillRect/>
            </a:stretch>
          </p:blipFill>
          <p:spPr>
            <a:xfrm>
              <a:off x="13505" y="6116"/>
              <a:ext cx="5695" cy="4684"/>
            </a:xfrm>
            <a:prstGeom prst="rect">
              <a:avLst/>
            </a:prstGeom>
          </p:spPr>
        </p:pic>
        <p:pic>
          <p:nvPicPr>
            <p:cNvPr id="6" name="图片 5" descr="26"/>
            <p:cNvPicPr>
              <a:picLocks noChangeAspect="1"/>
            </p:cNvPicPr>
            <p:nvPr/>
          </p:nvPicPr>
          <p:blipFill>
            <a:blip r:embed="rId2"/>
            <a:srcRect l="44669" b="62469"/>
            <a:stretch>
              <a:fillRect/>
            </a:stretch>
          </p:blipFill>
          <p:spPr>
            <a:xfrm>
              <a:off x="9499" y="0"/>
              <a:ext cx="10618" cy="3427"/>
            </a:xfrm>
            <a:prstGeom prst="rect">
              <a:avLst/>
            </a:prstGeom>
          </p:spPr>
        </p:pic>
      </p:grpSp>
      <p:pic>
        <p:nvPicPr>
          <p:cNvPr id="8" name="图片 7" descr="25"/>
          <p:cNvPicPr>
            <a:picLocks noChangeAspect="1"/>
          </p:cNvPicPr>
          <p:nvPr/>
        </p:nvPicPr>
        <p:blipFill>
          <a:blip r:embed="rId3"/>
          <a:stretch>
            <a:fillRect/>
          </a:stretch>
        </p:blipFill>
        <p:spPr>
          <a:xfrm>
            <a:off x="333684" y="194059"/>
            <a:ext cx="9058374" cy="5638789"/>
          </a:xfrm>
          <a:prstGeom prst="rect">
            <a:avLst/>
          </a:prstGeom>
        </p:spPr>
      </p:pic>
      <p:pic>
        <p:nvPicPr>
          <p:cNvPr id="20" name="Picture 19">
            <a:extLst>
              <a:ext uri="{FF2B5EF4-FFF2-40B4-BE49-F238E27FC236}">
                <a16:creationId xmlns:a16="http://schemas.microsoft.com/office/drawing/2014/main" id="{6155421A-5141-09C1-E8C8-D94D97CD9CC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71209" y="1611835"/>
            <a:ext cx="4970443" cy="5510216"/>
          </a:xfrm>
          <a:prstGeom prst="rect">
            <a:avLst/>
          </a:prstGeom>
        </p:spPr>
      </p:pic>
      <p:pic>
        <p:nvPicPr>
          <p:cNvPr id="27" name="Picture 26" descr="Logo, company name&#10;&#10;Description automatically generated">
            <a:extLst>
              <a:ext uri="{FF2B5EF4-FFF2-40B4-BE49-F238E27FC236}">
                <a16:creationId xmlns:a16="http://schemas.microsoft.com/office/drawing/2014/main" id="{708E0850-8A0E-F07F-382D-220B5F61B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8394" y="-125534"/>
            <a:ext cx="1213606" cy="1213606"/>
          </a:xfrm>
          <a:prstGeom prst="rect">
            <a:avLst/>
          </a:prstGeom>
        </p:spPr>
      </p:pic>
      <p:pic>
        <p:nvPicPr>
          <p:cNvPr id="38" name="图片 27" descr="14">
            <a:extLst>
              <a:ext uri="{FF2B5EF4-FFF2-40B4-BE49-F238E27FC236}">
                <a16:creationId xmlns:a16="http://schemas.microsoft.com/office/drawing/2014/main" id="{5EEF6DF9-54A9-ACAC-5F16-1F4652AF6240}"/>
              </a:ext>
            </a:extLst>
          </p:cNvPr>
          <p:cNvPicPr>
            <a:picLocks noChangeAspect="1"/>
          </p:cNvPicPr>
          <p:nvPr/>
        </p:nvPicPr>
        <p:blipFill>
          <a:blip r:embed="rId6"/>
          <a:stretch>
            <a:fillRect/>
          </a:stretch>
        </p:blipFill>
        <p:spPr>
          <a:xfrm>
            <a:off x="6420192" y="667487"/>
            <a:ext cx="1298575" cy="2483485"/>
          </a:xfrm>
          <a:prstGeom prst="rect">
            <a:avLst/>
          </a:prstGeom>
        </p:spPr>
      </p:pic>
      <p:pic>
        <p:nvPicPr>
          <p:cNvPr id="3" name="Picture 2">
            <a:extLst>
              <a:ext uri="{FF2B5EF4-FFF2-40B4-BE49-F238E27FC236}">
                <a16:creationId xmlns:a16="http://schemas.microsoft.com/office/drawing/2014/main" id="{2CDA9D0D-FF58-DE68-8349-2695CA92CEE3}"/>
              </a:ext>
            </a:extLst>
          </p:cNvPr>
          <p:cNvPicPr>
            <a:picLocks noChangeAspect="1"/>
          </p:cNvPicPr>
          <p:nvPr/>
        </p:nvPicPr>
        <p:blipFill>
          <a:blip r:embed="rId7"/>
          <a:stretch>
            <a:fillRect/>
          </a:stretch>
        </p:blipFill>
        <p:spPr>
          <a:xfrm>
            <a:off x="1445403" y="1909229"/>
            <a:ext cx="6797629" cy="2158171"/>
          </a:xfrm>
          <a:prstGeom prst="rect">
            <a:avLst/>
          </a:prstGeom>
        </p:spPr>
      </p:pic>
      <p:pic>
        <p:nvPicPr>
          <p:cNvPr id="11" name="Picture 10">
            <a:extLst>
              <a:ext uri="{FF2B5EF4-FFF2-40B4-BE49-F238E27FC236}">
                <a16:creationId xmlns:a16="http://schemas.microsoft.com/office/drawing/2014/main" id="{4FEAC92A-D00D-23AB-9E70-59177A3E09C3}"/>
              </a:ext>
            </a:extLst>
          </p:cNvPr>
          <p:cNvPicPr>
            <a:picLocks noChangeAspect="1"/>
          </p:cNvPicPr>
          <p:nvPr/>
        </p:nvPicPr>
        <p:blipFill>
          <a:blip r:embed="rId8"/>
          <a:stretch>
            <a:fillRect/>
          </a:stretch>
        </p:blipFill>
        <p:spPr>
          <a:xfrm>
            <a:off x="1747063" y="369935"/>
            <a:ext cx="3733800" cy="1295400"/>
          </a:xfrm>
          <a:prstGeom prst="rect">
            <a:avLst/>
          </a:prstGeom>
        </p:spPr>
      </p:pic>
      <p:sp>
        <p:nvSpPr>
          <p:cNvPr id="12" name="TextBox 11"/>
          <p:cNvSpPr txBox="1"/>
          <p:nvPr/>
        </p:nvSpPr>
        <p:spPr>
          <a:xfrm>
            <a:off x="3480619" y="4004781"/>
            <a:ext cx="4059971" cy="646331"/>
          </a:xfrm>
          <a:prstGeom prst="rect">
            <a:avLst/>
          </a:prstGeom>
          <a:noFill/>
        </p:spPr>
        <p:txBody>
          <a:bodyPr wrap="square" rtlCol="0">
            <a:spAutoFit/>
          </a:bodyPr>
          <a:lstStyle/>
          <a:p>
            <a:r>
              <a:rPr lang="en-US" sz="3600" b="1" dirty="0" err="1" smtClean="0">
                <a:solidFill>
                  <a:srgbClr val="002060"/>
                </a:solidFill>
                <a:latin typeface="UTM Alpine KT" panose="02040603050506020204" pitchFamily="18" charset="0"/>
              </a:rPr>
              <a:t>Tuần</a:t>
            </a:r>
            <a:r>
              <a:rPr lang="en-US" sz="3600" b="1" dirty="0" smtClean="0">
                <a:solidFill>
                  <a:srgbClr val="002060"/>
                </a:solidFill>
                <a:latin typeface="UTM Alpine KT" panose="02040603050506020204" pitchFamily="18" charset="0"/>
              </a:rPr>
              <a:t> 16– </a:t>
            </a:r>
            <a:r>
              <a:rPr lang="en-US" sz="3600" b="1" dirty="0" err="1" smtClean="0">
                <a:solidFill>
                  <a:srgbClr val="002060"/>
                </a:solidFill>
                <a:latin typeface="UTM Alpine KT" panose="02040603050506020204" pitchFamily="18" charset="0"/>
              </a:rPr>
              <a:t>Tiết</a:t>
            </a:r>
            <a:r>
              <a:rPr lang="en-US" sz="3600" b="1" dirty="0" smtClean="0">
                <a:solidFill>
                  <a:srgbClr val="002060"/>
                </a:solidFill>
                <a:latin typeface="UTM Alpine KT" panose="02040603050506020204" pitchFamily="18" charset="0"/>
              </a:rPr>
              <a:t> 112</a:t>
            </a:r>
            <a:endParaRPr lang="en-US" sz="3600" b="1" dirty="0">
              <a:solidFill>
                <a:srgbClr val="002060"/>
              </a:solidFill>
              <a:latin typeface="UTM Alpine KT" panose="02040603050506020204" pitchFamily="18" charset="0"/>
            </a:endParaRPr>
          </a:p>
        </p:txBody>
      </p:sp>
      <p:sp>
        <p:nvSpPr>
          <p:cNvPr id="2" name="Rectangle 1"/>
          <p:cNvSpPr/>
          <p:nvPr/>
        </p:nvSpPr>
        <p:spPr>
          <a:xfrm>
            <a:off x="-1666568" y="0"/>
            <a:ext cx="1504336" cy="16653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20" descr="25">
            <a:extLst>
              <a:ext uri="{FF2B5EF4-FFF2-40B4-BE49-F238E27FC236}">
                <a16:creationId xmlns:a16="http://schemas.microsoft.com/office/drawing/2014/main" id="{4EAE6C9A-BDDC-E3AF-D91B-580FCE0BAE35}"/>
              </a:ext>
            </a:extLst>
          </p:cNvPr>
          <p:cNvPicPr>
            <a:picLocks noChangeAspect="1"/>
          </p:cNvPicPr>
          <p:nvPr/>
        </p:nvPicPr>
        <p:blipFill>
          <a:blip r:embed="rId2"/>
          <a:stretch>
            <a:fillRect/>
          </a:stretch>
        </p:blipFill>
        <p:spPr>
          <a:xfrm>
            <a:off x="1066800" y="532130"/>
            <a:ext cx="10057765" cy="5793105"/>
          </a:xfrm>
          <a:prstGeom prst="rect">
            <a:avLst/>
          </a:prstGeom>
        </p:spPr>
      </p:pic>
      <p:pic>
        <p:nvPicPr>
          <p:cNvPr id="13" name="图片 11" descr="卡通人物&#10;&#10;描述已自动生成">
            <a:extLst>
              <a:ext uri="{FF2B5EF4-FFF2-40B4-BE49-F238E27FC236}">
                <a16:creationId xmlns:a16="http://schemas.microsoft.com/office/drawing/2014/main" id="{EC905755-D9A6-0C67-4EDC-6A2D729A49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2873" t="42741" r="-141" b="36118"/>
          <a:stretch>
            <a:fillRect/>
          </a:stretch>
        </p:blipFill>
        <p:spPr>
          <a:xfrm>
            <a:off x="7943433" y="4447981"/>
            <a:ext cx="1348522" cy="1394077"/>
          </a:xfrm>
          <a:prstGeom prst="rect">
            <a:avLst/>
          </a:prstGeom>
        </p:spPr>
      </p:pic>
      <p:sp>
        <p:nvSpPr>
          <p:cNvPr id="14" name="椭圆 15">
            <a:extLst>
              <a:ext uri="{FF2B5EF4-FFF2-40B4-BE49-F238E27FC236}">
                <a16:creationId xmlns:a16="http://schemas.microsoft.com/office/drawing/2014/main" id="{884477F2-37E5-9C71-A983-144B2807EF72}"/>
              </a:ext>
            </a:extLst>
          </p:cNvPr>
          <p:cNvSpPr/>
          <p:nvPr/>
        </p:nvSpPr>
        <p:spPr>
          <a:xfrm>
            <a:off x="793799" y="5841705"/>
            <a:ext cx="127000" cy="127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pic>
        <p:nvPicPr>
          <p:cNvPr id="15" name="图片 16" descr="24">
            <a:extLst>
              <a:ext uri="{FF2B5EF4-FFF2-40B4-BE49-F238E27FC236}">
                <a16:creationId xmlns:a16="http://schemas.microsoft.com/office/drawing/2014/main" id="{21503CE3-BFCE-8864-0560-982A9B15B0C1}"/>
              </a:ext>
            </a:extLst>
          </p:cNvPr>
          <p:cNvPicPr>
            <a:picLocks noChangeAspect="1"/>
          </p:cNvPicPr>
          <p:nvPr/>
        </p:nvPicPr>
        <p:blipFill>
          <a:blip r:embed="rId4"/>
          <a:stretch>
            <a:fillRect/>
          </a:stretch>
        </p:blipFill>
        <p:spPr>
          <a:xfrm>
            <a:off x="7943215" y="1166495"/>
            <a:ext cx="872490" cy="923290"/>
          </a:xfrm>
          <a:prstGeom prst="rect">
            <a:avLst/>
          </a:prstGeom>
        </p:spPr>
      </p:pic>
      <p:pic>
        <p:nvPicPr>
          <p:cNvPr id="16" name="图片 21" descr="24">
            <a:extLst>
              <a:ext uri="{FF2B5EF4-FFF2-40B4-BE49-F238E27FC236}">
                <a16:creationId xmlns:a16="http://schemas.microsoft.com/office/drawing/2014/main" id="{F550FA34-4F21-2C32-8618-48C724120B63}"/>
              </a:ext>
            </a:extLst>
          </p:cNvPr>
          <p:cNvPicPr>
            <a:picLocks noChangeAspect="1"/>
          </p:cNvPicPr>
          <p:nvPr/>
        </p:nvPicPr>
        <p:blipFill>
          <a:blip r:embed="rId4"/>
          <a:stretch>
            <a:fillRect/>
          </a:stretch>
        </p:blipFill>
        <p:spPr>
          <a:xfrm>
            <a:off x="8575675" y="5692775"/>
            <a:ext cx="476885" cy="504825"/>
          </a:xfrm>
          <a:prstGeom prst="rect">
            <a:avLst/>
          </a:prstGeom>
        </p:spPr>
      </p:pic>
      <p:sp>
        <p:nvSpPr>
          <p:cNvPr id="17" name="星形: 五角 14">
            <a:extLst>
              <a:ext uri="{FF2B5EF4-FFF2-40B4-BE49-F238E27FC236}">
                <a16:creationId xmlns:a16="http://schemas.microsoft.com/office/drawing/2014/main" id="{F0B35563-5C9E-95FF-62C8-0BD177EDC677}"/>
              </a:ext>
            </a:extLst>
          </p:cNvPr>
          <p:cNvSpPr/>
          <p:nvPr/>
        </p:nvSpPr>
        <p:spPr>
          <a:xfrm rot="1823526">
            <a:off x="493902" y="4537356"/>
            <a:ext cx="483806" cy="483806"/>
          </a:xfrm>
          <a:prstGeom prst="star5">
            <a:avLst>
              <a:gd name="adj" fmla="val 29356"/>
              <a:gd name="hf" fmla="val 105146"/>
              <a:gd name="vf" fmla="val 110557"/>
            </a:avLst>
          </a:prstGeom>
          <a:solidFill>
            <a:srgbClr val="FFF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pic>
        <p:nvPicPr>
          <p:cNvPr id="20" name="图片 26" descr="24">
            <a:extLst>
              <a:ext uri="{FF2B5EF4-FFF2-40B4-BE49-F238E27FC236}">
                <a16:creationId xmlns:a16="http://schemas.microsoft.com/office/drawing/2014/main" id="{502A763D-57F5-775E-3E3E-B7EA2E9D42E9}"/>
              </a:ext>
            </a:extLst>
          </p:cNvPr>
          <p:cNvPicPr>
            <a:picLocks noChangeAspect="1"/>
          </p:cNvPicPr>
          <p:nvPr/>
        </p:nvPicPr>
        <p:blipFill>
          <a:blip r:embed="rId4"/>
          <a:stretch>
            <a:fillRect/>
          </a:stretch>
        </p:blipFill>
        <p:spPr>
          <a:xfrm>
            <a:off x="8849995" y="1083945"/>
            <a:ext cx="548640" cy="580390"/>
          </a:xfrm>
          <a:prstGeom prst="rect">
            <a:avLst/>
          </a:prstGeom>
        </p:spPr>
      </p:pic>
      <p:pic>
        <p:nvPicPr>
          <p:cNvPr id="21" name="图片 27" descr="14">
            <a:extLst>
              <a:ext uri="{FF2B5EF4-FFF2-40B4-BE49-F238E27FC236}">
                <a16:creationId xmlns:a16="http://schemas.microsoft.com/office/drawing/2014/main" id="{49B4E1E4-F1FF-16B0-90F0-F66E1B5A1FF8}"/>
              </a:ext>
            </a:extLst>
          </p:cNvPr>
          <p:cNvPicPr>
            <a:picLocks noChangeAspect="1"/>
          </p:cNvPicPr>
          <p:nvPr/>
        </p:nvPicPr>
        <p:blipFill>
          <a:blip r:embed="rId5"/>
          <a:stretch>
            <a:fillRect/>
          </a:stretch>
        </p:blipFill>
        <p:spPr>
          <a:xfrm>
            <a:off x="1214755" y="742950"/>
            <a:ext cx="1298575" cy="2483485"/>
          </a:xfrm>
          <a:prstGeom prst="rect">
            <a:avLst/>
          </a:prstGeom>
        </p:spPr>
      </p:pic>
      <p:sp>
        <p:nvSpPr>
          <p:cNvPr id="2" name="TextBox 1">
            <a:extLst>
              <a:ext uri="{FF2B5EF4-FFF2-40B4-BE49-F238E27FC236}">
                <a16:creationId xmlns:a16="http://schemas.microsoft.com/office/drawing/2014/main" id="{B1FB1107-5FF4-EF19-DB75-E7ACF8036E54}"/>
              </a:ext>
            </a:extLst>
          </p:cNvPr>
          <p:cNvSpPr txBox="1"/>
          <p:nvPr/>
        </p:nvSpPr>
        <p:spPr>
          <a:xfrm>
            <a:off x="2814320" y="2468880"/>
            <a:ext cx="7112000" cy="1938992"/>
          </a:xfrm>
          <a:prstGeom prst="rect">
            <a:avLst/>
          </a:prstGeom>
          <a:noFill/>
        </p:spPr>
        <p:txBody>
          <a:bodyPr wrap="square" rtlCol="0">
            <a:spAutoFit/>
          </a:bodyPr>
          <a:lstStyle/>
          <a:p>
            <a:pPr algn="ctr"/>
            <a:r>
              <a:rPr lang="en-US" sz="6000" b="1" dirty="0" err="1"/>
              <a:t>Tìm</a:t>
            </a:r>
            <a:r>
              <a:rPr lang="en-US" sz="6000" b="1" dirty="0"/>
              <a:t> </a:t>
            </a:r>
            <a:r>
              <a:rPr lang="en-US" sz="6000" b="1" dirty="0" err="1"/>
              <a:t>đọc</a:t>
            </a:r>
            <a:r>
              <a:rPr lang="en-US" sz="6000" b="1" dirty="0"/>
              <a:t> </a:t>
            </a:r>
            <a:r>
              <a:rPr lang="en-US" sz="6000" b="1" dirty="0" err="1"/>
              <a:t>một</a:t>
            </a:r>
            <a:r>
              <a:rPr lang="en-US" sz="6000" b="1" dirty="0"/>
              <a:t> </a:t>
            </a:r>
            <a:r>
              <a:rPr lang="en-US" sz="6000" b="1" dirty="0" err="1"/>
              <a:t>bài</a:t>
            </a:r>
            <a:r>
              <a:rPr lang="en-US" sz="6000" b="1" dirty="0"/>
              <a:t> </a:t>
            </a:r>
            <a:r>
              <a:rPr lang="en-US" sz="6000" b="1" dirty="0" err="1"/>
              <a:t>giới</a:t>
            </a:r>
            <a:r>
              <a:rPr lang="en-US" sz="6000" b="1" dirty="0"/>
              <a:t> </a:t>
            </a:r>
            <a:r>
              <a:rPr lang="en-US" sz="6000" b="1" dirty="0" err="1"/>
              <a:t>thiệu</a:t>
            </a:r>
            <a:r>
              <a:rPr lang="en-US" sz="6000" b="1" dirty="0"/>
              <a:t> </a:t>
            </a:r>
            <a:r>
              <a:rPr lang="en-US" sz="6000" b="1" dirty="0" err="1"/>
              <a:t>phim</a:t>
            </a:r>
            <a:r>
              <a:rPr lang="en-US" sz="6000" b="1" dirty="0"/>
              <a:t>.</a:t>
            </a:r>
          </a:p>
        </p:txBody>
      </p:sp>
      <p:sp>
        <p:nvSpPr>
          <p:cNvPr id="18" name="Rectangle 17"/>
          <p:cNvSpPr/>
          <p:nvPr/>
        </p:nvSpPr>
        <p:spPr>
          <a:xfrm>
            <a:off x="-1666568" y="0"/>
            <a:ext cx="1504336" cy="16653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4996822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054EBE-862A-FFA5-7B30-349BC72CA6C5}"/>
              </a:ext>
            </a:extLst>
          </p:cNvPr>
          <p:cNvSpPr txBox="1"/>
          <p:nvPr/>
        </p:nvSpPr>
        <p:spPr>
          <a:xfrm>
            <a:off x="444825" y="1032557"/>
            <a:ext cx="10468304" cy="4765407"/>
          </a:xfrm>
          <a:prstGeom prst="rect">
            <a:avLst/>
          </a:prstGeom>
          <a:noFill/>
        </p:spPr>
        <p:txBody>
          <a:bodyPr wrap="square" rtlCol="0">
            <a:spAutoFit/>
          </a:bodyPr>
          <a:lstStyle/>
          <a:p>
            <a:pPr marL="0" marR="0" algn="just">
              <a:lnSpc>
                <a:spcPct val="120000"/>
              </a:lnSpc>
              <a:spcBef>
                <a:spcPts val="0"/>
              </a:spcBef>
              <a:spcAft>
                <a:spcPts val="0"/>
              </a:spcAft>
            </a:pPr>
            <a:r>
              <a:rPr lang="vi-VN" sz="32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Ví dụ:</a:t>
            </a:r>
          </a:p>
          <a:p>
            <a:pPr marL="0" marR="0" algn="just">
              <a:lnSpc>
                <a:spcPct val="120000"/>
              </a:lnSpc>
              <a:spcBef>
                <a:spcPts val="0"/>
              </a:spcBef>
              <a:spcAft>
                <a:spcPts val="0"/>
              </a:spcAft>
            </a:pPr>
            <a:r>
              <a:rPr lang="vi-VN" sz="32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Sử dụng thủ pháp giàu tính diện ảnh, bộ phim hoạt hình lịch sử Đại Hành hoàng đế đã khẳng định được giá trị nội dung, cũng như những tìm tòi, sáng tạo về phong cách thể hiện, hiệu quả hình ảnh với trình độ kĩ thuật cao. Khán giả xem phim bị lôi cuốn vào câu chuyện lịch sử với các tình tiết hấp dẫn, các nhân vật lịch sử được khắc hoạ sinh động.</a:t>
            </a:r>
          </a:p>
          <a:p>
            <a:pPr marL="0" marR="0" algn="r">
              <a:lnSpc>
                <a:spcPct val="120000"/>
              </a:lnSpc>
              <a:spcBef>
                <a:spcPts val="0"/>
              </a:spcBef>
              <a:spcAft>
                <a:spcPts val="0"/>
              </a:spcAft>
            </a:pPr>
            <a:r>
              <a:rPr lang="vi-VN" sz="32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(Theo báo Nhi đồng).</a:t>
            </a:r>
            <a:endParaRPr lang="en-US" sz="3200" kern="1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97480337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054EBE-862A-FFA5-7B30-349BC72CA6C5}"/>
              </a:ext>
            </a:extLst>
          </p:cNvPr>
          <p:cNvSpPr txBox="1"/>
          <p:nvPr/>
        </p:nvSpPr>
        <p:spPr>
          <a:xfrm>
            <a:off x="768306" y="1247228"/>
            <a:ext cx="10468304" cy="4369273"/>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Phương thuốc kì diệu </a:t>
            </a:r>
            <a:r>
              <a:rPr kumimoji="0" lang="vi-VN" sz="2600" i="0" u="none" strike="noStrike" kern="1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do Hãng phim Hoạt hình Việt Nam sản xuất là bộ phim hoạt hình vui nhộn. Bộ phim kể về chú nhóm con nghịch ngợm, hay trêu chọc mọi người khiến nhím mẹ lo lắng, buồn bực đến phát ẩm. Thấy mẹ phải nằm trên giường bệnh, nhóm con ăn hận lắm. Nó ở nhà chăm sóc mẹ nhưng mẹ vẫn không khỏi. Nhóm con quyết định đi tìm thuốc chữa bệnh cho mẹ. Trên đường đi, nhóm đã làm nhiều việc tốt giúp đỡ mọi người. Biết nhóm con đã khôn lớn, nhim mẹ cảm thấy vui mừng, hạnh phúc nên đã khoẻ mạnh trở lại.</a:t>
            </a:r>
          </a:p>
          <a:p>
            <a:pPr marL="0" marR="0" lvl="0" indent="0" algn="r"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(Theo báo Nhi đồng)</a:t>
            </a:r>
            <a:endParaRPr kumimoji="0" lang="en-US" sz="2600" b="0"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197164823"/>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35832E-DB75-6E9D-D6F0-A9BB1445641D}"/>
              </a:ext>
            </a:extLst>
          </p:cNvPr>
          <p:cNvSpPr txBox="1"/>
          <p:nvPr/>
        </p:nvSpPr>
        <p:spPr>
          <a:xfrm>
            <a:off x="798786" y="840828"/>
            <a:ext cx="10468304" cy="4765407"/>
          </a:xfrm>
          <a:prstGeom prst="rect">
            <a:avLst/>
          </a:prstGeom>
          <a:noFill/>
        </p:spPr>
        <p:txBody>
          <a:bodyPr wrap="square" rtlCol="0">
            <a:spAutoFit/>
          </a:bodyPr>
          <a:lstStyle/>
          <a:p>
            <a:pPr marL="0" marR="0" algn="just">
              <a:lnSpc>
                <a:spcPct val="120000"/>
              </a:lnSpc>
              <a:spcBef>
                <a:spcPts val="0"/>
              </a:spcBef>
              <a:spcAft>
                <a:spcPts val="0"/>
              </a:spcAft>
            </a:pPr>
            <a:r>
              <a:rPr lang="nl-NL" sz="32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VD: Giới thiệu bộ phim hoạt hình </a:t>
            </a:r>
            <a:r>
              <a:rPr lang="nl-NL" sz="3200" i="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Cún cưng đại náo nhà hát – </a:t>
            </a:r>
            <a:r>
              <a:rPr lang="nl-NL" sz="32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đạo diễn Vasiliy Rovenskiy: Chú chó lang thang Samson vô tình lạc vào nhà hát opera Bolshoi nổi tiếng bậc nhất thủ đô Moscow hoa lệ. Vướng vào vụ trộm chiếc vương miện kim cương của nữ diễn viên Anastasia; Samson cùng nàng cún Margot xinh đẹp của Anastasia dấn thân vào cuộc phiêu lưu đại náo nhà hát, truy lùng bọn cướp và giành lại món nữ trang quý giá.</a:t>
            </a:r>
            <a:endParaRPr lang="en-US" sz="3200" kern="100" dirty="0">
              <a:effectLst/>
              <a:latin typeface="Cambria" panose="02040503050406030204" pitchFamily="18" charset="0"/>
              <a:ea typeface="Cambria" panose="020405030504060302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054EBE-862A-FFA5-7B30-349BC72CA6C5}"/>
              </a:ext>
            </a:extLst>
          </p:cNvPr>
          <p:cNvSpPr txBox="1"/>
          <p:nvPr/>
        </p:nvSpPr>
        <p:spPr>
          <a:xfrm>
            <a:off x="676866" y="596988"/>
            <a:ext cx="10468304" cy="69596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2. </a:t>
            </a:r>
            <a:r>
              <a:rPr kumimoji="0" lang="vi-VN" sz="3600" b="1" i="0" u="none" strike="noStrike" kern="1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Viết phiếu đọc sách theo mẫu.</a:t>
            </a:r>
            <a:endParaRPr kumimoji="0" lang="en-US" sz="3600" b="0"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6" name="Picture 5" descr="A poster with text and pictures&#10;&#10;Description automatically generated">
            <a:extLst>
              <a:ext uri="{FF2B5EF4-FFF2-40B4-BE49-F238E27FC236}">
                <a16:creationId xmlns:a16="http://schemas.microsoft.com/office/drawing/2014/main" id="{478E582A-F14A-C3E4-2C66-EA3A83A5898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72348" y="1211168"/>
            <a:ext cx="4166906" cy="5086393"/>
          </a:xfrm>
          <a:prstGeom prst="rect">
            <a:avLst/>
          </a:prstGeom>
        </p:spPr>
      </p:pic>
    </p:spTree>
    <p:extLst>
      <p:ext uri="{BB962C8B-B14F-4D97-AF65-F5344CB8AC3E}">
        <p14:creationId xmlns:p14="http://schemas.microsoft.com/office/powerpoint/2010/main" val="3238175446"/>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054EBE-862A-FFA5-7B30-349BC72CA6C5}"/>
              </a:ext>
            </a:extLst>
          </p:cNvPr>
          <p:cNvSpPr txBox="1"/>
          <p:nvPr/>
        </p:nvSpPr>
        <p:spPr>
          <a:xfrm>
            <a:off x="676866" y="596988"/>
            <a:ext cx="10468304" cy="695960"/>
          </a:xfrm>
          <a:prstGeom prst="rect">
            <a:avLst/>
          </a:prstGeom>
          <a:noFill/>
        </p:spPr>
        <p:txBody>
          <a:bodyPr wrap="square" rtlCol="0">
            <a:spAutoFit/>
          </a:bodyPr>
          <a:lstStyle/>
          <a:p>
            <a:pPr lvl="0" algn="ctr">
              <a:lnSpc>
                <a:spcPct val="120000"/>
              </a:lnSpc>
            </a:pP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3. Trao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đổi</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với</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bạn</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về</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giới</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thiệu</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đã</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đọc</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kumimoji="0" lang="en-US" sz="3600" b="0"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555C3C3C-7CD1-BAB5-F5D2-43305F18932D}"/>
              </a:ext>
            </a:extLst>
          </p:cNvPr>
          <p:cNvGrpSpPr/>
          <p:nvPr/>
        </p:nvGrpSpPr>
        <p:grpSpPr>
          <a:xfrm>
            <a:off x="1595120" y="1667975"/>
            <a:ext cx="9326879" cy="3853754"/>
            <a:chOff x="2790706" y="2642792"/>
            <a:chExt cx="5499183" cy="1129459"/>
          </a:xfrm>
        </p:grpSpPr>
        <p:sp>
          <p:nvSpPr>
            <p:cNvPr id="4" name="Speech Bubble: Rectangle with Corners Rounded 3">
              <a:extLst>
                <a:ext uri="{FF2B5EF4-FFF2-40B4-BE49-F238E27FC236}">
                  <a16:creationId xmlns:a16="http://schemas.microsoft.com/office/drawing/2014/main" id="{1E7324B4-0732-BC55-FF03-390C546D05FC}"/>
                </a:ext>
              </a:extLst>
            </p:cNvPr>
            <p:cNvSpPr/>
            <p:nvPr/>
          </p:nvSpPr>
          <p:spPr>
            <a:xfrm>
              <a:off x="2790706" y="2642792"/>
              <a:ext cx="5499183" cy="1129459"/>
            </a:xfrm>
            <a:prstGeom prst="wedgeRoundRectCallout">
              <a:avLst>
                <a:gd name="adj1" fmla="val 52270"/>
                <a:gd name="adj2" fmla="val -1540"/>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5" name="TextBox 4">
              <a:extLst>
                <a:ext uri="{FF2B5EF4-FFF2-40B4-BE49-F238E27FC236}">
                  <a16:creationId xmlns:a16="http://schemas.microsoft.com/office/drawing/2014/main" id="{35802CD8-E15A-CDCC-97F4-FFE7308E6257}"/>
                </a:ext>
              </a:extLst>
            </p:cNvPr>
            <p:cNvSpPr txBox="1"/>
            <p:nvPr/>
          </p:nvSpPr>
          <p:spPr>
            <a:xfrm>
              <a:off x="2897772" y="2707856"/>
              <a:ext cx="5200449" cy="920073"/>
            </a:xfrm>
            <a:prstGeom prst="rect">
              <a:avLst/>
            </a:prstGeom>
            <a:noFill/>
          </p:spPr>
          <p:txBody>
            <a:bodyPr wrap="square" rtlCol="0">
              <a:spAutoFit/>
            </a:bodyPr>
            <a:lstStyle/>
            <a:p>
              <a:pPr algn="just"/>
              <a:r>
                <a:rPr lang="en-US" sz="3300" b="1" i="0" dirty="0">
                  <a:solidFill>
                    <a:srgbClr val="FF0000"/>
                  </a:solidFill>
                  <a:effectLst/>
                  <a:latin typeface="Cambria" panose="02040503050406030204" pitchFamily="18" charset="0"/>
                  <a:ea typeface="Cambria" panose="02040503050406030204" pitchFamily="18" charset="0"/>
                </a:rPr>
                <a:t>G:</a:t>
              </a:r>
              <a:r>
                <a:rPr lang="en-US" sz="3300" b="0" i="0" dirty="0">
                  <a:solidFill>
                    <a:srgbClr val="FF0000"/>
                  </a:solidFill>
                  <a:effectLst/>
                  <a:latin typeface="Cambria" panose="02040503050406030204" pitchFamily="18" charset="0"/>
                  <a:ea typeface="Cambria" panose="02040503050406030204" pitchFamily="18" charset="0"/>
                </a:rPr>
                <a:t> Em </a:t>
              </a:r>
              <a:r>
                <a:rPr lang="en-US" sz="3300" b="0" i="0" dirty="0" err="1">
                  <a:solidFill>
                    <a:srgbClr val="FF0000"/>
                  </a:solidFill>
                  <a:effectLst/>
                  <a:latin typeface="Cambria" panose="02040503050406030204" pitchFamily="18" charset="0"/>
                  <a:ea typeface="Cambria" panose="02040503050406030204" pitchFamily="18" charset="0"/>
                </a:rPr>
                <a:t>có</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thể</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chọn</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một</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trong</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các</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hoạt</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động</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sau</a:t>
              </a:r>
              <a:r>
                <a:rPr lang="en-US" sz="3300" b="0" i="0" dirty="0">
                  <a:solidFill>
                    <a:srgbClr val="FF0000"/>
                  </a:solidFill>
                  <a:effectLst/>
                  <a:latin typeface="Cambria" panose="02040503050406030204" pitchFamily="18" charset="0"/>
                  <a:ea typeface="Cambria" panose="02040503050406030204" pitchFamily="18" charset="0"/>
                </a:rPr>
                <a:t>:</a:t>
              </a:r>
            </a:p>
            <a:p>
              <a:pPr algn="just"/>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Giới</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thiệu</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tên</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tác</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giả</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tên</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các</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nhân</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vật</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chính</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của</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bộ</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phim</a:t>
              </a:r>
              <a:r>
                <a:rPr lang="en-US" sz="3300" b="0" i="0" dirty="0">
                  <a:solidFill>
                    <a:srgbClr val="FF0000"/>
                  </a:solidFill>
                  <a:effectLst/>
                  <a:latin typeface="Cambria" panose="02040503050406030204" pitchFamily="18" charset="0"/>
                  <a:ea typeface="Cambria" panose="02040503050406030204" pitchFamily="18" charset="0"/>
                </a:rPr>
                <a:t>.</a:t>
              </a:r>
            </a:p>
            <a:p>
              <a:pPr algn="just"/>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Nêu</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nội</a:t>
              </a:r>
              <a:r>
                <a:rPr lang="en-US" sz="3300" b="0" i="0" dirty="0">
                  <a:solidFill>
                    <a:srgbClr val="FF0000"/>
                  </a:solidFill>
                  <a:effectLst/>
                  <a:latin typeface="Cambria" panose="02040503050406030204" pitchFamily="18" charset="0"/>
                  <a:ea typeface="Cambria" panose="02040503050406030204" pitchFamily="18" charset="0"/>
                </a:rPr>
                <a:t> dung </a:t>
              </a:r>
              <a:r>
                <a:rPr lang="en-US" sz="3300" b="0" i="0" dirty="0" err="1">
                  <a:solidFill>
                    <a:srgbClr val="FF0000"/>
                  </a:solidFill>
                  <a:effectLst/>
                  <a:latin typeface="Cambria" panose="02040503050406030204" pitchFamily="18" charset="0"/>
                  <a:ea typeface="Cambria" panose="02040503050406030204" pitchFamily="18" charset="0"/>
                </a:rPr>
                <a:t>chính</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và</a:t>
              </a:r>
              <a:r>
                <a:rPr lang="en-US" sz="3300" b="0" i="0" dirty="0">
                  <a:solidFill>
                    <a:srgbClr val="FF0000"/>
                  </a:solidFill>
                  <a:effectLst/>
                  <a:latin typeface="Cambria" panose="02040503050406030204" pitchFamily="18" charset="0"/>
                  <a:ea typeface="Cambria" panose="02040503050406030204" pitchFamily="18" charset="0"/>
                </a:rPr>
                <a:t> ý </a:t>
              </a:r>
              <a:r>
                <a:rPr lang="en-US" sz="3300" b="0" i="0" dirty="0" err="1">
                  <a:solidFill>
                    <a:srgbClr val="FF0000"/>
                  </a:solidFill>
                  <a:effectLst/>
                  <a:latin typeface="Cambria" panose="02040503050406030204" pitchFamily="18" charset="0"/>
                  <a:ea typeface="Cambria" panose="02040503050406030204" pitchFamily="18" charset="0"/>
                </a:rPr>
                <a:t>nghĩa</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của</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bộ</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phim</a:t>
              </a:r>
              <a:r>
                <a:rPr lang="en-US" sz="3300" b="0" i="0" dirty="0">
                  <a:solidFill>
                    <a:srgbClr val="FF0000"/>
                  </a:solidFill>
                  <a:effectLst/>
                  <a:latin typeface="Cambria" panose="02040503050406030204" pitchFamily="18" charset="0"/>
                  <a:ea typeface="Cambria" panose="02040503050406030204" pitchFamily="18" charset="0"/>
                </a:rPr>
                <a:t>.</a:t>
              </a:r>
            </a:p>
            <a:p>
              <a:pPr algn="just"/>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Nêu</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suy</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nghĩ</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cảm</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xúc</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của</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em</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sau</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khi</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đọc</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bài</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giới</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thiệu</a:t>
              </a:r>
              <a:r>
                <a:rPr lang="en-US" sz="3300" b="0" i="0" dirty="0">
                  <a:solidFill>
                    <a:srgbClr val="FF0000"/>
                  </a:solidFill>
                  <a:effectLst/>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316057298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ICON" val="#40079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思源黑体 CN Bold"/>
        <a:font script="Hant" typeface="新細明體"/>
        <a:font script="Arab" typeface="字魂59号-创粗黑"/>
        <a:font script="Hebr" typeface="字魂59号-创粗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9号-创粗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思源黑体 CN Normal"/>
        <a:ea typeface="思源黑体 CN Medium"/>
        <a:cs typeface=""/>
      </a:majorFont>
      <a:minorFont>
        <a:latin typeface="字魂37号-波纹乖乖体"/>
        <a:ea typeface="字魂37号-波纹乖乖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411</Words>
  <Application>Microsoft Office PowerPoint</Application>
  <PresentationFormat>Widescreen</PresentationFormat>
  <Paragraphs>18</Paragraphs>
  <Slides>11</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11</vt:i4>
      </vt:variant>
    </vt:vector>
  </HeadingPairs>
  <TitlesOfParts>
    <vt:vector size="25" baseType="lpstr">
      <vt:lpstr>Arial</vt:lpstr>
      <vt:lpstr>Calibri</vt:lpstr>
      <vt:lpstr>Calibri Light</vt:lpstr>
      <vt:lpstr>Cambria</vt:lpstr>
      <vt:lpstr>Times New Roman</vt:lpstr>
      <vt:lpstr>UTM Alpine KT</vt:lpstr>
      <vt:lpstr>字魂37号-波纹乖乖体</vt:lpstr>
      <vt:lpstr>字魂59号-创粗黑</vt:lpstr>
      <vt:lpstr>思源黑体 CN Bold</vt:lpstr>
      <vt:lpstr>思源黑体 CN Medium</vt:lpstr>
      <vt:lpstr>思源黑体 CN Normal</vt:lpstr>
      <vt:lpstr>Office Theme</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KHuyen;KhanhHuyen</dc:creator>
  <cp:keywords>MangnonTeam;MNT</cp:keywords>
  <cp:lastModifiedBy>Windows 10</cp:lastModifiedBy>
  <cp:revision>37</cp:revision>
  <dcterms:created xsi:type="dcterms:W3CDTF">2022-07-12T00:41:57Z</dcterms:created>
  <dcterms:modified xsi:type="dcterms:W3CDTF">2024-12-20T05:18:45Z</dcterms:modified>
</cp:coreProperties>
</file>