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4" r:id="rId2"/>
    <p:sldId id="271" r:id="rId3"/>
    <p:sldId id="270" r:id="rId4"/>
    <p:sldId id="295" r:id="rId5"/>
    <p:sldId id="269" r:id="rId6"/>
    <p:sldId id="296" r:id="rId7"/>
    <p:sldId id="297" r:id="rId8"/>
    <p:sldId id="283" r:id="rId9"/>
    <p:sldId id="289" r:id="rId10"/>
    <p:sldId id="298" r:id="rId11"/>
    <p:sldId id="288" r:id="rId12"/>
    <p:sldId id="290" r:id="rId13"/>
    <p:sldId id="299" r:id="rId14"/>
    <p:sldId id="301" r:id="rId15"/>
    <p:sldId id="300"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6">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9" cstate="print">
            <a:extLst>
              <a:ext uri="{BEBA8EAE-BF5A-486C-A8C5-ECC9F3942E4B}">
                <a14:imgProps xmlns:a14="http://schemas.microsoft.com/office/drawing/2010/main">
                  <a14:imgLayer r:embed="rId8">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12/12/2024</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F0C0C09-79AA-C4C6-61CA-EA6873B4DD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78496" y="83953"/>
            <a:ext cx="1618952" cy="1618952"/>
          </a:xfrm>
          <a:prstGeom prst="rect">
            <a:avLst/>
          </a:prstGeom>
        </p:spPr>
      </p:pic>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172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439550" y="1015663"/>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965602" y="1851525"/>
            <a:ext cx="8260796" cy="1450974"/>
          </a:xfrm>
          <a:prstGeom prst="rect">
            <a:avLst/>
          </a:prstGeom>
        </p:spPr>
      </p:pic>
      <p:sp>
        <p:nvSpPr>
          <p:cNvPr id="5" name="TextBox 9">
            <a:extLst>
              <a:ext uri="{FF2B5EF4-FFF2-40B4-BE49-F238E27FC236}">
                <a16:creationId xmlns:a16="http://schemas.microsoft.com/office/drawing/2014/main" id="{6BDCEA81-7C04-4943-A286-4A2DB9AB7424}"/>
              </a:ext>
            </a:extLst>
          </p:cNvPr>
          <p:cNvSpPr txBox="1"/>
          <p:nvPr/>
        </p:nvSpPr>
        <p:spPr>
          <a:xfrm>
            <a:off x="773365" y="0"/>
            <a:ext cx="4159045" cy="1015663"/>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err="1" smtClean="0">
                <a:solidFill>
                  <a:srgbClr val="C00000"/>
                </a:solidFill>
                <a:latin typeface=".VnAristote" panose="020B7200000000000000" pitchFamily="34" charset="0"/>
              </a:rPr>
              <a:t>TiÕng</a:t>
            </a:r>
            <a:r>
              <a:rPr lang="en-US" sz="6000" b="1" dirty="0" smtClean="0">
                <a:solidFill>
                  <a:srgbClr val="C00000"/>
                </a:solidFill>
                <a:latin typeface=".VnAristote" panose="020B7200000000000000" pitchFamily="34" charset="0"/>
              </a:rPr>
              <a:t> </a:t>
            </a:r>
            <a:r>
              <a:rPr lang="en-US" sz="6000" b="1" dirty="0" err="1" smtClean="0">
                <a:solidFill>
                  <a:srgbClr val="C00000"/>
                </a:solidFill>
                <a:latin typeface=".VnAristote" panose="020B7200000000000000" pitchFamily="34" charset="0"/>
              </a:rPr>
              <a:t>ViÖt</a:t>
            </a:r>
            <a:r>
              <a:rPr lang="en-US" sz="6000" b="1" dirty="0" smtClean="0">
                <a:solidFill>
                  <a:srgbClr val="C00000"/>
                </a:solidFill>
                <a:latin typeface=".VnAristote" panose="020B7200000000000000" pitchFamily="34" charset="0"/>
              </a:rPr>
              <a:t> 5</a:t>
            </a:r>
            <a:endParaRPr lang="en-US" sz="6000" b="1" dirty="0">
              <a:solidFill>
                <a:srgbClr val="C00000"/>
              </a:solidFill>
              <a:latin typeface=".VnAristote" panose="020B7200000000000000" pitchFamily="34" charset="0"/>
            </a:endParaRPr>
          </a:p>
        </p:txBody>
      </p:sp>
      <p:sp>
        <p:nvSpPr>
          <p:cNvPr id="6" name="TextBox 12">
            <a:extLst>
              <a:ext uri="{FF2B5EF4-FFF2-40B4-BE49-F238E27FC236}">
                <a16:creationId xmlns:a16="http://schemas.microsoft.com/office/drawing/2014/main" id="{6BDCEA81-7C04-4943-A286-4A2DB9AB7424}"/>
              </a:ext>
            </a:extLst>
          </p:cNvPr>
          <p:cNvSpPr txBox="1"/>
          <p:nvPr/>
        </p:nvSpPr>
        <p:spPr>
          <a:xfrm>
            <a:off x="5184583" y="6088559"/>
            <a:ext cx="4434750" cy="76944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err="1" smtClean="0">
                <a:solidFill>
                  <a:schemeClr val="tx1">
                    <a:lumMod val="95000"/>
                    <a:lumOff val="5000"/>
                  </a:schemeClr>
                </a:solidFill>
                <a:latin typeface=".VnAristote" panose="020B7200000000000000" pitchFamily="34" charset="0"/>
              </a:rPr>
              <a:t>TuÇn</a:t>
            </a:r>
            <a:r>
              <a:rPr lang="en-US" sz="4400" b="1" dirty="0" smtClean="0">
                <a:solidFill>
                  <a:schemeClr val="tx1">
                    <a:lumMod val="95000"/>
                    <a:lumOff val="5000"/>
                  </a:schemeClr>
                </a:solidFill>
                <a:latin typeface=".VnAristote" panose="020B7200000000000000" pitchFamily="34" charset="0"/>
              </a:rPr>
              <a:t> 15 – </a:t>
            </a:r>
            <a:r>
              <a:rPr lang="en-US" sz="4400" b="1" dirty="0" err="1" smtClean="0">
                <a:solidFill>
                  <a:schemeClr val="tx1">
                    <a:lumMod val="95000"/>
                    <a:lumOff val="5000"/>
                  </a:schemeClr>
                </a:solidFill>
                <a:latin typeface=".VnAristote" panose="020B7200000000000000" pitchFamily="34" charset="0"/>
              </a:rPr>
              <a:t>TiÕt</a:t>
            </a:r>
            <a:r>
              <a:rPr lang="en-US" sz="4400" b="1" dirty="0" smtClean="0">
                <a:solidFill>
                  <a:schemeClr val="tx1">
                    <a:lumMod val="95000"/>
                    <a:lumOff val="5000"/>
                  </a:schemeClr>
                </a:solidFill>
                <a:latin typeface=".VnAristote" panose="020B7200000000000000" pitchFamily="34" charset="0"/>
              </a:rPr>
              <a:t> 100</a:t>
            </a:r>
            <a:endParaRPr lang="en-US" sz="4400" b="1" dirty="0">
              <a:solidFill>
                <a:schemeClr val="tx1">
                  <a:lumMod val="95000"/>
                  <a:lumOff val="5000"/>
                </a:schemeClr>
              </a:solidFill>
              <a:latin typeface=".VnAristote" panose="020B7200000000000000" pitchFamily="34" charset="0"/>
            </a:endParaRPr>
          </a:p>
        </p:txBody>
      </p:sp>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437</Words>
  <Application>Microsoft Office PowerPoint</Application>
  <PresentationFormat>Widescreen</PresentationFormat>
  <Paragraphs>29</Paragraphs>
  <Slides>16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.VnAristote</vt: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13</cp:revision>
  <dcterms:created xsi:type="dcterms:W3CDTF">2024-10-09T17:16:09Z</dcterms:created>
  <dcterms:modified xsi:type="dcterms:W3CDTF">2024-12-12T06:33:10Z</dcterms:modified>
</cp:coreProperties>
</file>