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2" r:id="rId3"/>
    <p:sldId id="262" r:id="rId4"/>
    <p:sldId id="257" r:id="rId5"/>
    <p:sldId id="298" r:id="rId6"/>
    <p:sldId id="261" r:id="rId7"/>
    <p:sldId id="315" r:id="rId8"/>
    <p:sldId id="323" r:id="rId9"/>
    <p:sldId id="324" r:id="rId10"/>
    <p:sldId id="325" r:id="rId11"/>
    <p:sldId id="308" r:id="rId12"/>
    <p:sldId id="306" r:id="rId13"/>
    <p:sldId id="307"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FA2"/>
    <a:srgbClr val="F6FA70"/>
    <a:srgbClr val="FFDEB4"/>
    <a:srgbClr val="E6E6E6"/>
    <a:srgbClr val="FF0060"/>
    <a:srgbClr val="F24C3D"/>
    <a:srgbClr val="FFB2A6"/>
    <a:srgbClr val="B5F1CC"/>
    <a:srgbClr val="9ADCFF"/>
    <a:srgbClr val="E89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0" autoAdjust="0"/>
    <p:restoredTop sz="87061" autoAdjust="0"/>
  </p:normalViewPr>
  <p:slideViewPr>
    <p:cSldViewPr snapToGrid="0">
      <p:cViewPr varScale="1">
        <p:scale>
          <a:sx n="62" d="100"/>
          <a:sy n="62"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4C9A8-21C6-49AF-9BC7-C187CD4E8431}"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E513-36E3-45ED-BBF5-29718E51165D}" type="slidenum">
              <a:rPr lang="en-US" smtClean="0"/>
              <a:t>‹#›</a:t>
            </a:fld>
            <a:endParaRPr lang="en-US"/>
          </a:p>
        </p:txBody>
      </p:sp>
    </p:spTree>
    <p:extLst>
      <p:ext uri="{BB962C8B-B14F-4D97-AF65-F5344CB8AC3E}">
        <p14:creationId xmlns:p14="http://schemas.microsoft.com/office/powerpoint/2010/main" val="218120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31E2-9191-ADA9-831E-FFA60C9AD3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B3FD2-CD2D-69C6-C137-3EDD82B166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2A2F2-FB5D-8AC7-78F1-E4594084D5F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5" name="Footer Placeholder 4">
            <a:extLst>
              <a:ext uri="{FF2B5EF4-FFF2-40B4-BE49-F238E27FC236}">
                <a16:creationId xmlns:a16="http://schemas.microsoft.com/office/drawing/2014/main" id="{B7AC200E-68A8-4CD5-AEB7-1BDBEF4A74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17F9DD-8CBA-FB01-23DE-F9EF2D5B3229}"/>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6542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8DC2-A93E-EABB-66D9-E1719941B5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1F859-FF45-EAC5-35D6-984D78DE7EB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5EFD4-5ADE-5F3C-A9BB-D99A1E494A88}"/>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5" name="Footer Placeholder 4">
            <a:extLst>
              <a:ext uri="{FF2B5EF4-FFF2-40B4-BE49-F238E27FC236}">
                <a16:creationId xmlns:a16="http://schemas.microsoft.com/office/drawing/2014/main" id="{46987507-1FC4-B539-0408-D3DF5BEAF4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B3BD67-5C9F-E196-C5C0-AB049242EAB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501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99E7B-1EB6-5B78-726B-1EA4D4AEE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A36AC-CA8A-6534-13AC-2EBC89A5B12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0F99D-4F3B-2185-AB5A-7D9F082408EE}"/>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5" name="Footer Placeholder 4">
            <a:extLst>
              <a:ext uri="{FF2B5EF4-FFF2-40B4-BE49-F238E27FC236}">
                <a16:creationId xmlns:a16="http://schemas.microsoft.com/office/drawing/2014/main" id="{1DF3F9E3-0280-DCCA-E4C7-69EC72301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C8ED5-7D4A-BA6A-3EB9-1384EB6BE3D4}"/>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57723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82458842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77464049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33511848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61144348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21312155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408699628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74443819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34553994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66EC-B3C2-EBF4-DB2C-52DCB6E6EB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5BF709-0DA4-8EE0-EBBD-CED55B2015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B936-053B-DFF2-2797-32E4CC94467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5" name="Footer Placeholder 4">
            <a:extLst>
              <a:ext uri="{FF2B5EF4-FFF2-40B4-BE49-F238E27FC236}">
                <a16:creationId xmlns:a16="http://schemas.microsoft.com/office/drawing/2014/main" id="{761218FF-F86F-BE45-917C-A3C110160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19AD32-7192-05AD-B213-97C78BF9197B}"/>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987531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02873328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86995575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0937881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48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7666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2647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42387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0519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6199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12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A41-6A93-04CC-7190-18AA0061C1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3EC51-42A6-4164-A0C9-2F751401B9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7F173-126F-1ACF-932C-7D667730A7E4}"/>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5" name="Footer Placeholder 4">
            <a:extLst>
              <a:ext uri="{FF2B5EF4-FFF2-40B4-BE49-F238E27FC236}">
                <a16:creationId xmlns:a16="http://schemas.microsoft.com/office/drawing/2014/main" id="{AF87B996-C88B-CD36-4F36-BB5A8A1C49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111B4-4CD4-31F3-2ECB-135CABEA896F}"/>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601812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4299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148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F56E-0D80-0823-F190-9BCBC5BDFE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60DD0B-CF2F-872B-1EEA-5F08642692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28728-FB93-E133-561B-41A4EA77BF7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C2441D-E97C-0532-7014-C4399658A4C3}"/>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6" name="Footer Placeholder 5">
            <a:extLst>
              <a:ext uri="{FF2B5EF4-FFF2-40B4-BE49-F238E27FC236}">
                <a16:creationId xmlns:a16="http://schemas.microsoft.com/office/drawing/2014/main" id="{BB09CE79-4A40-CBB1-5793-D8A252EF2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93EED3-93FF-54E3-A149-7D050BB16DD3}"/>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832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E004-B96D-3A10-AAA5-3397AE8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F6CCE6-BB0F-6BF0-750A-035CED3C99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C2D6B-401A-4B11-6664-968EAE2609E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48773-D7FF-C725-7BC5-EEFDFF1821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A975A-ED61-DD23-DEA0-FCE219C437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D9A504-1D9A-863F-4FFB-7E66A7B4EF6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8" name="Footer Placeholder 7">
            <a:extLst>
              <a:ext uri="{FF2B5EF4-FFF2-40B4-BE49-F238E27FC236}">
                <a16:creationId xmlns:a16="http://schemas.microsoft.com/office/drawing/2014/main" id="{ECD2AFFD-2FD3-1564-3D0E-7AA6F9CE30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13AF3B-480C-A177-3569-43AECB37DEF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0331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65F-9BA8-3C32-C806-35AA95EF8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5A1009-3BE7-4746-7E8E-F248678191EF}"/>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4" name="Footer Placeholder 3">
            <a:extLst>
              <a:ext uri="{FF2B5EF4-FFF2-40B4-BE49-F238E27FC236}">
                <a16:creationId xmlns:a16="http://schemas.microsoft.com/office/drawing/2014/main" id="{B86F18CD-0F52-FACE-B5DC-32241F3244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E403E69-0BD3-90A8-9153-2E5243D95A9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3483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2CF4D-9FFA-01EC-CB36-1B96AB061FB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3" name="Footer Placeholder 2">
            <a:extLst>
              <a:ext uri="{FF2B5EF4-FFF2-40B4-BE49-F238E27FC236}">
                <a16:creationId xmlns:a16="http://schemas.microsoft.com/office/drawing/2014/main" id="{61182899-259B-0627-328A-5CDDC0453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EEE938-7BDA-A3DF-90C3-178754CDFDAC}"/>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08572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5AFA-0758-69C4-31F3-1B046B2007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21E4D-ACA9-0B11-CB4C-22DCEDCF12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2271A-D8FD-9941-4EAF-5D7B708269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3882B2-1A1F-4EFF-FE0F-E533A24A4632}"/>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6" name="Footer Placeholder 5">
            <a:extLst>
              <a:ext uri="{FF2B5EF4-FFF2-40B4-BE49-F238E27FC236}">
                <a16:creationId xmlns:a16="http://schemas.microsoft.com/office/drawing/2014/main" id="{C58C6375-D39D-9793-D5D5-268618069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925A47-9764-A80D-3302-F0190DED9C4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1717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60E6-BF02-DA76-C559-C38D99B206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286EF3-33F9-4DBC-0626-7938A30D8E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FFF48-5F5A-36A9-7477-A6F9506B04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51C63-E4F8-F3F5-2E5B-A0EBB55A6675}"/>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12/13/2024</a:t>
            </a:fld>
            <a:endParaRPr lang="en-US"/>
          </a:p>
        </p:txBody>
      </p:sp>
      <p:sp>
        <p:nvSpPr>
          <p:cNvPr id="6" name="Footer Placeholder 5">
            <a:extLst>
              <a:ext uri="{FF2B5EF4-FFF2-40B4-BE49-F238E27FC236}">
                <a16:creationId xmlns:a16="http://schemas.microsoft.com/office/drawing/2014/main" id="{DD3A9BAD-E6AD-5048-2262-4BD4DC46CD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856581-D421-D585-E0C7-CCCF22C99692}"/>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9455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15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pic>
        <p:nvPicPr>
          <p:cNvPr id="7" name="图片 6"/>
          <p:cNvPicPr>
            <a:picLocks noChangeAspect="1"/>
          </p:cNvPicPr>
          <p:nvPr userDrawn="1"/>
        </p:nvPicPr>
        <p:blipFill rotWithShape="1">
          <a:blip r:embed="rId22"/>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id="{5B606EB1-E9BC-4B53-AB87-CFB7FCB3F90B}"/>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Tree>
    <p:extLst>
      <p:ext uri="{BB962C8B-B14F-4D97-AF65-F5344CB8AC3E}">
        <p14:creationId xmlns:p14="http://schemas.microsoft.com/office/powerpoint/2010/main" val="247844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sp>
        <p:nvSpPr>
          <p:cNvPr id="2" name="圆角矩形 1"/>
          <p:cNvSpPr/>
          <p:nvPr/>
        </p:nvSpPr>
        <p:spPr>
          <a:xfrm rot="21299948">
            <a:off x="2109930" y="1661692"/>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sp>
        <p:nvSpPr>
          <p:cNvPr id="25" name="圆角矩形 24"/>
          <p:cNvSpPr/>
          <p:nvPr/>
        </p:nvSpPr>
        <p:spPr>
          <a:xfrm rot="21299948">
            <a:off x="2220046" y="1794005"/>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pic>
        <p:nvPicPr>
          <p:cNvPr id="16" name="图片 15"/>
          <p:cNvPicPr>
            <a:picLocks noChangeAspect="1"/>
          </p:cNvPicPr>
          <p:nvPr/>
        </p:nvPicPr>
        <p:blipFill>
          <a:blip r:embed="rId3"/>
          <a:stretch>
            <a:fillRect/>
          </a:stretch>
        </p:blipFill>
        <p:spPr>
          <a:xfrm>
            <a:off x="307852" y="280531"/>
            <a:ext cx="1964973" cy="1921944"/>
          </a:xfrm>
          <a:prstGeom prst="rect">
            <a:avLst/>
          </a:prstGeom>
        </p:spPr>
      </p:pic>
      <p:pic>
        <p:nvPicPr>
          <p:cNvPr id="18" name="图片 17"/>
          <p:cNvPicPr>
            <a:picLocks noChangeAspect="1"/>
          </p:cNvPicPr>
          <p:nvPr/>
        </p:nvPicPr>
        <p:blipFill>
          <a:blip r:embed="rId4"/>
          <a:stretch>
            <a:fillRect/>
          </a:stretch>
        </p:blipFill>
        <p:spPr>
          <a:xfrm>
            <a:off x="-13869" y="3164114"/>
            <a:ext cx="3314405" cy="3707135"/>
          </a:xfrm>
          <a:prstGeom prst="rect">
            <a:avLst/>
          </a:prstGeom>
        </p:spPr>
      </p:pic>
      <p:pic>
        <p:nvPicPr>
          <p:cNvPr id="22" name="图片 21"/>
          <p:cNvPicPr>
            <a:picLocks noChangeAspect="1"/>
          </p:cNvPicPr>
          <p:nvPr/>
        </p:nvPicPr>
        <p:blipFill>
          <a:blip r:embed="rId5"/>
          <a:stretch>
            <a:fillRect/>
          </a:stretch>
        </p:blipFill>
        <p:spPr>
          <a:xfrm>
            <a:off x="7400129" y="-27999"/>
            <a:ext cx="4791871" cy="2261812"/>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9824" y="1432291"/>
            <a:ext cx="3775110" cy="4959260"/>
          </a:xfrm>
          <a:prstGeom prst="rect">
            <a:avLst/>
          </a:prstGeom>
        </p:spPr>
      </p:pic>
      <p:pic>
        <p:nvPicPr>
          <p:cNvPr id="6" name="Picture 5">
            <a:extLst>
              <a:ext uri="{FF2B5EF4-FFF2-40B4-BE49-F238E27FC236}">
                <a16:creationId xmlns:a16="http://schemas.microsoft.com/office/drawing/2014/main" id="{66D5310C-E2CB-CAD6-5D20-2BE748037B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40629">
            <a:off x="2486327" y="2245360"/>
            <a:ext cx="5197091" cy="1809644"/>
          </a:xfrm>
          <a:prstGeom prst="rect">
            <a:avLst/>
          </a:prstGeom>
        </p:spPr>
      </p:pic>
    </p:spTree>
    <p:extLst>
      <p:ext uri="{BB962C8B-B14F-4D97-AF65-F5344CB8AC3E}">
        <p14:creationId xmlns:p14="http://schemas.microsoft.com/office/powerpoint/2010/main" val="798332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 name="Picture 1">
            <a:extLst>
              <a:ext uri="{FF2B5EF4-FFF2-40B4-BE49-F238E27FC236}">
                <a16:creationId xmlns:a16="http://schemas.microsoft.com/office/drawing/2014/main" id="{7727F965-8682-2EAC-A87D-739043A5E481}"/>
              </a:ext>
            </a:extLst>
          </p:cNvPr>
          <p:cNvPicPr>
            <a:picLocks noChangeAspect="1"/>
          </p:cNvPicPr>
          <p:nvPr/>
        </p:nvPicPr>
        <p:blipFill>
          <a:blip r:embed="rId3"/>
          <a:stretch>
            <a:fillRect/>
          </a:stretch>
        </p:blipFill>
        <p:spPr>
          <a:xfrm>
            <a:off x="2860598" y="594978"/>
            <a:ext cx="6401355" cy="1755800"/>
          </a:xfrm>
          <a:prstGeom prst="rect">
            <a:avLst/>
          </a:prstGeom>
        </p:spPr>
      </p:pic>
    </p:spTree>
    <p:extLst>
      <p:ext uri="{BB962C8B-B14F-4D97-AF65-F5344CB8AC3E}">
        <p14:creationId xmlns:p14="http://schemas.microsoft.com/office/powerpoint/2010/main" val="41978146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E92716C0-4B23-713C-0609-1E6C48C0F998}"/>
              </a:ext>
            </a:extLst>
          </p:cNvPr>
          <p:cNvPicPr>
            <a:picLocks noChangeAspect="1"/>
          </p:cNvPicPr>
          <p:nvPr/>
        </p:nvPicPr>
        <p:blipFill>
          <a:blip r:embed="rId2"/>
          <a:srcRect/>
          <a:stretch>
            <a:fillRect/>
          </a:stretch>
        </p:blipFill>
        <p:spPr>
          <a:xfrm>
            <a:off x="8318670" y="4364594"/>
            <a:ext cx="2473991" cy="1419453"/>
          </a:xfrm>
          <a:prstGeom prst="rect">
            <a:avLst/>
          </a:prstGeom>
        </p:spPr>
      </p:pic>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2"/>
          <a:srcRect/>
          <a:stretch>
            <a:fillRect/>
          </a:stretch>
        </p:blipFill>
        <p:spPr>
          <a:xfrm>
            <a:off x="124972" y="4364594"/>
            <a:ext cx="3647787" cy="2092919"/>
          </a:xfrm>
          <a:prstGeom prst="rect">
            <a:avLst/>
          </a:prstGeom>
        </p:spPr>
      </p:pic>
      <p:pic>
        <p:nvPicPr>
          <p:cNvPr id="2" name="Picture 1">
            <a:extLst>
              <a:ext uri="{FF2B5EF4-FFF2-40B4-BE49-F238E27FC236}">
                <a16:creationId xmlns:a16="http://schemas.microsoft.com/office/drawing/2014/main" id="{2E4A39C5-4568-ECCF-D3D5-6521CF5DA8A5}"/>
              </a:ext>
            </a:extLst>
          </p:cNvPr>
          <p:cNvPicPr>
            <a:picLocks noChangeAspect="1"/>
          </p:cNvPicPr>
          <p:nvPr/>
        </p:nvPicPr>
        <p:blipFill>
          <a:blip r:embed="rId3"/>
          <a:stretch>
            <a:fillRect/>
          </a:stretch>
        </p:blipFill>
        <p:spPr>
          <a:xfrm>
            <a:off x="2578609" y="1064936"/>
            <a:ext cx="6303810" cy="3072650"/>
          </a:xfrm>
          <a:prstGeom prst="rect">
            <a:avLst/>
          </a:prstGeom>
        </p:spPr>
      </p:pic>
    </p:spTree>
    <p:extLst>
      <p:ext uri="{BB962C8B-B14F-4D97-AF65-F5344CB8AC3E}">
        <p14:creationId xmlns:p14="http://schemas.microsoft.com/office/powerpoint/2010/main" val="41444588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7" name="TextBox 16"/>
          <p:cNvSpPr txBox="1"/>
          <p:nvPr/>
        </p:nvSpPr>
        <p:spPr>
          <a:xfrm>
            <a:off x="836579" y="751031"/>
            <a:ext cx="10824323" cy="1938992"/>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rPr>
              <a:t>Về</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nhà</a:t>
            </a:r>
            <a:r>
              <a:rPr lang="en-US" sz="4000" b="1"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Trao đổi với người thân về một người làm nghệ thuật hoặc ý nghĩa của những tác phẩm nghệ thuật đối với cuộc sống.</a:t>
            </a:r>
            <a:endParaRPr kumimoji="0" lang="en-US" sz="400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500" y="3270124"/>
            <a:ext cx="4573991" cy="3338623"/>
          </a:xfrm>
          <a:prstGeom prst="rect">
            <a:avLst/>
          </a:prstGeom>
        </p:spPr>
      </p:pic>
    </p:spTree>
    <p:extLst>
      <p:ext uri="{BB962C8B-B14F-4D97-AF65-F5344CB8AC3E}">
        <p14:creationId xmlns:p14="http://schemas.microsoft.com/office/powerpoint/2010/main" val="5703031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0571"/>
            <a:ext cx="12192001" cy="7532967"/>
          </a:xfrm>
          <a:prstGeom prst="rect">
            <a:avLst/>
          </a:prstGeom>
        </p:spPr>
      </p:pic>
      <p:pic>
        <p:nvPicPr>
          <p:cNvPr id="2" name="Picture 1">
            <a:extLst>
              <a:ext uri="{FF2B5EF4-FFF2-40B4-BE49-F238E27FC236}">
                <a16:creationId xmlns:a16="http://schemas.microsoft.com/office/drawing/2014/main" id="{1208FCF0-B45C-01AF-9CFD-D3017392E54D}"/>
              </a:ext>
            </a:extLst>
          </p:cNvPr>
          <p:cNvPicPr>
            <a:picLocks noChangeAspect="1"/>
          </p:cNvPicPr>
          <p:nvPr/>
        </p:nvPicPr>
        <p:blipFill>
          <a:blip r:embed="rId3"/>
          <a:stretch>
            <a:fillRect/>
          </a:stretch>
        </p:blipFill>
        <p:spPr>
          <a:xfrm>
            <a:off x="3872595" y="96299"/>
            <a:ext cx="7687722" cy="2706859"/>
          </a:xfrm>
          <a:prstGeom prst="rect">
            <a:avLst/>
          </a:prstGeom>
        </p:spPr>
      </p:pic>
    </p:spTree>
    <p:extLst>
      <p:ext uri="{BB962C8B-B14F-4D97-AF65-F5344CB8AC3E}">
        <p14:creationId xmlns:p14="http://schemas.microsoft.com/office/powerpoint/2010/main" val="447892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430191" y="309622"/>
            <a:ext cx="11331615" cy="6238755"/>
          </a:xfrm>
          <a:custGeom>
            <a:avLst/>
            <a:gdLst>
              <a:gd name="connsiteX0" fmla="*/ 1039813 w 11331615"/>
              <a:gd name="connsiteY0" fmla="*/ 0 h 6238755"/>
              <a:gd name="connsiteX1" fmla="*/ 1725933 w 11331615"/>
              <a:gd name="connsiteY1" fmla="*/ 0 h 6238755"/>
              <a:gd name="connsiteX2" fmla="*/ 2309135 w 11331615"/>
              <a:gd name="connsiteY2" fmla="*/ 0 h 6238755"/>
              <a:gd name="connsiteX3" fmla="*/ 2789419 w 11331615"/>
              <a:gd name="connsiteY3" fmla="*/ 0 h 6238755"/>
              <a:gd name="connsiteX4" fmla="*/ 3681376 w 11331615"/>
              <a:gd name="connsiteY4" fmla="*/ 0 h 6238755"/>
              <a:gd name="connsiteX5" fmla="*/ 4161660 w 11331615"/>
              <a:gd name="connsiteY5" fmla="*/ 0 h 6238755"/>
              <a:gd name="connsiteX6" fmla="*/ 4641944 w 11331615"/>
              <a:gd name="connsiteY6" fmla="*/ 0 h 6238755"/>
              <a:gd name="connsiteX7" fmla="*/ 5225146 w 11331615"/>
              <a:gd name="connsiteY7" fmla="*/ 0 h 6238755"/>
              <a:gd name="connsiteX8" fmla="*/ 6014184 w 11331615"/>
              <a:gd name="connsiteY8" fmla="*/ 0 h 6238755"/>
              <a:gd name="connsiteX9" fmla="*/ 6700304 w 11331615"/>
              <a:gd name="connsiteY9" fmla="*/ 0 h 6238755"/>
              <a:gd name="connsiteX10" fmla="*/ 7386424 w 11331615"/>
              <a:gd name="connsiteY10" fmla="*/ 0 h 6238755"/>
              <a:gd name="connsiteX11" fmla="*/ 7763790 w 11331615"/>
              <a:gd name="connsiteY11" fmla="*/ 0 h 6238755"/>
              <a:gd name="connsiteX12" fmla="*/ 8655746 w 11331615"/>
              <a:gd name="connsiteY12" fmla="*/ 0 h 6238755"/>
              <a:gd name="connsiteX13" fmla="*/ 9033113 w 11331615"/>
              <a:gd name="connsiteY13" fmla="*/ 0 h 6238755"/>
              <a:gd name="connsiteX14" fmla="*/ 9410479 w 11331615"/>
              <a:gd name="connsiteY14" fmla="*/ 0 h 6238755"/>
              <a:gd name="connsiteX15" fmla="*/ 9787845 w 11331615"/>
              <a:gd name="connsiteY15" fmla="*/ 0 h 6238755"/>
              <a:gd name="connsiteX16" fmla="*/ 10165211 w 11331615"/>
              <a:gd name="connsiteY16" fmla="*/ 0 h 6238755"/>
              <a:gd name="connsiteX17" fmla="*/ 10645495 w 11331615"/>
              <a:gd name="connsiteY17" fmla="*/ 0 h 6238755"/>
              <a:gd name="connsiteX18" fmla="*/ 11331615 w 11331615"/>
              <a:gd name="connsiteY18" fmla="*/ 0 h 6238755"/>
              <a:gd name="connsiteX19" fmla="*/ 11331615 w 11331615"/>
              <a:gd name="connsiteY19" fmla="*/ 0 h 6238755"/>
              <a:gd name="connsiteX20" fmla="*/ 11331615 w 11331615"/>
              <a:gd name="connsiteY20" fmla="*/ 701857 h 6238755"/>
              <a:gd name="connsiteX21" fmla="*/ 11331615 w 11331615"/>
              <a:gd name="connsiteY21" fmla="*/ 1351725 h 6238755"/>
              <a:gd name="connsiteX22" fmla="*/ 11331615 w 11331615"/>
              <a:gd name="connsiteY22" fmla="*/ 2053582 h 6238755"/>
              <a:gd name="connsiteX23" fmla="*/ 11331615 w 11331615"/>
              <a:gd name="connsiteY23" fmla="*/ 2703450 h 6238755"/>
              <a:gd name="connsiteX24" fmla="*/ 11331615 w 11331615"/>
              <a:gd name="connsiteY24" fmla="*/ 3301328 h 6238755"/>
              <a:gd name="connsiteX25" fmla="*/ 11331615 w 11331615"/>
              <a:gd name="connsiteY25" fmla="*/ 4055175 h 6238755"/>
              <a:gd name="connsiteX26" fmla="*/ 11331615 w 11331615"/>
              <a:gd name="connsiteY26" fmla="*/ 5198942 h 6238755"/>
              <a:gd name="connsiteX27" fmla="*/ 10291802 w 11331615"/>
              <a:gd name="connsiteY27" fmla="*/ 6238755 h 6238755"/>
              <a:gd name="connsiteX28" fmla="*/ 9811518 w 11331615"/>
              <a:gd name="connsiteY28" fmla="*/ 6238755 h 6238755"/>
              <a:gd name="connsiteX29" fmla="*/ 9125398 w 11331615"/>
              <a:gd name="connsiteY29" fmla="*/ 6238755 h 6238755"/>
              <a:gd name="connsiteX30" fmla="*/ 8233442 w 11331615"/>
              <a:gd name="connsiteY30" fmla="*/ 6238755 h 6238755"/>
              <a:gd name="connsiteX31" fmla="*/ 7650239 w 11331615"/>
              <a:gd name="connsiteY31" fmla="*/ 6238755 h 6238755"/>
              <a:gd name="connsiteX32" fmla="*/ 7067037 w 11331615"/>
              <a:gd name="connsiteY32" fmla="*/ 6238755 h 6238755"/>
              <a:gd name="connsiteX33" fmla="*/ 6689671 w 11331615"/>
              <a:gd name="connsiteY33" fmla="*/ 6238755 h 6238755"/>
              <a:gd name="connsiteX34" fmla="*/ 6209387 w 11331615"/>
              <a:gd name="connsiteY34" fmla="*/ 6238755 h 6238755"/>
              <a:gd name="connsiteX35" fmla="*/ 5832021 w 11331615"/>
              <a:gd name="connsiteY35" fmla="*/ 6238755 h 6238755"/>
              <a:gd name="connsiteX36" fmla="*/ 5145901 w 11331615"/>
              <a:gd name="connsiteY36" fmla="*/ 6238755 h 6238755"/>
              <a:gd name="connsiteX37" fmla="*/ 4562699 w 11331615"/>
              <a:gd name="connsiteY37" fmla="*/ 6238755 h 6238755"/>
              <a:gd name="connsiteX38" fmla="*/ 3670743 w 11331615"/>
              <a:gd name="connsiteY38" fmla="*/ 6238755 h 6238755"/>
              <a:gd name="connsiteX39" fmla="*/ 3190459 w 11331615"/>
              <a:gd name="connsiteY39" fmla="*/ 6238755 h 6238755"/>
              <a:gd name="connsiteX40" fmla="*/ 2710175 w 11331615"/>
              <a:gd name="connsiteY40" fmla="*/ 6238755 h 6238755"/>
              <a:gd name="connsiteX41" fmla="*/ 2126972 w 11331615"/>
              <a:gd name="connsiteY41" fmla="*/ 6238755 h 6238755"/>
              <a:gd name="connsiteX42" fmla="*/ 1337934 w 11331615"/>
              <a:gd name="connsiteY42" fmla="*/ 6238755 h 6238755"/>
              <a:gd name="connsiteX43" fmla="*/ 0 w 11331615"/>
              <a:gd name="connsiteY43" fmla="*/ 6238755 h 6238755"/>
              <a:gd name="connsiteX44" fmla="*/ 0 w 11331615"/>
              <a:gd name="connsiteY44" fmla="*/ 6238755 h 6238755"/>
              <a:gd name="connsiteX45" fmla="*/ 0 w 11331615"/>
              <a:gd name="connsiteY45" fmla="*/ 5640877 h 6238755"/>
              <a:gd name="connsiteX46" fmla="*/ 0 w 11331615"/>
              <a:gd name="connsiteY46" fmla="*/ 4939020 h 6238755"/>
              <a:gd name="connsiteX47" fmla="*/ 0 w 11331615"/>
              <a:gd name="connsiteY47" fmla="*/ 4341141 h 6238755"/>
              <a:gd name="connsiteX48" fmla="*/ 0 w 11331615"/>
              <a:gd name="connsiteY48" fmla="*/ 3847242 h 6238755"/>
              <a:gd name="connsiteX49" fmla="*/ 0 w 11331615"/>
              <a:gd name="connsiteY49" fmla="*/ 3145385 h 6238755"/>
              <a:gd name="connsiteX50" fmla="*/ 0 w 11331615"/>
              <a:gd name="connsiteY50" fmla="*/ 2443527 h 6238755"/>
              <a:gd name="connsiteX51" fmla="*/ 0 w 11331615"/>
              <a:gd name="connsiteY51" fmla="*/ 1741670 h 6238755"/>
              <a:gd name="connsiteX52" fmla="*/ 0 w 11331615"/>
              <a:gd name="connsiteY52" fmla="*/ 1039813 h 6238755"/>
              <a:gd name="connsiteX53" fmla="*/ 1039813 w 11331615"/>
              <a:gd name="connsiteY53"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331615" h="6238755" fill="none" extrusionOk="0">
                <a:moveTo>
                  <a:pt x="1039813" y="0"/>
                </a:moveTo>
                <a:cubicBezTo>
                  <a:pt x="1228809" y="-32465"/>
                  <a:pt x="1517436" y="-20323"/>
                  <a:pt x="1725933" y="0"/>
                </a:cubicBezTo>
                <a:cubicBezTo>
                  <a:pt x="1934430" y="20323"/>
                  <a:pt x="2135949" y="-19261"/>
                  <a:pt x="2309135" y="0"/>
                </a:cubicBezTo>
                <a:cubicBezTo>
                  <a:pt x="2482321" y="19261"/>
                  <a:pt x="2672189" y="12629"/>
                  <a:pt x="2789419" y="0"/>
                </a:cubicBezTo>
                <a:cubicBezTo>
                  <a:pt x="2906649" y="-12629"/>
                  <a:pt x="3392935" y="-37369"/>
                  <a:pt x="3681376" y="0"/>
                </a:cubicBezTo>
                <a:cubicBezTo>
                  <a:pt x="3969817" y="37369"/>
                  <a:pt x="3956860" y="15106"/>
                  <a:pt x="4161660" y="0"/>
                </a:cubicBezTo>
                <a:cubicBezTo>
                  <a:pt x="4366460" y="-15106"/>
                  <a:pt x="4457278" y="3616"/>
                  <a:pt x="4641944" y="0"/>
                </a:cubicBezTo>
                <a:cubicBezTo>
                  <a:pt x="4826610" y="-3616"/>
                  <a:pt x="5030784" y="29091"/>
                  <a:pt x="5225146" y="0"/>
                </a:cubicBezTo>
                <a:cubicBezTo>
                  <a:pt x="5419508" y="-29091"/>
                  <a:pt x="5730596" y="-1812"/>
                  <a:pt x="6014184" y="0"/>
                </a:cubicBezTo>
                <a:cubicBezTo>
                  <a:pt x="6297772" y="1812"/>
                  <a:pt x="6483594" y="-7710"/>
                  <a:pt x="6700304" y="0"/>
                </a:cubicBezTo>
                <a:cubicBezTo>
                  <a:pt x="6917014" y="7710"/>
                  <a:pt x="7057726" y="27697"/>
                  <a:pt x="7386424" y="0"/>
                </a:cubicBezTo>
                <a:cubicBezTo>
                  <a:pt x="7715122" y="-27697"/>
                  <a:pt x="7639523" y="-332"/>
                  <a:pt x="7763790" y="0"/>
                </a:cubicBezTo>
                <a:cubicBezTo>
                  <a:pt x="7888057" y="332"/>
                  <a:pt x="8364167" y="21933"/>
                  <a:pt x="8655746" y="0"/>
                </a:cubicBezTo>
                <a:cubicBezTo>
                  <a:pt x="8947325" y="-21933"/>
                  <a:pt x="8873581" y="4674"/>
                  <a:pt x="9033113" y="0"/>
                </a:cubicBezTo>
                <a:cubicBezTo>
                  <a:pt x="9192645" y="-4674"/>
                  <a:pt x="9226278" y="-2041"/>
                  <a:pt x="9410479" y="0"/>
                </a:cubicBezTo>
                <a:cubicBezTo>
                  <a:pt x="9594680" y="2041"/>
                  <a:pt x="9626276" y="10472"/>
                  <a:pt x="9787845" y="0"/>
                </a:cubicBezTo>
                <a:cubicBezTo>
                  <a:pt x="9949414" y="-10472"/>
                  <a:pt x="10029178" y="-10124"/>
                  <a:pt x="10165211" y="0"/>
                </a:cubicBezTo>
                <a:cubicBezTo>
                  <a:pt x="10301244" y="10124"/>
                  <a:pt x="10442220" y="10496"/>
                  <a:pt x="10645495" y="0"/>
                </a:cubicBezTo>
                <a:cubicBezTo>
                  <a:pt x="10848770" y="-10496"/>
                  <a:pt x="11009593" y="23463"/>
                  <a:pt x="11331615" y="0"/>
                </a:cubicBezTo>
                <a:lnTo>
                  <a:pt x="11331615" y="0"/>
                </a:lnTo>
                <a:cubicBezTo>
                  <a:pt x="11348309" y="278847"/>
                  <a:pt x="11338838" y="508735"/>
                  <a:pt x="11331615" y="701857"/>
                </a:cubicBezTo>
                <a:cubicBezTo>
                  <a:pt x="11324392" y="894979"/>
                  <a:pt x="11309433" y="1078656"/>
                  <a:pt x="11331615" y="1351725"/>
                </a:cubicBezTo>
                <a:cubicBezTo>
                  <a:pt x="11353797" y="1624794"/>
                  <a:pt x="11321002" y="1827330"/>
                  <a:pt x="11331615" y="2053582"/>
                </a:cubicBezTo>
                <a:cubicBezTo>
                  <a:pt x="11342228" y="2279834"/>
                  <a:pt x="11314054" y="2526818"/>
                  <a:pt x="11331615" y="2703450"/>
                </a:cubicBezTo>
                <a:cubicBezTo>
                  <a:pt x="11349176" y="2880082"/>
                  <a:pt x="11342245" y="3090539"/>
                  <a:pt x="11331615" y="3301328"/>
                </a:cubicBezTo>
                <a:cubicBezTo>
                  <a:pt x="11320985" y="3512117"/>
                  <a:pt x="11329199" y="3694210"/>
                  <a:pt x="11331615" y="4055175"/>
                </a:cubicBezTo>
                <a:cubicBezTo>
                  <a:pt x="11334031" y="4416140"/>
                  <a:pt x="11301026" y="4757125"/>
                  <a:pt x="11331615" y="5198942"/>
                </a:cubicBezTo>
                <a:cubicBezTo>
                  <a:pt x="11393998" y="5873238"/>
                  <a:pt x="10949412" y="6346916"/>
                  <a:pt x="10291802" y="6238755"/>
                </a:cubicBezTo>
                <a:cubicBezTo>
                  <a:pt x="10169024" y="6218501"/>
                  <a:pt x="9980543" y="6231604"/>
                  <a:pt x="9811518" y="6238755"/>
                </a:cubicBezTo>
                <a:cubicBezTo>
                  <a:pt x="9642493" y="6245906"/>
                  <a:pt x="9403477" y="6252701"/>
                  <a:pt x="9125398" y="6238755"/>
                </a:cubicBezTo>
                <a:cubicBezTo>
                  <a:pt x="8847319" y="6224809"/>
                  <a:pt x="8543907" y="6260241"/>
                  <a:pt x="8233442" y="6238755"/>
                </a:cubicBezTo>
                <a:cubicBezTo>
                  <a:pt x="7922977" y="6217269"/>
                  <a:pt x="7836463" y="6267779"/>
                  <a:pt x="7650239" y="6238755"/>
                </a:cubicBezTo>
                <a:cubicBezTo>
                  <a:pt x="7464015" y="6209731"/>
                  <a:pt x="7300547" y="6254392"/>
                  <a:pt x="7067037" y="6238755"/>
                </a:cubicBezTo>
                <a:cubicBezTo>
                  <a:pt x="6833527" y="6223118"/>
                  <a:pt x="6808838" y="6221406"/>
                  <a:pt x="6689671" y="6238755"/>
                </a:cubicBezTo>
                <a:cubicBezTo>
                  <a:pt x="6570504" y="6256104"/>
                  <a:pt x="6435025" y="6221211"/>
                  <a:pt x="6209387" y="6238755"/>
                </a:cubicBezTo>
                <a:cubicBezTo>
                  <a:pt x="5983749" y="6256299"/>
                  <a:pt x="5968619" y="6250082"/>
                  <a:pt x="5832021" y="6238755"/>
                </a:cubicBezTo>
                <a:cubicBezTo>
                  <a:pt x="5695423" y="6227428"/>
                  <a:pt x="5312707" y="6252126"/>
                  <a:pt x="5145901" y="6238755"/>
                </a:cubicBezTo>
                <a:cubicBezTo>
                  <a:pt x="4979095" y="6225384"/>
                  <a:pt x="4808424" y="6232402"/>
                  <a:pt x="4562699" y="6238755"/>
                </a:cubicBezTo>
                <a:cubicBezTo>
                  <a:pt x="4316974" y="6245108"/>
                  <a:pt x="3965839" y="6233857"/>
                  <a:pt x="3670743" y="6238755"/>
                </a:cubicBezTo>
                <a:cubicBezTo>
                  <a:pt x="3375647" y="6243653"/>
                  <a:pt x="3384760" y="6231851"/>
                  <a:pt x="3190459" y="6238755"/>
                </a:cubicBezTo>
                <a:cubicBezTo>
                  <a:pt x="2996158" y="6245659"/>
                  <a:pt x="2904582" y="6215540"/>
                  <a:pt x="2710175" y="6238755"/>
                </a:cubicBezTo>
                <a:cubicBezTo>
                  <a:pt x="2515768" y="6261970"/>
                  <a:pt x="2354715" y="6258174"/>
                  <a:pt x="2126972" y="6238755"/>
                </a:cubicBezTo>
                <a:cubicBezTo>
                  <a:pt x="1899229" y="6219336"/>
                  <a:pt x="1728681" y="6267962"/>
                  <a:pt x="1337934" y="6238755"/>
                </a:cubicBezTo>
                <a:cubicBezTo>
                  <a:pt x="947187" y="6209548"/>
                  <a:pt x="388098" y="6271216"/>
                  <a:pt x="0" y="6238755"/>
                </a:cubicBezTo>
                <a:lnTo>
                  <a:pt x="0" y="6238755"/>
                </a:lnTo>
                <a:cubicBezTo>
                  <a:pt x="16030" y="6115519"/>
                  <a:pt x="-1394" y="5914944"/>
                  <a:pt x="0" y="5640877"/>
                </a:cubicBezTo>
                <a:cubicBezTo>
                  <a:pt x="1394" y="5366810"/>
                  <a:pt x="-9902" y="5152535"/>
                  <a:pt x="0" y="4939020"/>
                </a:cubicBezTo>
                <a:cubicBezTo>
                  <a:pt x="9902" y="4725505"/>
                  <a:pt x="15517" y="4542991"/>
                  <a:pt x="0" y="4341141"/>
                </a:cubicBezTo>
                <a:cubicBezTo>
                  <a:pt x="-15517" y="4139291"/>
                  <a:pt x="18248" y="4065066"/>
                  <a:pt x="0" y="3847242"/>
                </a:cubicBezTo>
                <a:cubicBezTo>
                  <a:pt x="-18248" y="3629418"/>
                  <a:pt x="26308" y="3479654"/>
                  <a:pt x="0" y="3145385"/>
                </a:cubicBezTo>
                <a:cubicBezTo>
                  <a:pt x="-26308" y="2811116"/>
                  <a:pt x="15331" y="2656394"/>
                  <a:pt x="0" y="2443527"/>
                </a:cubicBezTo>
                <a:cubicBezTo>
                  <a:pt x="-15331" y="2230660"/>
                  <a:pt x="-12434" y="1936160"/>
                  <a:pt x="0" y="1741670"/>
                </a:cubicBezTo>
                <a:cubicBezTo>
                  <a:pt x="12434" y="1547180"/>
                  <a:pt x="-20348" y="1266751"/>
                  <a:pt x="0" y="1039813"/>
                </a:cubicBezTo>
                <a:cubicBezTo>
                  <a:pt x="-107389" y="385229"/>
                  <a:pt x="390235" y="-76357"/>
                  <a:pt x="1039813" y="0"/>
                </a:cubicBezTo>
                <a:close/>
              </a:path>
              <a:path w="11331615" h="6238755" stroke="0" extrusionOk="0">
                <a:moveTo>
                  <a:pt x="1039813" y="0"/>
                </a:moveTo>
                <a:cubicBezTo>
                  <a:pt x="1183281" y="-8826"/>
                  <a:pt x="1326909" y="7730"/>
                  <a:pt x="1417179" y="0"/>
                </a:cubicBezTo>
                <a:cubicBezTo>
                  <a:pt x="1507449" y="-7730"/>
                  <a:pt x="1869294" y="1808"/>
                  <a:pt x="2103299" y="0"/>
                </a:cubicBezTo>
                <a:cubicBezTo>
                  <a:pt x="2337304" y="-1808"/>
                  <a:pt x="2548129" y="23747"/>
                  <a:pt x="2686501" y="0"/>
                </a:cubicBezTo>
                <a:cubicBezTo>
                  <a:pt x="2824873" y="-23747"/>
                  <a:pt x="2927849" y="13967"/>
                  <a:pt x="3063867" y="0"/>
                </a:cubicBezTo>
                <a:cubicBezTo>
                  <a:pt x="3199885" y="-13967"/>
                  <a:pt x="3456385" y="3782"/>
                  <a:pt x="3647070" y="0"/>
                </a:cubicBezTo>
                <a:cubicBezTo>
                  <a:pt x="3837755" y="-3782"/>
                  <a:pt x="3962584" y="22204"/>
                  <a:pt x="4127354" y="0"/>
                </a:cubicBezTo>
                <a:cubicBezTo>
                  <a:pt x="4292124" y="-22204"/>
                  <a:pt x="4368937" y="-9048"/>
                  <a:pt x="4504720" y="0"/>
                </a:cubicBezTo>
                <a:cubicBezTo>
                  <a:pt x="4640503" y="9048"/>
                  <a:pt x="4844735" y="20172"/>
                  <a:pt x="5087922" y="0"/>
                </a:cubicBezTo>
                <a:cubicBezTo>
                  <a:pt x="5331109" y="-20172"/>
                  <a:pt x="5379688" y="-17118"/>
                  <a:pt x="5465288" y="0"/>
                </a:cubicBezTo>
                <a:cubicBezTo>
                  <a:pt x="5550888" y="17118"/>
                  <a:pt x="5894771" y="13960"/>
                  <a:pt x="6151408" y="0"/>
                </a:cubicBezTo>
                <a:cubicBezTo>
                  <a:pt x="6408045" y="-13960"/>
                  <a:pt x="6433821" y="-2153"/>
                  <a:pt x="6631692" y="0"/>
                </a:cubicBezTo>
                <a:cubicBezTo>
                  <a:pt x="6829563" y="2153"/>
                  <a:pt x="7045471" y="25701"/>
                  <a:pt x="7420730" y="0"/>
                </a:cubicBezTo>
                <a:cubicBezTo>
                  <a:pt x="7795989" y="-25701"/>
                  <a:pt x="7997560" y="44515"/>
                  <a:pt x="8312686" y="0"/>
                </a:cubicBezTo>
                <a:cubicBezTo>
                  <a:pt x="8627812" y="-44515"/>
                  <a:pt x="8809244" y="-33926"/>
                  <a:pt x="8998807" y="0"/>
                </a:cubicBezTo>
                <a:cubicBezTo>
                  <a:pt x="9188370" y="33926"/>
                  <a:pt x="9648903" y="34419"/>
                  <a:pt x="9890763" y="0"/>
                </a:cubicBezTo>
                <a:cubicBezTo>
                  <a:pt x="10132623" y="-34419"/>
                  <a:pt x="10202429" y="28236"/>
                  <a:pt x="10473965" y="0"/>
                </a:cubicBezTo>
                <a:cubicBezTo>
                  <a:pt x="10745501" y="-28236"/>
                  <a:pt x="10969424" y="-5751"/>
                  <a:pt x="11331615" y="0"/>
                </a:cubicBezTo>
                <a:lnTo>
                  <a:pt x="11331615" y="0"/>
                </a:lnTo>
                <a:cubicBezTo>
                  <a:pt x="11341493" y="110446"/>
                  <a:pt x="11343995" y="333988"/>
                  <a:pt x="11331615" y="493899"/>
                </a:cubicBezTo>
                <a:cubicBezTo>
                  <a:pt x="11319235" y="653810"/>
                  <a:pt x="11296474" y="1086621"/>
                  <a:pt x="11331615" y="1247746"/>
                </a:cubicBezTo>
                <a:cubicBezTo>
                  <a:pt x="11366756" y="1408871"/>
                  <a:pt x="11330725" y="1780263"/>
                  <a:pt x="11331615" y="2001593"/>
                </a:cubicBezTo>
                <a:cubicBezTo>
                  <a:pt x="11332505" y="2222923"/>
                  <a:pt x="11310057" y="2334747"/>
                  <a:pt x="11331615" y="2547482"/>
                </a:cubicBezTo>
                <a:cubicBezTo>
                  <a:pt x="11353173" y="2760217"/>
                  <a:pt x="11334224" y="2907403"/>
                  <a:pt x="11331615" y="3041381"/>
                </a:cubicBezTo>
                <a:cubicBezTo>
                  <a:pt x="11329006" y="3175359"/>
                  <a:pt x="11334472" y="3460208"/>
                  <a:pt x="11331615" y="3639259"/>
                </a:cubicBezTo>
                <a:cubicBezTo>
                  <a:pt x="11328758" y="3818310"/>
                  <a:pt x="11322117" y="3953165"/>
                  <a:pt x="11331615" y="4185148"/>
                </a:cubicBezTo>
                <a:cubicBezTo>
                  <a:pt x="11341113" y="4417131"/>
                  <a:pt x="11367465" y="4756260"/>
                  <a:pt x="11331615" y="5198942"/>
                </a:cubicBezTo>
                <a:cubicBezTo>
                  <a:pt x="11253469" y="5849258"/>
                  <a:pt x="10842114" y="6352032"/>
                  <a:pt x="10291802" y="6238755"/>
                </a:cubicBezTo>
                <a:cubicBezTo>
                  <a:pt x="10008976" y="6206586"/>
                  <a:pt x="9698140" y="6216142"/>
                  <a:pt x="9502764" y="6238755"/>
                </a:cubicBezTo>
                <a:cubicBezTo>
                  <a:pt x="9307388" y="6261368"/>
                  <a:pt x="8857688" y="6197589"/>
                  <a:pt x="8610808" y="6238755"/>
                </a:cubicBezTo>
                <a:cubicBezTo>
                  <a:pt x="8363928" y="6279921"/>
                  <a:pt x="8343710" y="6227990"/>
                  <a:pt x="8130524" y="6238755"/>
                </a:cubicBezTo>
                <a:cubicBezTo>
                  <a:pt x="7917338" y="6249520"/>
                  <a:pt x="7851473" y="6250054"/>
                  <a:pt x="7753158" y="6238755"/>
                </a:cubicBezTo>
                <a:cubicBezTo>
                  <a:pt x="7654843" y="6227456"/>
                  <a:pt x="7260280" y="6250081"/>
                  <a:pt x="6964119" y="6238755"/>
                </a:cubicBezTo>
                <a:cubicBezTo>
                  <a:pt x="6667958" y="6227429"/>
                  <a:pt x="6296179" y="6217840"/>
                  <a:pt x="6072163" y="6238755"/>
                </a:cubicBezTo>
                <a:cubicBezTo>
                  <a:pt x="5848147" y="6259670"/>
                  <a:pt x="5700893" y="6224611"/>
                  <a:pt x="5591879" y="6238755"/>
                </a:cubicBezTo>
                <a:cubicBezTo>
                  <a:pt x="5482865" y="6252899"/>
                  <a:pt x="5363258" y="6231563"/>
                  <a:pt x="5214513" y="6238755"/>
                </a:cubicBezTo>
                <a:cubicBezTo>
                  <a:pt x="5065768" y="6245947"/>
                  <a:pt x="4968931" y="6230986"/>
                  <a:pt x="4837147" y="6238755"/>
                </a:cubicBezTo>
                <a:cubicBezTo>
                  <a:pt x="4705363" y="6246524"/>
                  <a:pt x="4419212" y="6225956"/>
                  <a:pt x="4151027" y="6238755"/>
                </a:cubicBezTo>
                <a:cubicBezTo>
                  <a:pt x="3882842" y="6251554"/>
                  <a:pt x="3814097" y="6259168"/>
                  <a:pt x="3567825" y="6238755"/>
                </a:cubicBezTo>
                <a:cubicBezTo>
                  <a:pt x="3321553" y="6218342"/>
                  <a:pt x="3085669" y="6234280"/>
                  <a:pt x="2881705" y="6238755"/>
                </a:cubicBezTo>
                <a:cubicBezTo>
                  <a:pt x="2677741" y="6243230"/>
                  <a:pt x="2508721" y="6229259"/>
                  <a:pt x="2401420" y="6238755"/>
                </a:cubicBezTo>
                <a:cubicBezTo>
                  <a:pt x="2294120" y="6248251"/>
                  <a:pt x="2123621" y="6221599"/>
                  <a:pt x="2024054" y="6238755"/>
                </a:cubicBezTo>
                <a:cubicBezTo>
                  <a:pt x="1924487" y="6255911"/>
                  <a:pt x="1520849" y="6264783"/>
                  <a:pt x="1132098" y="6238755"/>
                </a:cubicBezTo>
                <a:cubicBezTo>
                  <a:pt x="743347" y="6212727"/>
                  <a:pt x="393882" y="6225334"/>
                  <a:pt x="0" y="6238755"/>
                </a:cubicBezTo>
                <a:lnTo>
                  <a:pt x="0" y="6238755"/>
                </a:lnTo>
                <a:cubicBezTo>
                  <a:pt x="-14479" y="5976292"/>
                  <a:pt x="21764" y="5860201"/>
                  <a:pt x="0" y="5692866"/>
                </a:cubicBezTo>
                <a:cubicBezTo>
                  <a:pt x="-21764" y="5525531"/>
                  <a:pt x="5329" y="5345042"/>
                  <a:pt x="0" y="5198967"/>
                </a:cubicBezTo>
                <a:cubicBezTo>
                  <a:pt x="-5329" y="5052892"/>
                  <a:pt x="-15195" y="4847040"/>
                  <a:pt x="0" y="4549099"/>
                </a:cubicBezTo>
                <a:cubicBezTo>
                  <a:pt x="15195" y="4251158"/>
                  <a:pt x="155" y="4091423"/>
                  <a:pt x="0" y="3847242"/>
                </a:cubicBezTo>
                <a:cubicBezTo>
                  <a:pt x="-155" y="3603061"/>
                  <a:pt x="6160" y="3477590"/>
                  <a:pt x="0" y="3301353"/>
                </a:cubicBezTo>
                <a:cubicBezTo>
                  <a:pt x="-6160" y="3125116"/>
                  <a:pt x="2386" y="2997965"/>
                  <a:pt x="0" y="2807453"/>
                </a:cubicBezTo>
                <a:cubicBezTo>
                  <a:pt x="-2386" y="2616941"/>
                  <a:pt x="-7030" y="2457478"/>
                  <a:pt x="0" y="2313554"/>
                </a:cubicBezTo>
                <a:cubicBezTo>
                  <a:pt x="7030" y="2169630"/>
                  <a:pt x="-7679" y="1907992"/>
                  <a:pt x="0" y="1663686"/>
                </a:cubicBezTo>
                <a:cubicBezTo>
                  <a:pt x="7679" y="1419380"/>
                  <a:pt x="4377" y="1295597"/>
                  <a:pt x="0" y="1039813"/>
                </a:cubicBezTo>
                <a:cubicBezTo>
                  <a:pt x="-38147" y="373569"/>
                  <a:pt x="479512" y="-1883"/>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91" y="96197"/>
            <a:ext cx="9549114" cy="6429461"/>
          </a:xfrm>
          <a:prstGeom prst="rect">
            <a:avLst/>
          </a:prstGeom>
        </p:spPr>
      </p:pic>
      <p:sp>
        <p:nvSpPr>
          <p:cNvPr id="21" name="Title 1"/>
          <p:cNvSpPr txBox="1">
            <a:spLocks/>
          </p:cNvSpPr>
          <p:nvPr/>
        </p:nvSpPr>
        <p:spPr>
          <a:xfrm>
            <a:off x="972114" y="846775"/>
            <a:ext cx="5135852" cy="49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n>
                <a:solidFill>
                  <a:schemeClr val="tx1"/>
                </a:solidFill>
              </a:ln>
              <a:solidFill>
                <a:schemeClr val="accent4">
                  <a:lumMod val="60000"/>
                  <a:lumOff val="40000"/>
                </a:schemeClr>
              </a:solidFill>
              <a:latin typeface="iCiel Pony" panose="02000000000000000000" pitchFamily="2" charset="0"/>
            </a:endParaRPr>
          </a:p>
        </p:txBody>
      </p:sp>
      <p:sp>
        <p:nvSpPr>
          <p:cNvPr id="2" name="TextBox 1">
            <a:extLst>
              <a:ext uri="{FF2B5EF4-FFF2-40B4-BE49-F238E27FC236}">
                <a16:creationId xmlns:a16="http://schemas.microsoft.com/office/drawing/2014/main" id="{8559B3D9-51F5-F8A1-5131-7EF9C438C9D4}"/>
              </a:ext>
            </a:extLst>
          </p:cNvPr>
          <p:cNvSpPr txBox="1"/>
          <p:nvPr/>
        </p:nvSpPr>
        <p:spPr>
          <a:xfrm>
            <a:off x="1678329" y="1365813"/>
            <a:ext cx="6470248" cy="1569660"/>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Nội</a:t>
            </a:r>
            <a:r>
              <a:rPr lang="en-US" sz="4800" b="1" dirty="0">
                <a:latin typeface="Cambria" panose="02040503050406030204" pitchFamily="18" charset="0"/>
                <a:ea typeface="Cambria" panose="02040503050406030204" pitchFamily="18" charset="0"/>
              </a:rPr>
              <a:t> dung video </a:t>
            </a:r>
            <a:r>
              <a:rPr lang="en-US" sz="4800" b="1" dirty="0" err="1">
                <a:latin typeface="Cambria" panose="02040503050406030204" pitchFamily="18" charset="0"/>
                <a:ea typeface="Cambria" panose="02040503050406030204" pitchFamily="18" charset="0"/>
              </a:rPr>
              <a:t>nói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điều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gì</a:t>
            </a:r>
            <a:r>
              <a:rPr lang="en-US" sz="4800" b="1"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97B9AB30-F180-8103-9ED9-AD369E3CCB38}"/>
              </a:ext>
            </a:extLst>
          </p:cNvPr>
          <p:cNvSpPr txBox="1"/>
          <p:nvPr/>
        </p:nvSpPr>
        <p:spPr>
          <a:xfrm>
            <a:off x="1701479" y="3009418"/>
            <a:ext cx="6470248" cy="1569660"/>
          </a:xfrm>
          <a:prstGeom prst="rect">
            <a:avLst/>
          </a:prstGeom>
          <a:noFill/>
        </p:spPr>
        <p:txBody>
          <a:bodyPr wrap="square" rtlCol="0">
            <a:spAutoFit/>
          </a:bodyPr>
          <a:lstStyle/>
          <a:p>
            <a:pPr algn="ctr"/>
            <a:r>
              <a:rPr lang="vi-VN" sz="4800" b="1">
                <a:latin typeface="Cambria" panose="02040503050406030204" pitchFamily="18" charset="0"/>
                <a:ea typeface="Cambria" panose="02040503050406030204" pitchFamily="18" charset="0"/>
              </a:rPr>
              <a:t>Lớn lên con có ước mơ làm gì?</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45353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9EAB884-39EB-03CF-ABA3-66E203352ACD}"/>
              </a:ext>
            </a:extLst>
          </p:cNvPr>
          <p:cNvSpPr txBox="1">
            <a:spLocks/>
          </p:cNvSpPr>
          <p:nvPr/>
        </p:nvSpPr>
        <p:spPr>
          <a:xfrm>
            <a:off x="662753" y="510310"/>
            <a:ext cx="10866494" cy="4146357"/>
          </a:xfrm>
          <a:custGeom>
            <a:avLst/>
            <a:gdLst>
              <a:gd name="connsiteX0" fmla="*/ 691073 w 10866494"/>
              <a:gd name="connsiteY0" fmla="*/ 0 h 4146357"/>
              <a:gd name="connsiteX1" fmla="*/ 1369434 w 10866494"/>
              <a:gd name="connsiteY1" fmla="*/ 0 h 4146357"/>
              <a:gd name="connsiteX2" fmla="*/ 1742533 w 10866494"/>
              <a:gd name="connsiteY2" fmla="*/ 0 h 4146357"/>
              <a:gd name="connsiteX3" fmla="*/ 2115632 w 10866494"/>
              <a:gd name="connsiteY3" fmla="*/ 0 h 4146357"/>
              <a:gd name="connsiteX4" fmla="*/ 2793993 w 10866494"/>
              <a:gd name="connsiteY4" fmla="*/ 0 h 4146357"/>
              <a:gd name="connsiteX5" fmla="*/ 3167092 w 10866494"/>
              <a:gd name="connsiteY5" fmla="*/ 0 h 4146357"/>
              <a:gd name="connsiteX6" fmla="*/ 3743699 w 10866494"/>
              <a:gd name="connsiteY6" fmla="*/ 0 h 4146357"/>
              <a:gd name="connsiteX7" fmla="*/ 4116798 w 10866494"/>
              <a:gd name="connsiteY7" fmla="*/ 0 h 4146357"/>
              <a:gd name="connsiteX8" fmla="*/ 4591651 w 10866494"/>
              <a:gd name="connsiteY8" fmla="*/ 0 h 4146357"/>
              <a:gd name="connsiteX9" fmla="*/ 5168258 w 10866494"/>
              <a:gd name="connsiteY9" fmla="*/ 0 h 4146357"/>
              <a:gd name="connsiteX10" fmla="*/ 5643111 w 10866494"/>
              <a:gd name="connsiteY10" fmla="*/ 0 h 4146357"/>
              <a:gd name="connsiteX11" fmla="*/ 6524981 w 10866494"/>
              <a:gd name="connsiteY11" fmla="*/ 0 h 4146357"/>
              <a:gd name="connsiteX12" fmla="*/ 6999834 w 10866494"/>
              <a:gd name="connsiteY12" fmla="*/ 0 h 4146357"/>
              <a:gd name="connsiteX13" fmla="*/ 7474687 w 10866494"/>
              <a:gd name="connsiteY13" fmla="*/ 0 h 4146357"/>
              <a:gd name="connsiteX14" fmla="*/ 8051294 w 10866494"/>
              <a:gd name="connsiteY14" fmla="*/ 0 h 4146357"/>
              <a:gd name="connsiteX15" fmla="*/ 8831410 w 10866494"/>
              <a:gd name="connsiteY15" fmla="*/ 0 h 4146357"/>
              <a:gd name="connsiteX16" fmla="*/ 9509771 w 10866494"/>
              <a:gd name="connsiteY16" fmla="*/ 0 h 4146357"/>
              <a:gd name="connsiteX17" fmla="*/ 10188133 w 10866494"/>
              <a:gd name="connsiteY17" fmla="*/ 0 h 4146357"/>
              <a:gd name="connsiteX18" fmla="*/ 10866494 w 10866494"/>
              <a:gd name="connsiteY18" fmla="*/ 0 h 4146357"/>
              <a:gd name="connsiteX19" fmla="*/ 10866494 w 10866494"/>
              <a:gd name="connsiteY19" fmla="*/ 0 h 4146357"/>
              <a:gd name="connsiteX20" fmla="*/ 10866494 w 10866494"/>
              <a:gd name="connsiteY20" fmla="*/ 760162 h 4146357"/>
              <a:gd name="connsiteX21" fmla="*/ 10866494 w 10866494"/>
              <a:gd name="connsiteY21" fmla="*/ 1485772 h 4146357"/>
              <a:gd name="connsiteX22" fmla="*/ 10866494 w 10866494"/>
              <a:gd name="connsiteY22" fmla="*/ 2107723 h 4146357"/>
              <a:gd name="connsiteX23" fmla="*/ 10866494 w 10866494"/>
              <a:gd name="connsiteY23" fmla="*/ 3455284 h 4146357"/>
              <a:gd name="connsiteX24" fmla="*/ 10175421 w 10866494"/>
              <a:gd name="connsiteY24" fmla="*/ 4146357 h 4146357"/>
              <a:gd name="connsiteX25" fmla="*/ 9395305 w 10866494"/>
              <a:gd name="connsiteY25" fmla="*/ 4146357 h 4146357"/>
              <a:gd name="connsiteX26" fmla="*/ 8513436 w 10866494"/>
              <a:gd name="connsiteY26" fmla="*/ 4146357 h 4146357"/>
              <a:gd name="connsiteX27" fmla="*/ 7835074 w 10866494"/>
              <a:gd name="connsiteY27" fmla="*/ 4146357 h 4146357"/>
              <a:gd name="connsiteX28" fmla="*/ 7054959 w 10866494"/>
              <a:gd name="connsiteY28" fmla="*/ 4146357 h 4146357"/>
              <a:gd name="connsiteX29" fmla="*/ 6376597 w 10866494"/>
              <a:gd name="connsiteY29" fmla="*/ 4146357 h 4146357"/>
              <a:gd name="connsiteX30" fmla="*/ 5799990 w 10866494"/>
              <a:gd name="connsiteY30" fmla="*/ 4146357 h 4146357"/>
              <a:gd name="connsiteX31" fmla="*/ 4918120 w 10866494"/>
              <a:gd name="connsiteY31" fmla="*/ 4146357 h 4146357"/>
              <a:gd name="connsiteX32" fmla="*/ 4036250 w 10866494"/>
              <a:gd name="connsiteY32" fmla="*/ 4146357 h 4146357"/>
              <a:gd name="connsiteX33" fmla="*/ 3561397 w 10866494"/>
              <a:gd name="connsiteY33" fmla="*/ 4146357 h 4146357"/>
              <a:gd name="connsiteX34" fmla="*/ 2984790 w 10866494"/>
              <a:gd name="connsiteY34" fmla="*/ 4146357 h 4146357"/>
              <a:gd name="connsiteX35" fmla="*/ 2204675 w 10866494"/>
              <a:gd name="connsiteY35" fmla="*/ 4146357 h 4146357"/>
              <a:gd name="connsiteX36" fmla="*/ 1526313 w 10866494"/>
              <a:gd name="connsiteY36" fmla="*/ 4146357 h 4146357"/>
              <a:gd name="connsiteX37" fmla="*/ 644443 w 10866494"/>
              <a:gd name="connsiteY37" fmla="*/ 4146357 h 4146357"/>
              <a:gd name="connsiteX38" fmla="*/ 0 w 10866494"/>
              <a:gd name="connsiteY38" fmla="*/ 4146357 h 4146357"/>
              <a:gd name="connsiteX39" fmla="*/ 0 w 10866494"/>
              <a:gd name="connsiteY39" fmla="*/ 4146357 h 4146357"/>
              <a:gd name="connsiteX40" fmla="*/ 0 w 10866494"/>
              <a:gd name="connsiteY40" fmla="*/ 3489853 h 4146357"/>
              <a:gd name="connsiteX41" fmla="*/ 0 w 10866494"/>
              <a:gd name="connsiteY41" fmla="*/ 2902455 h 4146357"/>
              <a:gd name="connsiteX42" fmla="*/ 0 w 10866494"/>
              <a:gd name="connsiteY42" fmla="*/ 2245951 h 4146357"/>
              <a:gd name="connsiteX43" fmla="*/ 0 w 10866494"/>
              <a:gd name="connsiteY43" fmla="*/ 1520341 h 4146357"/>
              <a:gd name="connsiteX44" fmla="*/ 0 w 10866494"/>
              <a:gd name="connsiteY44" fmla="*/ 691073 h 4146357"/>
              <a:gd name="connsiteX45" fmla="*/ 691073 w 10866494"/>
              <a:gd name="connsiteY45" fmla="*/ 0 h 41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66494" h="4146357" fill="none" extrusionOk="0">
                <a:moveTo>
                  <a:pt x="691073" y="0"/>
                </a:moveTo>
                <a:cubicBezTo>
                  <a:pt x="869844" y="11827"/>
                  <a:pt x="1059175" y="29397"/>
                  <a:pt x="1369434" y="0"/>
                </a:cubicBezTo>
                <a:cubicBezTo>
                  <a:pt x="1679693" y="-29397"/>
                  <a:pt x="1589484" y="14670"/>
                  <a:pt x="1742533" y="0"/>
                </a:cubicBezTo>
                <a:cubicBezTo>
                  <a:pt x="1895582" y="-14670"/>
                  <a:pt x="1985772" y="-2609"/>
                  <a:pt x="2115632" y="0"/>
                </a:cubicBezTo>
                <a:cubicBezTo>
                  <a:pt x="2245492" y="2609"/>
                  <a:pt x="2650954" y="27042"/>
                  <a:pt x="2793993" y="0"/>
                </a:cubicBezTo>
                <a:cubicBezTo>
                  <a:pt x="2937032" y="-27042"/>
                  <a:pt x="3035399" y="-7816"/>
                  <a:pt x="3167092" y="0"/>
                </a:cubicBezTo>
                <a:cubicBezTo>
                  <a:pt x="3298785" y="7816"/>
                  <a:pt x="3586098" y="6898"/>
                  <a:pt x="3743699" y="0"/>
                </a:cubicBezTo>
                <a:cubicBezTo>
                  <a:pt x="3901300" y="-6898"/>
                  <a:pt x="3974688" y="2323"/>
                  <a:pt x="4116798" y="0"/>
                </a:cubicBezTo>
                <a:cubicBezTo>
                  <a:pt x="4258908" y="-2323"/>
                  <a:pt x="4428732" y="-5445"/>
                  <a:pt x="4591651" y="0"/>
                </a:cubicBezTo>
                <a:cubicBezTo>
                  <a:pt x="4754570" y="5445"/>
                  <a:pt x="4940635" y="13081"/>
                  <a:pt x="5168258" y="0"/>
                </a:cubicBezTo>
                <a:cubicBezTo>
                  <a:pt x="5395881" y="-13081"/>
                  <a:pt x="5505869" y="1679"/>
                  <a:pt x="5643111" y="0"/>
                </a:cubicBezTo>
                <a:cubicBezTo>
                  <a:pt x="5780353" y="-1679"/>
                  <a:pt x="6109753" y="36848"/>
                  <a:pt x="6524981" y="0"/>
                </a:cubicBezTo>
                <a:cubicBezTo>
                  <a:pt x="6940209" y="-36848"/>
                  <a:pt x="6855751" y="-20881"/>
                  <a:pt x="6999834" y="0"/>
                </a:cubicBezTo>
                <a:cubicBezTo>
                  <a:pt x="7143917" y="20881"/>
                  <a:pt x="7243099" y="11454"/>
                  <a:pt x="7474687" y="0"/>
                </a:cubicBezTo>
                <a:cubicBezTo>
                  <a:pt x="7706275" y="-11454"/>
                  <a:pt x="7923006" y="-13590"/>
                  <a:pt x="8051294" y="0"/>
                </a:cubicBezTo>
                <a:cubicBezTo>
                  <a:pt x="8179582" y="13590"/>
                  <a:pt x="8488854" y="-14354"/>
                  <a:pt x="8831410" y="0"/>
                </a:cubicBezTo>
                <a:cubicBezTo>
                  <a:pt x="9173966" y="14354"/>
                  <a:pt x="9304909" y="-14592"/>
                  <a:pt x="9509771" y="0"/>
                </a:cubicBezTo>
                <a:cubicBezTo>
                  <a:pt x="9714633" y="14592"/>
                  <a:pt x="9884415" y="-8003"/>
                  <a:pt x="10188133" y="0"/>
                </a:cubicBezTo>
                <a:cubicBezTo>
                  <a:pt x="10491851" y="8003"/>
                  <a:pt x="10590925" y="-25104"/>
                  <a:pt x="10866494" y="0"/>
                </a:cubicBezTo>
                <a:lnTo>
                  <a:pt x="10866494" y="0"/>
                </a:lnTo>
                <a:cubicBezTo>
                  <a:pt x="10891063" y="282773"/>
                  <a:pt x="10860056" y="429301"/>
                  <a:pt x="10866494" y="760162"/>
                </a:cubicBezTo>
                <a:cubicBezTo>
                  <a:pt x="10872932" y="1091023"/>
                  <a:pt x="10872726" y="1139211"/>
                  <a:pt x="10866494" y="1485772"/>
                </a:cubicBezTo>
                <a:cubicBezTo>
                  <a:pt x="10860263" y="1832333"/>
                  <a:pt x="10873608" y="1916696"/>
                  <a:pt x="10866494" y="2107723"/>
                </a:cubicBezTo>
                <a:cubicBezTo>
                  <a:pt x="10859380" y="2298750"/>
                  <a:pt x="10919020" y="3098379"/>
                  <a:pt x="10866494" y="3455284"/>
                </a:cubicBezTo>
                <a:cubicBezTo>
                  <a:pt x="10909593" y="3831337"/>
                  <a:pt x="10530228" y="4096016"/>
                  <a:pt x="10175421" y="4146357"/>
                </a:cubicBezTo>
                <a:cubicBezTo>
                  <a:pt x="9794783" y="4108383"/>
                  <a:pt x="9668721" y="4144939"/>
                  <a:pt x="9395305" y="4146357"/>
                </a:cubicBezTo>
                <a:cubicBezTo>
                  <a:pt x="9121889" y="4147775"/>
                  <a:pt x="8855284" y="4130431"/>
                  <a:pt x="8513436" y="4146357"/>
                </a:cubicBezTo>
                <a:cubicBezTo>
                  <a:pt x="8171588" y="4162283"/>
                  <a:pt x="7994383" y="4115000"/>
                  <a:pt x="7835074" y="4146357"/>
                </a:cubicBezTo>
                <a:cubicBezTo>
                  <a:pt x="7675765" y="4177714"/>
                  <a:pt x="7410370" y="4140095"/>
                  <a:pt x="7054959" y="4146357"/>
                </a:cubicBezTo>
                <a:cubicBezTo>
                  <a:pt x="6699549" y="4152619"/>
                  <a:pt x="6563397" y="4159182"/>
                  <a:pt x="6376597" y="4146357"/>
                </a:cubicBezTo>
                <a:cubicBezTo>
                  <a:pt x="6189797" y="4133532"/>
                  <a:pt x="5998741" y="4157097"/>
                  <a:pt x="5799990" y="4146357"/>
                </a:cubicBezTo>
                <a:cubicBezTo>
                  <a:pt x="5601239" y="4135617"/>
                  <a:pt x="5158703" y="4176267"/>
                  <a:pt x="4918120" y="4146357"/>
                </a:cubicBezTo>
                <a:cubicBezTo>
                  <a:pt x="4677537" y="4116448"/>
                  <a:pt x="4268840" y="4126529"/>
                  <a:pt x="4036250" y="4146357"/>
                </a:cubicBezTo>
                <a:cubicBezTo>
                  <a:pt x="3803660" y="4166186"/>
                  <a:pt x="3716395" y="4142722"/>
                  <a:pt x="3561397" y="4146357"/>
                </a:cubicBezTo>
                <a:cubicBezTo>
                  <a:pt x="3406399" y="4149992"/>
                  <a:pt x="3139707" y="4121912"/>
                  <a:pt x="2984790" y="4146357"/>
                </a:cubicBezTo>
                <a:cubicBezTo>
                  <a:pt x="2829873" y="4170802"/>
                  <a:pt x="2377155" y="4179430"/>
                  <a:pt x="2204675" y="4146357"/>
                </a:cubicBezTo>
                <a:cubicBezTo>
                  <a:pt x="2032196" y="4113284"/>
                  <a:pt x="1803939" y="4146708"/>
                  <a:pt x="1526313" y="4146357"/>
                </a:cubicBezTo>
                <a:cubicBezTo>
                  <a:pt x="1248687" y="4146006"/>
                  <a:pt x="1020451" y="4166197"/>
                  <a:pt x="644443" y="4146357"/>
                </a:cubicBezTo>
                <a:cubicBezTo>
                  <a:pt x="268435" y="4126518"/>
                  <a:pt x="269005" y="4131240"/>
                  <a:pt x="0" y="4146357"/>
                </a:cubicBezTo>
                <a:lnTo>
                  <a:pt x="0" y="4146357"/>
                </a:lnTo>
                <a:cubicBezTo>
                  <a:pt x="12722" y="3917874"/>
                  <a:pt x="24821" y="3720934"/>
                  <a:pt x="0" y="3489853"/>
                </a:cubicBezTo>
                <a:cubicBezTo>
                  <a:pt x="-24821" y="3258772"/>
                  <a:pt x="-13148" y="3102208"/>
                  <a:pt x="0" y="2902455"/>
                </a:cubicBezTo>
                <a:cubicBezTo>
                  <a:pt x="13148" y="2702702"/>
                  <a:pt x="-14655" y="2500292"/>
                  <a:pt x="0" y="2245951"/>
                </a:cubicBezTo>
                <a:cubicBezTo>
                  <a:pt x="14655" y="1991610"/>
                  <a:pt x="-11623" y="1719249"/>
                  <a:pt x="0" y="1520341"/>
                </a:cubicBezTo>
                <a:cubicBezTo>
                  <a:pt x="11623" y="1321433"/>
                  <a:pt x="8976" y="887251"/>
                  <a:pt x="0" y="691073"/>
                </a:cubicBezTo>
                <a:cubicBezTo>
                  <a:pt x="81674" y="283424"/>
                  <a:pt x="367128" y="-18713"/>
                  <a:pt x="691073" y="0"/>
                </a:cubicBezTo>
                <a:close/>
              </a:path>
              <a:path w="10866494" h="4146357" stroke="0" extrusionOk="0">
                <a:moveTo>
                  <a:pt x="691073" y="0"/>
                </a:moveTo>
                <a:cubicBezTo>
                  <a:pt x="807272" y="14002"/>
                  <a:pt x="926110" y="-13321"/>
                  <a:pt x="1064172" y="0"/>
                </a:cubicBezTo>
                <a:cubicBezTo>
                  <a:pt x="1202234" y="13321"/>
                  <a:pt x="1568878" y="-17683"/>
                  <a:pt x="1742533" y="0"/>
                </a:cubicBezTo>
                <a:cubicBezTo>
                  <a:pt x="1916188" y="17683"/>
                  <a:pt x="2040092" y="-6490"/>
                  <a:pt x="2319140" y="0"/>
                </a:cubicBezTo>
                <a:cubicBezTo>
                  <a:pt x="2598188" y="6490"/>
                  <a:pt x="2579896" y="-11464"/>
                  <a:pt x="2692239" y="0"/>
                </a:cubicBezTo>
                <a:cubicBezTo>
                  <a:pt x="2804582" y="11464"/>
                  <a:pt x="3020583" y="-14474"/>
                  <a:pt x="3268846" y="0"/>
                </a:cubicBezTo>
                <a:cubicBezTo>
                  <a:pt x="3517109" y="14474"/>
                  <a:pt x="3613924" y="7741"/>
                  <a:pt x="3743699" y="0"/>
                </a:cubicBezTo>
                <a:cubicBezTo>
                  <a:pt x="3873474" y="-7741"/>
                  <a:pt x="3974623" y="13716"/>
                  <a:pt x="4116798" y="0"/>
                </a:cubicBezTo>
                <a:cubicBezTo>
                  <a:pt x="4258973" y="-13716"/>
                  <a:pt x="4500318" y="-11580"/>
                  <a:pt x="4693405" y="0"/>
                </a:cubicBezTo>
                <a:cubicBezTo>
                  <a:pt x="4886492" y="11580"/>
                  <a:pt x="4940576" y="-7743"/>
                  <a:pt x="5066504" y="0"/>
                </a:cubicBezTo>
                <a:cubicBezTo>
                  <a:pt x="5192432" y="7743"/>
                  <a:pt x="5425197" y="-17258"/>
                  <a:pt x="5744865" y="0"/>
                </a:cubicBezTo>
                <a:cubicBezTo>
                  <a:pt x="6064533" y="17258"/>
                  <a:pt x="6036411" y="-16092"/>
                  <a:pt x="6219718" y="0"/>
                </a:cubicBezTo>
                <a:cubicBezTo>
                  <a:pt x="6403025" y="16092"/>
                  <a:pt x="6785899" y="-29064"/>
                  <a:pt x="6999834" y="0"/>
                </a:cubicBezTo>
                <a:cubicBezTo>
                  <a:pt x="7213769" y="29064"/>
                  <a:pt x="7608357" y="41558"/>
                  <a:pt x="7881704" y="0"/>
                </a:cubicBezTo>
                <a:cubicBezTo>
                  <a:pt x="8155051" y="-41558"/>
                  <a:pt x="8329175" y="-11753"/>
                  <a:pt x="8560065" y="0"/>
                </a:cubicBezTo>
                <a:cubicBezTo>
                  <a:pt x="8790955" y="11753"/>
                  <a:pt x="9001354" y="4681"/>
                  <a:pt x="9441935" y="0"/>
                </a:cubicBezTo>
                <a:cubicBezTo>
                  <a:pt x="9882516" y="-4681"/>
                  <a:pt x="9786783" y="6362"/>
                  <a:pt x="10018542" y="0"/>
                </a:cubicBezTo>
                <a:cubicBezTo>
                  <a:pt x="10250301" y="-6362"/>
                  <a:pt x="10490905" y="36575"/>
                  <a:pt x="10866494" y="0"/>
                </a:cubicBezTo>
                <a:lnTo>
                  <a:pt x="10866494" y="0"/>
                </a:lnTo>
                <a:cubicBezTo>
                  <a:pt x="10892408" y="218885"/>
                  <a:pt x="10885833" y="421748"/>
                  <a:pt x="10866494" y="587398"/>
                </a:cubicBezTo>
                <a:cubicBezTo>
                  <a:pt x="10847155" y="753048"/>
                  <a:pt x="10841157" y="1187347"/>
                  <a:pt x="10866494" y="1347561"/>
                </a:cubicBezTo>
                <a:cubicBezTo>
                  <a:pt x="10891831" y="1507775"/>
                  <a:pt x="10881743" y="1852575"/>
                  <a:pt x="10866494" y="2107723"/>
                </a:cubicBezTo>
                <a:cubicBezTo>
                  <a:pt x="10851245" y="2362871"/>
                  <a:pt x="10892785" y="2449819"/>
                  <a:pt x="10866494" y="2729674"/>
                </a:cubicBezTo>
                <a:cubicBezTo>
                  <a:pt x="10840203" y="3009529"/>
                  <a:pt x="10889208" y="3206318"/>
                  <a:pt x="10866494" y="3455284"/>
                </a:cubicBezTo>
                <a:cubicBezTo>
                  <a:pt x="10857004" y="3909961"/>
                  <a:pt x="10539416" y="4095172"/>
                  <a:pt x="10175421" y="4146357"/>
                </a:cubicBezTo>
                <a:cubicBezTo>
                  <a:pt x="9789858" y="4180005"/>
                  <a:pt x="9552834" y="4110000"/>
                  <a:pt x="9293551" y="4146357"/>
                </a:cubicBezTo>
                <a:cubicBezTo>
                  <a:pt x="9034268" y="4182715"/>
                  <a:pt x="8921175" y="4164465"/>
                  <a:pt x="8818698" y="4146357"/>
                </a:cubicBezTo>
                <a:cubicBezTo>
                  <a:pt x="8716221" y="4128249"/>
                  <a:pt x="8376157" y="4154031"/>
                  <a:pt x="7936828" y="4146357"/>
                </a:cubicBezTo>
                <a:cubicBezTo>
                  <a:pt x="7497499" y="4138684"/>
                  <a:pt x="7597944" y="4170393"/>
                  <a:pt x="7360221" y="4146357"/>
                </a:cubicBezTo>
                <a:cubicBezTo>
                  <a:pt x="7122498" y="4122321"/>
                  <a:pt x="6885909" y="4139077"/>
                  <a:pt x="6478351" y="4146357"/>
                </a:cubicBezTo>
                <a:cubicBezTo>
                  <a:pt x="6070793" y="4153638"/>
                  <a:pt x="6146203" y="4126250"/>
                  <a:pt x="6003498" y="4146357"/>
                </a:cubicBezTo>
                <a:cubicBezTo>
                  <a:pt x="5860793" y="4166464"/>
                  <a:pt x="5770500" y="4148329"/>
                  <a:pt x="5630400" y="4146357"/>
                </a:cubicBezTo>
                <a:cubicBezTo>
                  <a:pt x="5490300" y="4144385"/>
                  <a:pt x="5054308" y="4132025"/>
                  <a:pt x="4850284" y="4146357"/>
                </a:cubicBezTo>
                <a:cubicBezTo>
                  <a:pt x="4646260" y="4160689"/>
                  <a:pt x="4222217" y="4143472"/>
                  <a:pt x="3968414" y="4146357"/>
                </a:cubicBezTo>
                <a:cubicBezTo>
                  <a:pt x="3714611" y="4149243"/>
                  <a:pt x="3629185" y="4165028"/>
                  <a:pt x="3493561" y="4146357"/>
                </a:cubicBezTo>
                <a:cubicBezTo>
                  <a:pt x="3357937" y="4127686"/>
                  <a:pt x="3208220" y="4152433"/>
                  <a:pt x="3120462" y="4146357"/>
                </a:cubicBezTo>
                <a:cubicBezTo>
                  <a:pt x="3032704" y="4140281"/>
                  <a:pt x="2847616" y="4131548"/>
                  <a:pt x="2747364" y="4146357"/>
                </a:cubicBezTo>
                <a:cubicBezTo>
                  <a:pt x="2647112" y="4161166"/>
                  <a:pt x="2235587" y="4144178"/>
                  <a:pt x="2069002" y="4146357"/>
                </a:cubicBezTo>
                <a:cubicBezTo>
                  <a:pt x="1902417" y="4148536"/>
                  <a:pt x="1683757" y="4161050"/>
                  <a:pt x="1492395" y="4146357"/>
                </a:cubicBezTo>
                <a:cubicBezTo>
                  <a:pt x="1301033" y="4131664"/>
                  <a:pt x="1020761" y="4118576"/>
                  <a:pt x="814034" y="4146357"/>
                </a:cubicBezTo>
                <a:cubicBezTo>
                  <a:pt x="607307" y="4174138"/>
                  <a:pt x="383392" y="4106731"/>
                  <a:pt x="0" y="4146357"/>
                </a:cubicBezTo>
                <a:lnTo>
                  <a:pt x="0" y="4146357"/>
                </a:lnTo>
                <a:cubicBezTo>
                  <a:pt x="13337" y="3923300"/>
                  <a:pt x="-4536" y="3750720"/>
                  <a:pt x="0" y="3558959"/>
                </a:cubicBezTo>
                <a:cubicBezTo>
                  <a:pt x="4536" y="3367198"/>
                  <a:pt x="-32155" y="3189900"/>
                  <a:pt x="0" y="2833349"/>
                </a:cubicBezTo>
                <a:cubicBezTo>
                  <a:pt x="32155" y="2476798"/>
                  <a:pt x="11377" y="2350633"/>
                  <a:pt x="0" y="2176845"/>
                </a:cubicBezTo>
                <a:cubicBezTo>
                  <a:pt x="-11377" y="2003057"/>
                  <a:pt x="9214" y="1840946"/>
                  <a:pt x="0" y="1589447"/>
                </a:cubicBezTo>
                <a:cubicBezTo>
                  <a:pt x="-9214" y="1337948"/>
                  <a:pt x="25762" y="996323"/>
                  <a:pt x="0" y="691073"/>
                </a:cubicBezTo>
                <a:cubicBezTo>
                  <a:pt x="-5792" y="331709"/>
                  <a:pt x="299007" y="838"/>
                  <a:pt x="69107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EC878F-AE8D-C073-75BE-8C13EB1530D7}"/>
              </a:ext>
            </a:extLst>
          </p:cNvPr>
          <p:cNvPicPr>
            <a:picLocks noChangeAspect="1"/>
          </p:cNvPicPr>
          <p:nvPr/>
        </p:nvPicPr>
        <p:blipFill>
          <a:blip r:embed="rId2"/>
          <a:stretch>
            <a:fillRect/>
          </a:stretch>
        </p:blipFill>
        <p:spPr>
          <a:xfrm>
            <a:off x="2124424" y="1766059"/>
            <a:ext cx="8730229" cy="2816596"/>
          </a:xfrm>
          <a:prstGeom prst="rect">
            <a:avLst/>
          </a:prstGeom>
        </p:spPr>
      </p:pic>
      <p:sp>
        <p:nvSpPr>
          <p:cNvPr id="3" name="Rectangle 2"/>
          <p:cNvSpPr/>
          <p:nvPr/>
        </p:nvSpPr>
        <p:spPr>
          <a:xfrm>
            <a:off x="2673399" y="676520"/>
            <a:ext cx="3586238" cy="923330"/>
          </a:xfrm>
          <a:prstGeom prst="rect">
            <a:avLst/>
          </a:prstGeom>
        </p:spPr>
        <p:txBody>
          <a:bodyPr wrap="none">
            <a:spAutoFit/>
          </a:bodyPr>
          <a:lstStyle/>
          <a:p>
            <a:r>
              <a:rPr lang="en-US" sz="5400" b="1" dirty="0" err="1">
                <a:solidFill>
                  <a:schemeClr val="accent2">
                    <a:lumMod val="50000"/>
                  </a:schemeClr>
                </a:solidFill>
                <a:latin typeface=".VnAristote" panose="020B7200000000000000" pitchFamily="34" charset="0"/>
              </a:rPr>
              <a:t>TiÕng</a:t>
            </a:r>
            <a:r>
              <a:rPr lang="en-US" sz="5400" b="1" dirty="0">
                <a:solidFill>
                  <a:schemeClr val="accent2">
                    <a:lumMod val="50000"/>
                  </a:schemeClr>
                </a:solidFill>
                <a:latin typeface=".VnAristote" panose="020B7200000000000000" pitchFamily="34" charset="0"/>
              </a:rPr>
              <a:t> </a:t>
            </a:r>
            <a:r>
              <a:rPr lang="en-US" sz="5400" b="1" dirty="0" err="1">
                <a:solidFill>
                  <a:schemeClr val="accent2">
                    <a:lumMod val="50000"/>
                  </a:schemeClr>
                </a:solidFill>
                <a:latin typeface=".VnAristote" panose="020B7200000000000000" pitchFamily="34" charset="0"/>
              </a:rPr>
              <a:t>ViÖt</a:t>
            </a:r>
            <a:r>
              <a:rPr lang="en-US" sz="5400" b="1" dirty="0">
                <a:solidFill>
                  <a:schemeClr val="accent2">
                    <a:lumMod val="50000"/>
                  </a:schemeClr>
                </a:solidFill>
                <a:latin typeface=".VnAristote" panose="020B7200000000000000" pitchFamily="34" charset="0"/>
              </a:rPr>
              <a:t> 5</a:t>
            </a:r>
          </a:p>
        </p:txBody>
      </p:sp>
      <p:sp>
        <p:nvSpPr>
          <p:cNvPr id="17" name="Rectangle 16"/>
          <p:cNvSpPr/>
          <p:nvPr/>
        </p:nvSpPr>
        <p:spPr>
          <a:xfrm>
            <a:off x="5851314" y="3751658"/>
            <a:ext cx="4485523" cy="830997"/>
          </a:xfrm>
          <a:prstGeom prst="rect">
            <a:avLst/>
          </a:prstGeom>
        </p:spPr>
        <p:txBody>
          <a:bodyPr wrap="none">
            <a:spAutoFit/>
          </a:bodyPr>
          <a:lstStyle/>
          <a:p>
            <a:r>
              <a:rPr lang="en-US" sz="4800" b="1" dirty="0" err="1" smtClean="0">
                <a:solidFill>
                  <a:schemeClr val="accent2">
                    <a:lumMod val="75000"/>
                  </a:schemeClr>
                </a:solidFill>
                <a:latin typeface=".VnAristote" panose="020B7200000000000000" pitchFamily="34" charset="0"/>
              </a:rPr>
              <a:t>TuÇn</a:t>
            </a:r>
            <a:r>
              <a:rPr lang="en-US" sz="4800" b="1" dirty="0" smtClean="0">
                <a:solidFill>
                  <a:schemeClr val="accent2">
                    <a:lumMod val="75000"/>
                  </a:schemeClr>
                </a:solidFill>
                <a:latin typeface=".VnAristote" panose="020B7200000000000000" pitchFamily="34" charset="0"/>
              </a:rPr>
              <a:t> 14 – </a:t>
            </a:r>
            <a:r>
              <a:rPr lang="en-US" sz="4800" b="1" dirty="0" err="1" smtClean="0">
                <a:solidFill>
                  <a:schemeClr val="accent2">
                    <a:lumMod val="75000"/>
                  </a:schemeClr>
                </a:solidFill>
                <a:latin typeface=".VnAristote" panose="020B7200000000000000" pitchFamily="34" charset="0"/>
              </a:rPr>
              <a:t>TiÕt</a:t>
            </a:r>
            <a:r>
              <a:rPr lang="en-US" sz="4800" b="1" dirty="0" smtClean="0">
                <a:solidFill>
                  <a:schemeClr val="accent2">
                    <a:lumMod val="75000"/>
                  </a:schemeClr>
                </a:solidFill>
                <a:latin typeface=".VnAristote" panose="020B7200000000000000" pitchFamily="34" charset="0"/>
              </a:rPr>
              <a:t> 98</a:t>
            </a:r>
            <a:endParaRPr lang="en-US" sz="4800" b="1" dirty="0">
              <a:solidFill>
                <a:schemeClr val="accent2">
                  <a:lumMod val="75000"/>
                </a:schemeClr>
              </a:solidFill>
              <a:latin typeface=".VnAristote" panose="020B7200000000000000" pitchFamily="34" charset="0"/>
            </a:endParaRPr>
          </a:p>
        </p:txBody>
      </p:sp>
    </p:spTree>
    <p:extLst>
      <p:ext uri="{BB962C8B-B14F-4D97-AF65-F5344CB8AC3E}">
        <p14:creationId xmlns:p14="http://schemas.microsoft.com/office/powerpoint/2010/main" val="21975233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E92716C0-4B23-713C-0609-1E6C48C0F998}"/>
              </a:ext>
            </a:extLst>
          </p:cNvPr>
          <p:cNvPicPr>
            <a:picLocks noChangeAspect="1"/>
          </p:cNvPicPr>
          <p:nvPr/>
        </p:nvPicPr>
        <p:blipFill>
          <a:blip r:embed="rId2"/>
          <a:srcRect/>
          <a:stretch>
            <a:fillRect/>
          </a:stretch>
        </p:blipFill>
        <p:spPr>
          <a:xfrm>
            <a:off x="9109083" y="5053559"/>
            <a:ext cx="2473991" cy="1419453"/>
          </a:xfrm>
          <a:prstGeom prst="rect">
            <a:avLst/>
          </a:prstGeom>
        </p:spPr>
      </p:pic>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2"/>
          <a:srcRect/>
          <a:stretch>
            <a:fillRect/>
          </a:stretch>
        </p:blipFill>
        <p:spPr>
          <a:xfrm>
            <a:off x="503678" y="4380093"/>
            <a:ext cx="3647787" cy="2092919"/>
          </a:xfrm>
          <a:prstGeom prst="rect">
            <a:avLst/>
          </a:prstGeom>
        </p:spPr>
      </p:pic>
      <p:sp>
        <p:nvSpPr>
          <p:cNvPr id="14" name="TextBox 13">
            <a:extLst>
              <a:ext uri="{FF2B5EF4-FFF2-40B4-BE49-F238E27FC236}">
                <a16:creationId xmlns:a16="http://schemas.microsoft.com/office/drawing/2014/main" id="{E7C3AC10-EB66-ACE7-A738-08F3FB0788F5}"/>
              </a:ext>
            </a:extLst>
          </p:cNvPr>
          <p:cNvSpPr txBox="1"/>
          <p:nvPr/>
        </p:nvSpPr>
        <p:spPr>
          <a:xfrm>
            <a:off x="2174923" y="1077578"/>
            <a:ext cx="5613270" cy="3046988"/>
          </a:xfrm>
          <a:prstGeom prst="rect">
            <a:avLst/>
          </a:prstGeom>
          <a:noFill/>
        </p:spPr>
        <p:txBody>
          <a:bodyPr wrap="square">
            <a:spAutoFit/>
          </a:bodyPr>
          <a:lstStyle/>
          <a:p>
            <a:pPr algn="ctr">
              <a:defRPr/>
            </a:pPr>
            <a:r>
              <a:rPr lang="vi-VN" sz="4800" b="1" dirty="0">
                <a:ln w="28575">
                  <a:solidFill>
                    <a:schemeClr val="tx1"/>
                  </a:solidFill>
                  <a:prstDash val="solid"/>
                </a:ln>
                <a:solidFill>
                  <a:srgbClr val="002060"/>
                </a:solidFill>
                <a:effectLst>
                  <a:innerShdw blurRad="63500" dist="50800" dir="5400000">
                    <a:prstClr val="black">
                      <a:alpha val="50000"/>
                    </a:prstClr>
                  </a:innerShdw>
                </a:effectLst>
                <a:ea typeface="LNTH-LuoLuoNotangYuanTi 1" pitchFamily="2" charset="-128"/>
                <a:cs typeface="Arial" panose="020B0604020202020204" pitchFamily="34" charset="0"/>
              </a:rPr>
              <a:t>Đọc câu chuyện về một người làm việc trong lĩnh vực nghệ thuật.</a:t>
            </a:r>
            <a:endParaRPr lang="en-US" sz="4800" b="1" dirty="0">
              <a:ln w="28575">
                <a:solidFill>
                  <a:schemeClr val="tx1"/>
                </a:solidFill>
                <a:prstDash val="solid"/>
              </a:ln>
              <a:solidFill>
                <a:srgbClr val="002060"/>
              </a:solidFill>
              <a:effectLst>
                <a:innerShdw blurRad="63500" dist="50800" dir="5400000">
                  <a:prstClr val="black">
                    <a:alpha val="50000"/>
                  </a:prstClr>
                </a:innerShdw>
              </a:effectLst>
              <a:latin typeface="Arial" panose="020B0604020202020204" pitchFamily="34" charset="0"/>
              <a:ea typeface="LNTH-LuoLuoNotangYuanTi 1" pitchFamily="2" charset="-128"/>
              <a:cs typeface="Arial" panose="020B0604020202020204" pitchFamily="34" charset="0"/>
            </a:endParaRPr>
          </a:p>
        </p:txBody>
      </p:sp>
    </p:spTree>
    <p:extLst>
      <p:ext uri="{BB962C8B-B14F-4D97-AF65-F5344CB8AC3E}">
        <p14:creationId xmlns:p14="http://schemas.microsoft.com/office/powerpoint/2010/main" val="9343462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ipe(down)">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AD0061E-6975-167A-CC35-34E62FD9E9CF}"/>
              </a:ext>
            </a:extLst>
          </p:cNvPr>
          <p:cNvSpPr txBox="1"/>
          <p:nvPr/>
        </p:nvSpPr>
        <p:spPr>
          <a:xfrm>
            <a:off x="1365813" y="462987"/>
            <a:ext cx="9965802" cy="1200329"/>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1. </a:t>
            </a:r>
            <a:r>
              <a:rPr lang="vi-VN" sz="3600" b="1" dirty="0">
                <a:latin typeface="Cambria" panose="02040503050406030204" pitchFamily="18" charset="0"/>
                <a:ea typeface="Cambria" panose="02040503050406030204" pitchFamily="18" charset="0"/>
              </a:rPr>
              <a:t>Đọc câu chuyện về một người làm việc trong lĩnh vực nghệ thuật.</a:t>
            </a:r>
            <a:endParaRPr lang="en-US" sz="36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96A3B43-78BB-0EE1-1938-85FF5BE3195B}"/>
              </a:ext>
            </a:extLst>
          </p:cNvPr>
          <p:cNvPicPr>
            <a:picLocks noChangeAspect="1"/>
          </p:cNvPicPr>
          <p:nvPr/>
        </p:nvPicPr>
        <p:blipFill>
          <a:blip r:embed="rId2"/>
          <a:stretch>
            <a:fillRect/>
          </a:stretch>
        </p:blipFill>
        <p:spPr>
          <a:xfrm>
            <a:off x="1786661" y="1847970"/>
            <a:ext cx="8537957" cy="4310196"/>
          </a:xfrm>
          <a:prstGeom prst="rect">
            <a:avLst/>
          </a:prstGeom>
        </p:spPr>
      </p:pic>
    </p:spTree>
    <p:extLst>
      <p:ext uri="{BB962C8B-B14F-4D97-AF65-F5344CB8AC3E}">
        <p14:creationId xmlns:p14="http://schemas.microsoft.com/office/powerpoint/2010/main" val="38205257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565720F-D837-A5C8-13C5-BBC6D2B7D1FC}"/>
              </a:ext>
            </a:extLst>
          </p:cNvPr>
          <p:cNvSpPr txBox="1"/>
          <p:nvPr/>
        </p:nvSpPr>
        <p:spPr>
          <a:xfrm>
            <a:off x="648183" y="474562"/>
            <a:ext cx="10903352" cy="6001643"/>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Trịnh Công Sơn và những dấu ấn nghệ thuật của một nhạc sĩ tài hoa</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Trịnh Công Sơn là nhạc sĩ Việt Nam hiếm hoi có sự nổi tiếng và sức ảnh hưởng vươn tầm thế giới. Được biết, khoảng 2 triệu băng đĩa nhạc của Nhạc sĩ Trịnh Công Sơn đã được bán tại Nhật Bản.</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Không những vậy, ông cũng là nhạc sĩ Việt được người Nhật yêu thích nhất. Họ viết cả lời Nhật cho những ca khúc của ông để ca sĩ của họ được biểu diễn, điển hình như ca khúc Diễm xưa. Rất nhiều ca sĩ nổi tiếng ở Nhật đã hát lại ca khúc này như Tokiko Kato, Yoshimi Tendo, Aya Shimazu…</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Nhạc Trịnh Công Sơn còn thường xuyên được hát trong Kohaku Uta Gassen - chương trình Âm nhạc Đêm giao thừa thường niên của đài truyền hình quốc gia Nhật Bản NHK trước hàng triệu khán giả và hàng loạt sân khấu lớn nhỏ khác.</a:t>
            </a:r>
          </a:p>
          <a:p>
            <a:pPr algn="just"/>
            <a:r>
              <a:rPr lang="vi-VN" sz="2400" b="0" i="0" dirty="0">
                <a:solidFill>
                  <a:srgbClr val="000000"/>
                </a:solidFill>
                <a:effectLst/>
                <a:latin typeface="Cambria" panose="02040503050406030204" pitchFamily="18" charset="0"/>
                <a:ea typeface="Cambria" panose="02040503050406030204" pitchFamily="18" charset="0"/>
              </a:rPr>
              <a:t>Các trường đại học âm nhạc, văn hóa của Nhật và Việt Nam cũng liên tục thực hiện các đề tài, luận văn cao học, luận án tiến sĩ về nhạc Trịnh.</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Có thể nói, Trịnh Công Sơn là tác giả hiếm hoi được nghiên cứu đầy đủ dưới nhiều bình diện như âm nhạc, văn hóa, ngôn ngữ, văn học… Ở mảng nào, ông cũng có đóng góp và gây dựng tầm ảnh hưởng to lớn.</a:t>
            </a:r>
          </a:p>
        </p:txBody>
      </p:sp>
    </p:spTree>
    <p:extLst>
      <p:ext uri="{BB962C8B-B14F-4D97-AF65-F5344CB8AC3E}">
        <p14:creationId xmlns:p14="http://schemas.microsoft.com/office/powerpoint/2010/main" val="6891438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565720F-D837-A5C8-13C5-BBC6D2B7D1FC}"/>
              </a:ext>
            </a:extLst>
          </p:cNvPr>
          <p:cNvSpPr txBox="1"/>
          <p:nvPr/>
        </p:nvSpPr>
        <p:spPr>
          <a:xfrm>
            <a:off x="648183" y="474562"/>
            <a:ext cx="10903352" cy="6124754"/>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Sở dĩ người Nhật yêu thích Trịnh Công Sơn đến như vậy vì âm hưởng chất nhạc, nội dung, tinh thần của nhạc Trịnh rất đậm hồn Đông phương và gắn chặt với văn hóa, thể hiện triết lí Á Đông đậm đặc.</a:t>
            </a:r>
          </a:p>
          <a:p>
            <a:pPr lvl="0" algn="just"/>
            <a:r>
              <a:rPr lang="vi-VN" sz="2800" dirty="0">
                <a:solidFill>
                  <a:srgbClr val="000000"/>
                </a:solidFill>
                <a:latin typeface="Cambria" panose="02040503050406030204" pitchFamily="18" charset="0"/>
                <a:ea typeface="Cambria" panose="02040503050406030204" pitchFamily="18" charset="0"/>
              </a:rPr>
              <a:t>Trịnh Công Sơn cũng được báo chí và cộng đồng quốc tế nhắc đến như "Bob Dylan của Việt Nam", "Nhạc sĩ được yêu mến nhất tại Việt Nam" (The Washington Post)</a:t>
            </a:r>
          </a:p>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Tại Việt Nam, hiếm có nhạc sĩ nào sáng tác nhiều như Trịnh Công Sơn, với 600 ca khúc. Trong đó, có tới 236 ca khúc được phổ biến rộng rãi. Người dân Việt Nam không ai là không biết nhạc Trịnh vì nó len lỏi vào từng ngõ ngách, tầng lớp công chúng.</a:t>
            </a:r>
          </a:p>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Ca sĩ Việt hầu như đều từng hát nhạc Trịnh. Nhạc Trịnh năm nào cũng được hoặc mở lên ở mọi sân khấu, dưới nhiều hình thức khác nhau. Đây là loại nhạc duy nhất dung hòa được từ bác học tới bình dân, khiến ca sĩ mọi thế hệ, dòng nhạc đều hát được.</a:t>
            </a:r>
            <a:endParaRPr kumimoji="0" lang="vi-VN"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737517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AD0061E-6975-167A-CC35-34E62FD9E9CF}"/>
              </a:ext>
            </a:extLst>
          </p:cNvPr>
          <p:cNvSpPr txBox="1"/>
          <p:nvPr/>
        </p:nvSpPr>
        <p:spPr>
          <a:xfrm>
            <a:off x="1134320" y="2476982"/>
            <a:ext cx="5949387" cy="1446550"/>
          </a:xfrm>
          <a:prstGeom prst="rect">
            <a:avLst/>
          </a:prstGeom>
          <a:noFill/>
        </p:spPr>
        <p:txBody>
          <a:bodyPr wrap="square" rtlCol="0">
            <a:spAutoFit/>
          </a:bodyPr>
          <a:lstStyle/>
          <a:p>
            <a:pPr lvl="0" algn="ctr"/>
            <a:r>
              <a:rPr lang="en-US" sz="4400" b="1" dirty="0">
                <a:solidFill>
                  <a:prstClr val="black"/>
                </a:solidFill>
                <a:latin typeface="Cambria" panose="02040503050406030204" pitchFamily="18" charset="0"/>
                <a:ea typeface="Cambria" panose="02040503050406030204" pitchFamily="18" charset="0"/>
              </a:rPr>
              <a:t>2. </a:t>
            </a:r>
            <a:r>
              <a:rPr lang="en-US" sz="4400" b="1" dirty="0" err="1">
                <a:solidFill>
                  <a:prstClr val="black"/>
                </a:solidFill>
                <a:latin typeface="Cambria" panose="02040503050406030204" pitchFamily="18" charset="0"/>
                <a:ea typeface="Cambria" panose="02040503050406030204" pitchFamily="18" charset="0"/>
              </a:rPr>
              <a:t>Viết</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phiếu</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đọc</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sách</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theo</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mẫu</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oster with cartoon characters and text&#10;&#10;Description automatically generated">
            <a:extLst>
              <a:ext uri="{FF2B5EF4-FFF2-40B4-BE49-F238E27FC236}">
                <a16:creationId xmlns:a16="http://schemas.microsoft.com/office/drawing/2014/main" id="{B855E59B-9775-C0AE-EED5-BDAB33F0B7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38350" y="571598"/>
            <a:ext cx="4051139" cy="5730818"/>
          </a:xfrm>
          <a:prstGeom prst="rect">
            <a:avLst/>
          </a:prstGeom>
        </p:spPr>
      </p:pic>
    </p:spTree>
    <p:extLst>
      <p:ext uri="{BB962C8B-B14F-4D97-AF65-F5344CB8AC3E}">
        <p14:creationId xmlns:p14="http://schemas.microsoft.com/office/powerpoint/2010/main" val="23288638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AD0061E-6975-167A-CC35-34E62FD9E9CF}"/>
              </a:ext>
            </a:extLst>
          </p:cNvPr>
          <p:cNvSpPr txBox="1"/>
          <p:nvPr/>
        </p:nvSpPr>
        <p:spPr>
          <a:xfrm>
            <a:off x="1365813" y="462987"/>
            <a:ext cx="9965802" cy="646331"/>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3. Trao </a:t>
            </a:r>
            <a:r>
              <a:rPr lang="en-US" sz="3600" b="1" dirty="0" err="1">
                <a:solidFill>
                  <a:prstClr val="black"/>
                </a:solidFill>
                <a:latin typeface="Cambria" panose="02040503050406030204" pitchFamily="18" charset="0"/>
                <a:ea typeface="Cambria" panose="02040503050406030204" pitchFamily="18" charset="0"/>
              </a:rPr>
              <a:t>đổi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với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bạn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về</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chuyện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đã</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đọc</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0DCCE0EA-FE6F-5E21-7241-11DDE063DC8D}"/>
              </a:ext>
            </a:extLst>
          </p:cNvPr>
          <p:cNvGrpSpPr/>
          <p:nvPr/>
        </p:nvGrpSpPr>
        <p:grpSpPr>
          <a:xfrm>
            <a:off x="908391" y="1957025"/>
            <a:ext cx="10481098" cy="3297881"/>
            <a:chOff x="892967" y="2103140"/>
            <a:chExt cx="14325629" cy="802640"/>
          </a:xfrm>
        </p:grpSpPr>
        <p:sp>
          <p:nvSpPr>
            <p:cNvPr id="4" name="Rectangle: Rounded Corners 3">
              <a:extLst>
                <a:ext uri="{FF2B5EF4-FFF2-40B4-BE49-F238E27FC236}">
                  <a16:creationId xmlns:a16="http://schemas.microsoft.com/office/drawing/2014/main" id="{FD6CC54D-BF03-126C-8AC2-01D1C62DAAD1}"/>
                </a:ext>
              </a:extLst>
            </p:cNvPr>
            <p:cNvSpPr/>
            <p:nvPr/>
          </p:nvSpPr>
          <p:spPr>
            <a:xfrm>
              <a:off x="892967" y="2103140"/>
              <a:ext cx="14293988" cy="802640"/>
            </a:xfrm>
            <a:prstGeom prst="roundRect">
              <a:avLst>
                <a:gd name="adj" fmla="val 31398"/>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EBB6B29-C404-101C-8EE1-72077D2CFBE8}"/>
                </a:ext>
              </a:extLst>
            </p:cNvPr>
            <p:cNvSpPr txBox="1"/>
            <p:nvPr/>
          </p:nvSpPr>
          <p:spPr>
            <a:xfrm>
              <a:off x="1414704" y="2137742"/>
              <a:ext cx="13803892" cy="651689"/>
            </a:xfrm>
            <a:prstGeom prst="rect">
              <a:avLst/>
            </a:prstGeom>
            <a:noFill/>
          </p:spPr>
          <p:txBody>
            <a:bodyPr wrap="square">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Em có thể:</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Giới thiệu về nhân vật chính trong câu chuyện (tên, nghề nghiệp, những đóng góp trong hoạt động nghệ thuật,...).</a:t>
              </a:r>
            </a:p>
            <a:p>
              <a:pPr algn="just"/>
              <a:r>
                <a:rPr lang="vi-VN" sz="2800" b="0" i="0" dirty="0">
                  <a:solidFill>
                    <a:srgbClr val="000000"/>
                  </a:solidFill>
                  <a:effectLst/>
                  <a:latin typeface="Cambria" panose="02040503050406030204" pitchFamily="18" charset="0"/>
                  <a:ea typeface="Cambria" panose="02040503050406030204" pitchFamily="18" charset="0"/>
                </a:rPr>
                <a:t>– Nêu ấn tượng của em đối với tinh thần lao động, sáng tạo của những người nghệ sĩ hoặc sản phẩm nghệ thuật xuất sắc của họ.</a:t>
              </a:r>
            </a:p>
          </p:txBody>
        </p:sp>
      </p:grpSp>
    </p:spTree>
    <p:extLst>
      <p:ext uri="{BB962C8B-B14F-4D97-AF65-F5344CB8AC3E}">
        <p14:creationId xmlns:p14="http://schemas.microsoft.com/office/powerpoint/2010/main" val="9147354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353</TotalTime>
  <Words>642</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.VnAristote</vt:lpstr>
      <vt:lpstr>Aptos</vt:lpstr>
      <vt:lpstr>Aptos Display</vt:lpstr>
      <vt:lpstr>Arial</vt:lpstr>
      <vt:lpstr>Calibri</vt:lpstr>
      <vt:lpstr>Cambria</vt:lpstr>
      <vt:lpstr>iCiel Pony</vt:lpstr>
      <vt:lpstr>LNTH-LuoLuoNotangYuanTi 1</vt:lpstr>
      <vt:lpstr>思源黑体 CN Bold</vt:lpstr>
      <vt:lpstr>思源黑体 CN Normal</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14</cp:revision>
  <dcterms:created xsi:type="dcterms:W3CDTF">2023-07-24T12:44:24Z</dcterms:created>
  <dcterms:modified xsi:type="dcterms:W3CDTF">2024-12-13T05:08:45Z</dcterms:modified>
</cp:coreProperties>
</file>