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sldIdLst>
    <p:sldId id="271" r:id="rId2"/>
    <p:sldId id="257" r:id="rId3"/>
    <p:sldId id="260" r:id="rId4"/>
    <p:sldId id="261" r:id="rId5"/>
    <p:sldId id="285" r:id="rId6"/>
    <p:sldId id="267" r:id="rId7"/>
    <p:sldId id="286" r:id="rId8"/>
    <p:sldId id="287" r:id="rId9"/>
    <p:sldId id="288" r:id="rId10"/>
    <p:sldId id="268"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22A8"/>
    <a:srgbClr val="FF5050"/>
    <a:srgbClr val="F5A54D"/>
    <a:srgbClr val="EA8030"/>
    <a:srgbClr val="33CCCC"/>
    <a:srgbClr val="006699"/>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5" d="100"/>
          <a:sy n="65" d="100"/>
        </p:scale>
        <p:origin x="42"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transition>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字魂107号-萌趣欢乐体" panose="00000500000000000000" pitchFamily="2" charset="-122"/>
                <a:cs typeface="+mn-cs"/>
              </a:rPr>
              <a:t>2024/11/8</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字魂107号-萌趣欢乐体" panose="00000500000000000000" pitchFamily="2" charset="-122"/>
              <a:cs typeface="+mn-cs"/>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字魂107号-萌趣欢乐体" panose="00000500000000000000" pitchFamily="2" charset="-122"/>
              <a:cs typeface="+mn-cs"/>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字魂107号-萌趣欢乐体" panose="00000500000000000000" pitchFamily="2"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字魂107号-萌趣欢乐体" panose="00000500000000000000" pitchFamily="2" charset="-122"/>
              <a:cs typeface="+mn-cs"/>
            </a:endParaRPr>
          </a:p>
        </p:txBody>
      </p:sp>
    </p:spTree>
  </p:cSld>
  <p:clrMapOvr>
    <a:masterClrMapping/>
  </p:clrMapOvr>
  <p:transition>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8" name="矩形 7"/>
          <p:cNvSpPr/>
          <p:nvPr userDrawn="1"/>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9" name="图片 8"/>
          <p:cNvPicPr>
            <a:picLocks noChangeAspect="1"/>
          </p:cNvPicPr>
          <p:nvPr userDrawn="1"/>
        </p:nvPicPr>
        <p:blipFill rotWithShape="1">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colorTemperature colorTemp="4700"/>
                    </a14:imgEffect>
                    <a14:imgEffect>
                      <a14:saturation sat="200000"/>
                    </a14:imgEffect>
                  </a14:imgLayer>
                </a14:imgProps>
              </a:ext>
              <a:ext uri="{28A0092B-C50C-407E-A947-70E740481C1C}">
                <a14:useLocalDpi xmlns:a14="http://schemas.microsoft.com/office/drawing/2010/main" val="0"/>
              </a:ext>
            </a:extLst>
          </a:blip>
          <a:srcRect l="6527" t="8760" r="9459" b="11091"/>
          <a:stretch>
            <a:fillRect/>
          </a:stretch>
        </p:blipFill>
        <p:spPr>
          <a:xfrm rot="16200000">
            <a:off x="2307321" y="-2412662"/>
            <a:ext cx="6801855" cy="11627176"/>
          </a:xfrm>
          <a:prstGeom prst="rect">
            <a:avLst/>
          </a:prstGeom>
        </p:spPr>
      </p:pic>
    </p:spTree>
  </p:cSld>
  <p:clrMapOvr>
    <a:masterClrMapping/>
  </p:clrMapOvr>
  <p:transition>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内容与标题">
    <p:spTree>
      <p:nvGrpSpPr>
        <p:cNvPr id="1" name=""/>
        <p:cNvGrpSpPr/>
        <p:nvPr/>
      </p:nvGrpSpPr>
      <p:grpSpPr>
        <a:xfrm>
          <a:off x="0" y="0"/>
          <a:ext cx="0" cy="0"/>
          <a:chOff x="0" y="0"/>
          <a:chExt cx="0" cy="0"/>
        </a:xfrm>
      </p:grpSpPr>
      <p:sp>
        <p:nvSpPr>
          <p:cNvPr id="8" name="矩形 7"/>
          <p:cNvSpPr/>
          <p:nvPr userDrawn="1"/>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9" name="图片 8"/>
          <p:cNvPicPr>
            <a:picLocks noChangeAspect="1"/>
          </p:cNvPicPr>
          <p:nvPr userDrawn="1"/>
        </p:nvPicPr>
        <p:blipFill rotWithShape="1">
          <a:blip r:embed="rId2" cstate="print">
            <a:extLst>
              <a:ext uri="{28A0092B-C50C-407E-A947-70E740481C1C}">
                <a14:useLocalDpi xmlns:a14="http://schemas.microsoft.com/office/drawing/2010/main" val="0"/>
              </a:ext>
            </a:extLst>
          </a:blip>
          <a:srcRect l="6527" t="8760" r="9459" b="11091"/>
          <a:stretch>
            <a:fillRect/>
          </a:stretch>
        </p:blipFill>
        <p:spPr>
          <a:xfrm rot="16200000">
            <a:off x="2307321" y="-2412662"/>
            <a:ext cx="6801855" cy="11627176"/>
          </a:xfrm>
          <a:prstGeom prst="rect">
            <a:avLst/>
          </a:prstGeom>
        </p:spPr>
      </p:pic>
    </p:spTree>
  </p:cSld>
  <p:clrMapOvr>
    <a:masterClrMapping/>
  </p:clrMapOvr>
  <p:transition>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3" name="矩形 7"/>
          <p:cNvSpPr/>
          <p:nvPr userDrawn="1"/>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10"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b="29635"/>
          <a:stretch>
            <a:fillRect/>
          </a:stretch>
        </p:blipFill>
        <p:spPr>
          <a:xfrm rot="8225332">
            <a:off x="4009141" y="4943575"/>
            <a:ext cx="2380088" cy="2515867"/>
          </a:xfrm>
          <a:prstGeom prst="rect">
            <a:avLst/>
          </a:prstGeom>
        </p:spPr>
      </p:pic>
      <p:pic>
        <p:nvPicPr>
          <p:cNvPr id="9"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b="29635"/>
          <a:stretch>
            <a:fillRect/>
          </a:stretch>
        </p:blipFill>
        <p:spPr>
          <a:xfrm>
            <a:off x="-58767" y="5084252"/>
            <a:ext cx="2380088" cy="2515867"/>
          </a:xfrm>
          <a:prstGeom prst="rect">
            <a:avLst/>
          </a:prstGeom>
        </p:spPr>
      </p:pic>
      <p:pic>
        <p:nvPicPr>
          <p:cNvPr id="6"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b="29635"/>
          <a:stretch>
            <a:fillRect/>
          </a:stretch>
        </p:blipFill>
        <p:spPr>
          <a:xfrm rot="8225332">
            <a:off x="10187202" y="4703251"/>
            <a:ext cx="2380088" cy="2515867"/>
          </a:xfrm>
          <a:prstGeom prst="rect">
            <a:avLst/>
          </a:prstGeom>
        </p:spPr>
      </p:pic>
      <p:sp>
        <p:nvSpPr>
          <p:cNvPr id="5" name="Rectangle 4"/>
          <p:cNvSpPr/>
          <p:nvPr userDrawn="1"/>
        </p:nvSpPr>
        <p:spPr>
          <a:xfrm>
            <a:off x="316523" y="263769"/>
            <a:ext cx="11641015" cy="6330462"/>
          </a:xfrm>
          <a:prstGeom prst="rect">
            <a:avLst/>
          </a:prstGeom>
          <a:solidFill>
            <a:schemeClr val="bg1"/>
          </a:solidFill>
          <a:ln>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53814" y="-706568"/>
            <a:ext cx="1940673" cy="1940673"/>
          </a:xfrm>
          <a:prstGeom prst="rect">
            <a:avLst/>
          </a:prstGeom>
        </p:spPr>
      </p:pic>
      <p:pic>
        <p:nvPicPr>
          <p:cNvPr id="8" name="图片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843122" y="-44488"/>
            <a:ext cx="1466109" cy="1466109"/>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ransition>
    <p:wipe/>
  </p:transition>
  <p:txStyles>
    <p:titleStyle>
      <a:lvl1pPr algn="l" defTabSz="914400" rtl="0" eaLnBrk="1" latinLnBrk="0" hangingPunct="1">
        <a:lnSpc>
          <a:spcPct val="90000"/>
        </a:lnSpc>
        <a:spcBef>
          <a:spcPct val="0"/>
        </a:spcBef>
        <a:buNone/>
        <a:defRPr sz="4400" kern="1200">
          <a:solidFill>
            <a:schemeClr val="tx1"/>
          </a:solidFill>
          <a:latin typeface="+mj-lt"/>
          <a:ea typeface="字魂107号-萌趣欢乐体" panose="00000500000000000000" pitchFamily="2"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字魂107号-萌趣欢乐体" panose="00000500000000000000"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字魂107号-萌趣欢乐体" panose="00000500000000000000" pitchFamily="2"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字魂107号-萌趣欢乐体" panose="00000500000000000000" pitchFamily="2"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字魂107号-萌趣欢乐体" panose="00000500000000000000" pitchFamily="2"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字魂107号-萌趣欢乐体" panose="00000500000000000000"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7.png"/><Relationship Id="rId7"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18.png"/><Relationship Id="rId4" Type="http://schemas.openxmlformats.org/officeDocument/2006/relationships/image" Target="../media/image7.png"/><Relationship Id="rId9" Type="http://schemas.openxmlformats.org/officeDocument/2006/relationships/image" Target="../media/image19.png"/></Relationships>
</file>

<file path=ppt/slides/_rels/slide2.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3.png"/><Relationship Id="rId7" Type="http://schemas.openxmlformats.org/officeDocument/2006/relationships/image" Target="../media/image9.pn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11.png"/><Relationship Id="rId5" Type="http://schemas.openxmlformats.org/officeDocument/2006/relationships/image" Target="../media/image8.png"/><Relationship Id="rId10" Type="http://schemas.openxmlformats.org/officeDocument/2006/relationships/image" Target="../media/image5.png"/><Relationship Id="rId4" Type="http://schemas.openxmlformats.org/officeDocument/2006/relationships/image" Target="../media/image7.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3.png"/><Relationship Id="rId7"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een and yellow text&#10;&#10;Description automatically generated">
            <a:extLst>
              <a:ext uri="{FF2B5EF4-FFF2-40B4-BE49-F238E27FC236}">
                <a16:creationId xmlns:a16="http://schemas.microsoft.com/office/drawing/2014/main" id="{CB6888F4-67AB-8C42-44BB-B34449269E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1682" y="711200"/>
            <a:ext cx="6599528" cy="5567680"/>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3"/>
          <p:cNvPicPr>
            <a:picLocks noChangeAspect="1"/>
          </p:cNvPicPr>
          <p:nvPr/>
        </p:nvPicPr>
        <p:blipFill rotWithShape="1">
          <a:blip r:embed="rId2" cstate="print">
            <a:extLst>
              <a:ext uri="{28A0092B-C50C-407E-A947-70E740481C1C}">
                <a14:useLocalDpi xmlns:a14="http://schemas.microsoft.com/office/drawing/2010/main" val="0"/>
              </a:ext>
            </a:extLst>
          </a:blip>
          <a:srcRect b="29635"/>
          <a:stretch>
            <a:fillRect/>
          </a:stretch>
        </p:blipFill>
        <p:spPr>
          <a:xfrm>
            <a:off x="8599544" y="4077202"/>
            <a:ext cx="2380088" cy="2515867"/>
          </a:xfrm>
          <a:prstGeom prst="rect">
            <a:avLst/>
          </a:prstGeom>
        </p:spPr>
      </p:pic>
      <p:pic>
        <p:nvPicPr>
          <p:cNvPr id="3" name="图片 7"/>
          <p:cNvPicPr>
            <a:picLocks noChangeAspect="1"/>
          </p:cNvPicPr>
          <p:nvPr/>
        </p:nvPicPr>
        <p:blipFill rotWithShape="1">
          <a:blip r:embed="rId3" cstate="print">
            <a:extLst>
              <a:ext uri="{28A0092B-C50C-407E-A947-70E740481C1C}">
                <a14:useLocalDpi xmlns:a14="http://schemas.microsoft.com/office/drawing/2010/main" val="0"/>
              </a:ext>
            </a:extLst>
          </a:blip>
          <a:srcRect r="35964"/>
          <a:stretch>
            <a:fillRect/>
          </a:stretch>
        </p:blipFill>
        <p:spPr>
          <a:xfrm>
            <a:off x="-553239" y="-1042757"/>
            <a:ext cx="3793743" cy="8887366"/>
          </a:xfrm>
          <a:prstGeom prst="rect">
            <a:avLst/>
          </a:prstGeom>
        </p:spPr>
      </p:pic>
      <p:pic>
        <p:nvPicPr>
          <p:cNvPr id="4" name="图片 8"/>
          <p:cNvPicPr>
            <a:picLocks noChangeAspect="1"/>
          </p:cNvPicPr>
          <p:nvPr/>
        </p:nvPicPr>
        <p:blipFill rotWithShape="1">
          <a:blip r:embed="rId4" cstate="print">
            <a:extLst>
              <a:ext uri="{28A0092B-C50C-407E-A947-70E740481C1C}">
                <a14:useLocalDpi xmlns:a14="http://schemas.microsoft.com/office/drawing/2010/main" val="0"/>
              </a:ext>
            </a:extLst>
          </a:blip>
          <a:srcRect l="65661" t="10530" r="3335" b="60062"/>
          <a:stretch>
            <a:fillRect/>
          </a:stretch>
        </p:blipFill>
        <p:spPr>
          <a:xfrm>
            <a:off x="9789588" y="-48127"/>
            <a:ext cx="2434496" cy="3464021"/>
          </a:xfrm>
          <a:prstGeom prst="rect">
            <a:avLst/>
          </a:prstGeom>
        </p:spPr>
      </p:pic>
      <p:pic>
        <p:nvPicPr>
          <p:cNvPr id="5" name="图片 9"/>
          <p:cNvPicPr>
            <a:picLocks noChangeAspect="1"/>
          </p:cNvPicPr>
          <p:nvPr/>
        </p:nvPicPr>
        <p:blipFill rotWithShape="1">
          <a:blip r:embed="rId5" cstate="print">
            <a:extLst>
              <a:ext uri="{28A0092B-C50C-407E-A947-70E740481C1C}">
                <a14:useLocalDpi xmlns:a14="http://schemas.microsoft.com/office/drawing/2010/main" val="0"/>
              </a:ext>
            </a:extLst>
          </a:blip>
          <a:srcRect l="65661" t="61007" r="221" b="7766"/>
          <a:stretch>
            <a:fillRect/>
          </a:stretch>
        </p:blipFill>
        <p:spPr>
          <a:xfrm>
            <a:off x="9512967" y="2866590"/>
            <a:ext cx="2679032" cy="3678354"/>
          </a:xfrm>
          <a:prstGeom prst="rect">
            <a:avLst/>
          </a:prstGeom>
        </p:spPr>
      </p:pic>
      <p:pic>
        <p:nvPicPr>
          <p:cNvPr id="6" name="图片 10"/>
          <p:cNvPicPr>
            <a:picLocks noChangeAspect="1"/>
          </p:cNvPicPr>
          <p:nvPr/>
        </p:nvPicPr>
        <p:blipFill rotWithShape="1">
          <a:blip r:embed="rId6" cstate="print">
            <a:extLst>
              <a:ext uri="{28A0092B-C50C-407E-A947-70E740481C1C}">
                <a14:useLocalDpi xmlns:a14="http://schemas.microsoft.com/office/drawing/2010/main" val="0"/>
              </a:ext>
            </a:extLst>
          </a:blip>
          <a:srcRect l="1872" t="61676" b="8620"/>
          <a:stretch>
            <a:fillRect/>
          </a:stretch>
        </p:blipFill>
        <p:spPr>
          <a:xfrm>
            <a:off x="-24063" y="5197641"/>
            <a:ext cx="12216062" cy="1636295"/>
          </a:xfrm>
          <a:prstGeom prst="rect">
            <a:avLst/>
          </a:prstGeom>
          <a:effectLst>
            <a:outerShdw blurRad="50800" dist="38100" dir="16200000" rotWithShape="0">
              <a:prstClr val="black">
                <a:alpha val="40000"/>
              </a:prstClr>
            </a:outerShdw>
          </a:effectLst>
        </p:spPr>
      </p:pic>
      <p:pic>
        <p:nvPicPr>
          <p:cNvPr id="7" name="图片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31250" y="4647771"/>
            <a:ext cx="1466109" cy="1466109"/>
          </a:xfrm>
          <a:prstGeom prst="rect">
            <a:avLst/>
          </a:prstGeom>
        </p:spPr>
      </p:pic>
      <p:pic>
        <p:nvPicPr>
          <p:cNvPr id="9" name="图片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18345" y="323239"/>
            <a:ext cx="1940673" cy="1940673"/>
          </a:xfrm>
          <a:prstGeom prst="rect">
            <a:avLst/>
          </a:prstGeom>
        </p:spPr>
      </p:pic>
      <p:pic>
        <p:nvPicPr>
          <p:cNvPr id="10" name="Picture 9"/>
          <p:cNvPicPr>
            <a:picLocks noChangeAspect="1"/>
          </p:cNvPicPr>
          <p:nvPr/>
        </p:nvPicPr>
        <p:blipFill>
          <a:blip r:embed="rId9"/>
          <a:stretch>
            <a:fillRect/>
          </a:stretch>
        </p:blipFill>
        <p:spPr>
          <a:xfrm>
            <a:off x="2540137" y="1655671"/>
            <a:ext cx="7365649" cy="3126219"/>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p:cTn id="36" dur="500" fill="hold"/>
                                        <p:tgtEl>
                                          <p:spTgt spid="9"/>
                                        </p:tgtEl>
                                        <p:attrNameLst>
                                          <p:attrName>ppt_w</p:attrName>
                                        </p:attrNameLst>
                                      </p:cBhvr>
                                      <p:tavLst>
                                        <p:tav tm="0">
                                          <p:val>
                                            <p:fltVal val="0"/>
                                          </p:val>
                                        </p:tav>
                                        <p:tav tm="100000">
                                          <p:val>
                                            <p:strVal val="#ppt_w"/>
                                          </p:val>
                                        </p:tav>
                                      </p:tavLst>
                                    </p:anim>
                                    <p:anim calcmode="lin" valueType="num">
                                      <p:cBhvr>
                                        <p:cTn id="37" dur="500" fill="hold"/>
                                        <p:tgtEl>
                                          <p:spTgt spid="9"/>
                                        </p:tgtEl>
                                        <p:attrNameLst>
                                          <p:attrName>ppt_h</p:attrName>
                                        </p:attrNameLst>
                                      </p:cBhvr>
                                      <p:tavLst>
                                        <p:tav tm="0">
                                          <p:val>
                                            <p:fltVal val="0"/>
                                          </p:val>
                                        </p:tav>
                                        <p:tav tm="100000">
                                          <p:val>
                                            <p:strVal val="#ppt_h"/>
                                          </p:val>
                                        </p:tav>
                                      </p:tavLst>
                                    </p:anim>
                                    <p:animEffect transition="in" filter="fade">
                                      <p:cBhvr>
                                        <p:cTn id="38" dur="500"/>
                                        <p:tgtEl>
                                          <p:spTgt spid="9"/>
                                        </p:tgtEl>
                                      </p:cBhvr>
                                    </p:animEffect>
                                  </p:childTnLst>
                                </p:cTn>
                              </p:par>
                              <p:par>
                                <p:cTn id="39" presetID="53" presetClass="entr" presetSubtype="16" fill="hold"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500" fill="hold"/>
                                        <p:tgtEl>
                                          <p:spTgt spid="7"/>
                                        </p:tgtEl>
                                        <p:attrNameLst>
                                          <p:attrName>ppt_w</p:attrName>
                                        </p:attrNameLst>
                                      </p:cBhvr>
                                      <p:tavLst>
                                        <p:tav tm="0">
                                          <p:val>
                                            <p:fltVal val="0"/>
                                          </p:val>
                                        </p:tav>
                                        <p:tav tm="100000">
                                          <p:val>
                                            <p:strVal val="#ppt_w"/>
                                          </p:val>
                                        </p:tav>
                                      </p:tavLst>
                                    </p:anim>
                                    <p:anim calcmode="lin" valueType="num">
                                      <p:cBhvr>
                                        <p:cTn id="42" dur="500" fill="hold"/>
                                        <p:tgtEl>
                                          <p:spTgt spid="7"/>
                                        </p:tgtEl>
                                        <p:attrNameLst>
                                          <p:attrName>ppt_h</p:attrName>
                                        </p:attrNameLst>
                                      </p:cBhvr>
                                      <p:tavLst>
                                        <p:tav tm="0">
                                          <p:val>
                                            <p:fltVal val="0"/>
                                          </p:val>
                                        </p:tav>
                                        <p:tav tm="100000">
                                          <p:val>
                                            <p:strVal val="#ppt_h"/>
                                          </p:val>
                                        </p:tav>
                                      </p:tavLst>
                                    </p:anim>
                                    <p:animEffect transition="in" filter="fade">
                                      <p:cBhvr>
                                        <p:cTn id="43" dur="500"/>
                                        <p:tgtEl>
                                          <p:spTgt spid="7"/>
                                        </p:tgtEl>
                                      </p:cBhvr>
                                    </p:animEffect>
                                  </p:childTnLst>
                                </p:cTn>
                              </p:par>
                              <p:par>
                                <p:cTn id="44" presetID="53" presetClass="entr" presetSubtype="16" fill="hold" nodeType="with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l="6527" t="8760" r="9459" b="11091"/>
          <a:stretch>
            <a:fillRect/>
          </a:stretch>
        </p:blipFill>
        <p:spPr>
          <a:xfrm rot="16200000">
            <a:off x="2307321" y="-2412662"/>
            <a:ext cx="6801855" cy="11627176"/>
          </a:xfrm>
          <a:prstGeom prst="rect">
            <a:avLst/>
          </a:prstGeom>
        </p:spPr>
      </p:pic>
      <p:pic>
        <p:nvPicPr>
          <p:cNvPr id="14" name="图片 13"/>
          <p:cNvPicPr>
            <a:picLocks noChangeAspect="1"/>
          </p:cNvPicPr>
          <p:nvPr/>
        </p:nvPicPr>
        <p:blipFill rotWithShape="1">
          <a:blip r:embed="rId3" cstate="print">
            <a:extLst>
              <a:ext uri="{28A0092B-C50C-407E-A947-70E740481C1C}">
                <a14:useLocalDpi xmlns:a14="http://schemas.microsoft.com/office/drawing/2010/main" val="0"/>
              </a:ext>
            </a:extLst>
          </a:blip>
          <a:srcRect b="29635"/>
          <a:stretch>
            <a:fillRect/>
          </a:stretch>
        </p:blipFill>
        <p:spPr>
          <a:xfrm>
            <a:off x="9908163" y="4147655"/>
            <a:ext cx="2380088" cy="2515867"/>
          </a:xfrm>
          <a:prstGeom prst="rect">
            <a:avLst/>
          </a:prstGeom>
        </p:spPr>
      </p:pic>
      <p:pic>
        <p:nvPicPr>
          <p:cNvPr id="9" name="图片 8"/>
          <p:cNvPicPr>
            <a:picLocks noChangeAspect="1"/>
          </p:cNvPicPr>
          <p:nvPr/>
        </p:nvPicPr>
        <p:blipFill rotWithShape="1">
          <a:blip r:embed="rId4" cstate="print">
            <a:extLst>
              <a:ext uri="{28A0092B-C50C-407E-A947-70E740481C1C}">
                <a14:useLocalDpi xmlns:a14="http://schemas.microsoft.com/office/drawing/2010/main" val="0"/>
              </a:ext>
            </a:extLst>
          </a:blip>
          <a:srcRect l="65661" t="10530" r="3335" b="60062"/>
          <a:stretch>
            <a:fillRect/>
          </a:stretch>
        </p:blipFill>
        <p:spPr>
          <a:xfrm>
            <a:off x="9789588" y="-48127"/>
            <a:ext cx="2434496" cy="3464021"/>
          </a:xfrm>
          <a:prstGeom prst="rect">
            <a:avLst/>
          </a:prstGeom>
        </p:spPr>
      </p:pic>
      <p:pic>
        <p:nvPicPr>
          <p:cNvPr id="11" name="图片 10"/>
          <p:cNvPicPr>
            <a:picLocks noChangeAspect="1"/>
          </p:cNvPicPr>
          <p:nvPr/>
        </p:nvPicPr>
        <p:blipFill rotWithShape="1">
          <a:blip r:embed="rId5" cstate="print">
            <a:extLst>
              <a:ext uri="{28A0092B-C50C-407E-A947-70E740481C1C}">
                <a14:useLocalDpi xmlns:a14="http://schemas.microsoft.com/office/drawing/2010/main" val="0"/>
              </a:ext>
            </a:extLst>
          </a:blip>
          <a:srcRect l="1872" t="61676" b="8620"/>
          <a:stretch>
            <a:fillRect/>
          </a:stretch>
        </p:blipFill>
        <p:spPr>
          <a:xfrm>
            <a:off x="-24063" y="5197641"/>
            <a:ext cx="12216062" cy="1636295"/>
          </a:xfrm>
          <a:prstGeom prst="rect">
            <a:avLst/>
          </a:prstGeom>
          <a:effectLst>
            <a:outerShdw blurRad="50800" dist="38100" dir="16200000" rotWithShape="0">
              <a:prstClr val="black">
                <a:alpha val="40000"/>
              </a:prstClr>
            </a:outerShdw>
          </a:effectLst>
        </p:spPr>
      </p:pic>
      <p:pic>
        <p:nvPicPr>
          <p:cNvPr id="19" name="图片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75932" y="18919"/>
            <a:ext cx="1940673" cy="1940673"/>
          </a:xfrm>
          <a:prstGeom prst="rect">
            <a:avLst/>
          </a:prstGeom>
        </p:spPr>
      </p:pic>
      <p:pic>
        <p:nvPicPr>
          <p:cNvPr id="13" name="Picture 12"/>
          <p:cNvPicPr>
            <a:picLocks noChangeAspect="1"/>
          </p:cNvPicPr>
          <p:nvPr/>
        </p:nvPicPr>
        <p:blipFill>
          <a:blip r:embed="rId7" cstate="print">
            <a:extLst>
              <a:ext uri="{BEBA8EAE-BF5A-486C-A8C5-ECC9F3942E4B}">
                <a14:imgProps xmlns:a14="http://schemas.microsoft.com/office/drawing/2010/main">
                  <a14:imgLayer r:embed="rId8">
                    <a14:imgEffect>
                      <a14:backgroundRemoval t="9885" b="89994" l="3510" r="98288">
                        <a14:foregroundMark x1="54880" y1="49121" x2="55822" y2="51425"/>
                        <a14:foregroundMark x1="40068" y1="50091" x2="45334" y2="50273"/>
                        <a14:foregroundMark x1="80308" y1="39054" x2="80009" y2="45543"/>
                      </a14:backgroundRemoval>
                    </a14:imgEffect>
                  </a14:imgLayer>
                </a14:imgProps>
              </a:ext>
              <a:ext uri="{28A0092B-C50C-407E-A947-70E740481C1C}">
                <a14:useLocalDpi xmlns:a14="http://schemas.microsoft.com/office/drawing/2010/main" val="0"/>
              </a:ext>
            </a:extLst>
          </a:blip>
          <a:stretch>
            <a:fillRect/>
          </a:stretch>
        </p:blipFill>
        <p:spPr>
          <a:xfrm>
            <a:off x="-353413" y="3429000"/>
            <a:ext cx="5716696" cy="4036380"/>
          </a:xfrm>
          <a:prstGeom prst="rect">
            <a:avLst/>
          </a:prstGeom>
        </p:spPr>
      </p:pic>
      <p:pic>
        <p:nvPicPr>
          <p:cNvPr id="10" name="Picture 9"/>
          <p:cNvPicPr>
            <a:picLocks noChangeAspect="1"/>
          </p:cNvPicPr>
          <p:nvPr/>
        </p:nvPicPr>
        <p:blipFill>
          <a:blip r:embed="rId9"/>
          <a:stretch>
            <a:fillRect/>
          </a:stretch>
        </p:blipFill>
        <p:spPr>
          <a:xfrm>
            <a:off x="37361" y="-123920"/>
            <a:ext cx="1523956" cy="1678399"/>
          </a:xfrm>
          <a:prstGeom prst="rect">
            <a:avLst/>
          </a:prstGeom>
        </p:spPr>
      </p:pic>
      <p:pic>
        <p:nvPicPr>
          <p:cNvPr id="27" name="图片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878214" y="-54329"/>
            <a:ext cx="1466109" cy="1466109"/>
          </a:xfrm>
          <a:prstGeom prst="rect">
            <a:avLst/>
          </a:prstGeom>
        </p:spPr>
      </p:pic>
      <p:pic>
        <p:nvPicPr>
          <p:cNvPr id="4" name="Picture 3">
            <a:extLst>
              <a:ext uri="{FF2B5EF4-FFF2-40B4-BE49-F238E27FC236}">
                <a16:creationId xmlns:a16="http://schemas.microsoft.com/office/drawing/2014/main" id="{5F5E7798-B90B-C3B9-7B7A-1408372A906F}"/>
              </a:ext>
            </a:extLst>
          </p:cNvPr>
          <p:cNvPicPr>
            <a:picLocks noChangeAspect="1"/>
          </p:cNvPicPr>
          <p:nvPr/>
        </p:nvPicPr>
        <p:blipFill>
          <a:blip r:embed="rId11"/>
          <a:stretch>
            <a:fillRect/>
          </a:stretch>
        </p:blipFill>
        <p:spPr>
          <a:xfrm>
            <a:off x="1716641" y="2204637"/>
            <a:ext cx="9205758" cy="1920406"/>
          </a:xfrm>
          <a:prstGeom prst="rect">
            <a:avLst/>
          </a:prstGeom>
        </p:spPr>
      </p:pic>
      <p:pic>
        <p:nvPicPr>
          <p:cNvPr id="12" name="Picture 11">
            <a:extLst>
              <a:ext uri="{FF2B5EF4-FFF2-40B4-BE49-F238E27FC236}">
                <a16:creationId xmlns:a16="http://schemas.microsoft.com/office/drawing/2014/main" id="{4FEAC92A-D00D-23AB-9E70-59177A3E09C3}"/>
              </a:ext>
            </a:extLst>
          </p:cNvPr>
          <p:cNvPicPr>
            <a:picLocks noChangeAspect="1"/>
          </p:cNvPicPr>
          <p:nvPr/>
        </p:nvPicPr>
        <p:blipFill>
          <a:blip r:embed="rId12"/>
          <a:stretch>
            <a:fillRect/>
          </a:stretch>
        </p:blipFill>
        <p:spPr>
          <a:xfrm>
            <a:off x="3921945" y="512809"/>
            <a:ext cx="3733800" cy="1295400"/>
          </a:xfrm>
          <a:prstGeom prst="rect">
            <a:avLst/>
          </a:prstGeom>
        </p:spPr>
      </p:pic>
      <p:sp>
        <p:nvSpPr>
          <p:cNvPr id="15" name="TextBox 14"/>
          <p:cNvSpPr txBox="1"/>
          <p:nvPr/>
        </p:nvSpPr>
        <p:spPr>
          <a:xfrm>
            <a:off x="6223819" y="4147655"/>
            <a:ext cx="3491653" cy="523220"/>
          </a:xfrm>
          <a:prstGeom prst="rect">
            <a:avLst/>
          </a:prstGeom>
          <a:noFill/>
        </p:spPr>
        <p:txBody>
          <a:bodyPr wrap="square" rtlCol="0">
            <a:spAutoFit/>
          </a:bodyPr>
          <a:lstStyle/>
          <a:p>
            <a:r>
              <a:rPr lang="en-US" sz="2800" b="1" dirty="0" err="1" smtClean="0">
                <a:solidFill>
                  <a:srgbClr val="002060"/>
                </a:solidFill>
                <a:latin typeface="UTM Alpine KT" panose="02040603050506020204" pitchFamily="18" charset="0"/>
              </a:rPr>
              <a:t>Tuần</a:t>
            </a:r>
            <a:r>
              <a:rPr lang="en-US" sz="2800" b="1" dirty="0" smtClean="0">
                <a:solidFill>
                  <a:srgbClr val="002060"/>
                </a:solidFill>
                <a:latin typeface="UTM Alpine KT" panose="02040603050506020204" pitchFamily="18" charset="0"/>
              </a:rPr>
              <a:t> 10 – </a:t>
            </a:r>
            <a:r>
              <a:rPr lang="en-US" sz="2800" b="1" dirty="0" err="1" smtClean="0">
                <a:solidFill>
                  <a:srgbClr val="002060"/>
                </a:solidFill>
                <a:latin typeface="UTM Alpine KT" panose="02040603050506020204" pitchFamily="18" charset="0"/>
              </a:rPr>
              <a:t>Tiết</a:t>
            </a:r>
            <a:r>
              <a:rPr lang="en-US" sz="2800" b="1" dirty="0" smtClean="0">
                <a:solidFill>
                  <a:srgbClr val="002060"/>
                </a:solidFill>
                <a:latin typeface="UTM Alpine KT" panose="02040603050506020204" pitchFamily="18" charset="0"/>
              </a:rPr>
              <a:t> 69</a:t>
            </a:r>
            <a:endParaRPr lang="en-US" sz="2800" b="1" dirty="0">
              <a:solidFill>
                <a:srgbClr val="002060"/>
              </a:solidFill>
              <a:latin typeface="UTM Alpine KT" panose="02040603050506020204" pitchFamily="18" charset="0"/>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53" presetClass="entr" presetSubtype="16"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 calcmode="lin" valueType="num">
                                      <p:cBhvr>
                                        <p:cTn id="10" dur="500" fill="hold"/>
                                        <p:tgtEl>
                                          <p:spTgt spid="27"/>
                                        </p:tgtEl>
                                        <p:attrNameLst>
                                          <p:attrName>ppt_w</p:attrName>
                                        </p:attrNameLst>
                                      </p:cBhvr>
                                      <p:tavLst>
                                        <p:tav tm="0">
                                          <p:val>
                                            <p:fltVal val="0"/>
                                          </p:val>
                                        </p:tav>
                                        <p:tav tm="100000">
                                          <p:val>
                                            <p:strVal val="#ppt_w"/>
                                          </p:val>
                                        </p:tav>
                                      </p:tavLst>
                                    </p:anim>
                                    <p:anim calcmode="lin" valueType="num">
                                      <p:cBhvr>
                                        <p:cTn id="11" dur="500" fill="hold"/>
                                        <p:tgtEl>
                                          <p:spTgt spid="27"/>
                                        </p:tgtEl>
                                        <p:attrNameLst>
                                          <p:attrName>ppt_h</p:attrName>
                                        </p:attrNameLst>
                                      </p:cBhvr>
                                      <p:tavLst>
                                        <p:tav tm="0">
                                          <p:val>
                                            <p:fltVal val="0"/>
                                          </p:val>
                                        </p:tav>
                                        <p:tav tm="100000">
                                          <p:val>
                                            <p:strVal val="#ppt_h"/>
                                          </p:val>
                                        </p:tav>
                                      </p:tavLst>
                                    </p:anim>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barn(inVertical)">
                                      <p:cBhvr>
                                        <p:cTn id="2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0320" y="359953"/>
            <a:ext cx="10007600" cy="523220"/>
          </a:xfrm>
          <a:prstGeom prst="rect">
            <a:avLst/>
          </a:prstGeom>
          <a:noFill/>
        </p:spPr>
        <p:txBody>
          <a:bodyPr wrap="square" rtlCol="0">
            <a:spAutoFit/>
          </a:bodyPr>
          <a:lstStyle/>
          <a:p>
            <a:r>
              <a:rPr lang="en-US" sz="2800" b="1" dirty="0">
                <a:solidFill>
                  <a:srgbClr val="002060"/>
                </a:solidFill>
                <a:latin typeface="UTM Avo" panose="02040603050506020204" pitchFamily="18" charset="0"/>
              </a:rPr>
              <a:t>1. </a:t>
            </a:r>
            <a:r>
              <a:rPr lang="vi-VN" sz="2800" b="1" dirty="0">
                <a:solidFill>
                  <a:srgbClr val="002060"/>
                </a:solidFill>
                <a:latin typeface="UTM Avo" panose="02040603050506020204" pitchFamily="18" charset="0"/>
              </a:rPr>
              <a:t>Đọc câu chuyện về nhà trường, thầy cô, học sinh </a:t>
            </a:r>
            <a:endParaRPr lang="en-US" sz="2800" b="1" dirty="0">
              <a:solidFill>
                <a:srgbClr val="002060"/>
              </a:solidFill>
              <a:latin typeface="UTM Avo" panose="02040603050506020204" pitchFamily="18" charset="0"/>
            </a:endParaRPr>
          </a:p>
        </p:txBody>
      </p:sp>
      <p:pic>
        <p:nvPicPr>
          <p:cNvPr id="14" name="Picture 13">
            <a:extLst>
              <a:ext uri="{FF2B5EF4-FFF2-40B4-BE49-F238E27FC236}">
                <a16:creationId xmlns:a16="http://schemas.microsoft.com/office/drawing/2014/main" id="{AB1FA732-703A-A67C-AE03-9D523DF0C515}"/>
              </a:ext>
            </a:extLst>
          </p:cNvPr>
          <p:cNvPicPr>
            <a:picLocks noChangeAspect="1"/>
          </p:cNvPicPr>
          <p:nvPr/>
        </p:nvPicPr>
        <p:blipFill>
          <a:blip r:embed="rId2"/>
          <a:stretch>
            <a:fillRect/>
          </a:stretch>
        </p:blipFill>
        <p:spPr>
          <a:xfrm>
            <a:off x="3133090" y="922337"/>
            <a:ext cx="6590030" cy="5370645"/>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inVertical)">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EA0CC25-877F-C724-25C4-AE4EF523235C}"/>
              </a:ext>
            </a:extLst>
          </p:cNvPr>
          <p:cNvSpPr txBox="1"/>
          <p:nvPr/>
        </p:nvSpPr>
        <p:spPr>
          <a:xfrm>
            <a:off x="508000" y="426720"/>
            <a:ext cx="11084560" cy="5893921"/>
          </a:xfrm>
          <a:prstGeom prst="rect">
            <a:avLst/>
          </a:prstGeom>
          <a:noFill/>
        </p:spPr>
        <p:txBody>
          <a:bodyPr wrap="square" rtlCol="0">
            <a:spAutoFit/>
          </a:bodyPr>
          <a:lstStyle/>
          <a:p>
            <a:pPr algn="ctr"/>
            <a:r>
              <a:rPr lang="vi-VN" sz="1300" b="1" i="0" dirty="0">
                <a:solidFill>
                  <a:srgbClr val="000000"/>
                </a:solidFill>
                <a:effectLst/>
                <a:latin typeface="Cambria" panose="02040503050406030204" pitchFamily="18" charset="0"/>
                <a:ea typeface="Cambria" panose="02040503050406030204" pitchFamily="18" charset="0"/>
              </a:rPr>
              <a:t>Bài học đầu tiên</a:t>
            </a:r>
            <a:endParaRPr lang="vi-VN" sz="1300" b="0" i="0" dirty="0">
              <a:solidFill>
                <a:srgbClr val="000000"/>
              </a:solidFill>
              <a:effectLst/>
              <a:latin typeface="Cambria" panose="02040503050406030204" pitchFamily="18" charset="0"/>
              <a:ea typeface="Cambria" panose="02040503050406030204" pitchFamily="18" charset="0"/>
            </a:endParaRPr>
          </a:p>
          <a:p>
            <a:pPr algn="just"/>
            <a:r>
              <a:rPr lang="en-US" sz="1300" b="0" i="0" dirty="0">
                <a:solidFill>
                  <a:srgbClr val="000000"/>
                </a:solidFill>
                <a:effectLst/>
                <a:latin typeface="Cambria" panose="02040503050406030204" pitchFamily="18" charset="0"/>
                <a:ea typeface="Cambria" panose="02040503050406030204" pitchFamily="18" charset="0"/>
              </a:rPr>
              <a:t>   </a:t>
            </a:r>
            <a:r>
              <a:rPr lang="vi-VN" sz="1300" b="0" i="0" dirty="0">
                <a:solidFill>
                  <a:srgbClr val="000000"/>
                </a:solidFill>
                <a:effectLst/>
                <a:latin typeface="Cambria" panose="02040503050406030204" pitchFamily="18" charset="0"/>
                <a:ea typeface="Cambria" panose="02040503050406030204" pitchFamily="18" charset="0"/>
              </a:rPr>
              <a:t>Đã 10 năm rồi em không gặp lại </a:t>
            </a:r>
            <a:r>
              <a:rPr lang="en-US" sz="1300" dirty="0">
                <a:solidFill>
                  <a:srgbClr val="000000"/>
                </a:solidFill>
                <a:latin typeface="Cambria" panose="02040503050406030204" pitchFamily="18" charset="0"/>
                <a:ea typeface="Cambria" panose="02040503050406030204" pitchFamily="18" charset="0"/>
              </a:rPr>
              <a:t>t</a:t>
            </a:r>
            <a:r>
              <a:rPr lang="vi-VN" sz="1300" b="0" i="0" dirty="0">
                <a:solidFill>
                  <a:srgbClr val="000000"/>
                </a:solidFill>
                <a:effectLst/>
                <a:latin typeface="Cambria" panose="02040503050406030204" pitchFamily="18" charset="0"/>
                <a:ea typeface="Cambria" panose="02040503050406030204" pitchFamily="18" charset="0"/>
              </a:rPr>
              <a:t>hầy, cũng chừng ấy thời gian em vẫn hằng mơ một ngày em được trở lại thời thơ bé với bao kỷ niệm lưu luyến với thầy cô và bè bạn. Chiều nay em đi qua khúc sông gặp bạt ngàn hoa lau trắng, những bông lau trắng bời bời như nỗi nhớ của em về Thầy...</a:t>
            </a:r>
          </a:p>
          <a:p>
            <a:pPr algn="just"/>
            <a:r>
              <a:rPr lang="vi-VN" sz="1300" b="0" i="0" dirty="0">
                <a:solidFill>
                  <a:srgbClr val="000000"/>
                </a:solidFill>
                <a:effectLst/>
                <a:latin typeface="Cambria" panose="02040503050406030204" pitchFamily="18" charset="0"/>
                <a:ea typeface="Cambria" panose="02040503050406030204" pitchFamily="18" charset="0"/>
              </a:rPr>
              <a:t>Bài học đầu tiên em học ở </a:t>
            </a:r>
            <a:r>
              <a:rPr lang="en-US" sz="1300" b="0" i="0" dirty="0">
                <a:solidFill>
                  <a:srgbClr val="000000"/>
                </a:solidFill>
                <a:effectLst/>
                <a:latin typeface="Cambria" panose="02040503050406030204" pitchFamily="18" charset="0"/>
                <a:ea typeface="Cambria" panose="02040503050406030204" pitchFamily="18" charset="0"/>
              </a:rPr>
              <a:t>t</a:t>
            </a:r>
            <a:r>
              <a:rPr lang="vi-VN" sz="1300" b="0" i="0" dirty="0">
                <a:solidFill>
                  <a:srgbClr val="000000"/>
                </a:solidFill>
                <a:effectLst/>
                <a:latin typeface="Cambria" panose="02040503050406030204" pitchFamily="18" charset="0"/>
                <a:ea typeface="Cambria" panose="02040503050406030204" pitchFamily="18" charset="0"/>
              </a:rPr>
              <a:t>hầy là bài giảng về lịch sử về Đinh Tiên Hoàng - vị vua tài giỏi đã dẹp loạn 12 sứ quân, đặt nền móng xây dựng độc lập tự chủ của đất nước.Thầy đã kể rất sinh động việc thời nhỏ, Đinh Bộ Lĩnh cùng các bạn chăn trâu lấy bông lau làm cờ bày trận đánh nhau với trẻ con thôn khác, đánh đâu thắng đó, tất cả đều hàng phục tôn làm "chủ tướng", chéo tay làm kiệu khiêng và cầm hoa lau đi hai bên để rước như vua.Hình ảnh những cành lau trắng đã được </a:t>
            </a:r>
            <a:r>
              <a:rPr lang="en-US" sz="1300" b="0" i="0" dirty="0">
                <a:solidFill>
                  <a:srgbClr val="000000"/>
                </a:solidFill>
                <a:effectLst/>
                <a:latin typeface="Cambria" panose="02040503050406030204" pitchFamily="18" charset="0"/>
                <a:ea typeface="Cambria" panose="02040503050406030204" pitchFamily="18" charset="0"/>
              </a:rPr>
              <a:t>t</a:t>
            </a:r>
            <a:r>
              <a:rPr lang="vi-VN" sz="1300" b="0" i="0" dirty="0">
                <a:solidFill>
                  <a:srgbClr val="000000"/>
                </a:solidFill>
                <a:effectLst/>
                <a:latin typeface="Cambria" panose="02040503050406030204" pitchFamily="18" charset="0"/>
                <a:ea typeface="Cambria" panose="02040503050406030204" pitchFamily="18" charset="0"/>
              </a:rPr>
              <a:t>hầy minh họa rất xúc động và trở thành dấu ấn không bao giờ phai nhạt trong em và nhiều lứa học trò chúng em ngày ấy. Thầy đã giảng cho chúng em biết bao bài học về lịch sử, về tình yêu đất nước và tinh thần kiên cường bất khuất của dân tộc... nhưng có một điều, </a:t>
            </a:r>
            <a:r>
              <a:rPr lang="en-US" sz="1300" b="0" i="0" dirty="0">
                <a:solidFill>
                  <a:srgbClr val="000000"/>
                </a:solidFill>
                <a:effectLst/>
                <a:latin typeface="Cambria" panose="02040503050406030204" pitchFamily="18" charset="0"/>
                <a:ea typeface="Cambria" panose="02040503050406030204" pitchFamily="18" charset="0"/>
              </a:rPr>
              <a:t>t</a:t>
            </a:r>
            <a:r>
              <a:rPr lang="vi-VN" sz="1300" b="0" i="0" dirty="0">
                <a:solidFill>
                  <a:srgbClr val="000000"/>
                </a:solidFill>
                <a:effectLst/>
                <a:latin typeface="Cambria" panose="02040503050406030204" pitchFamily="18" charset="0"/>
                <a:ea typeface="Cambria" panose="02040503050406030204" pitchFamily="18" charset="0"/>
              </a:rPr>
              <a:t>hầy chưa bao giờ kể về mình, về cuộc đời quân ngũ của </a:t>
            </a:r>
            <a:r>
              <a:rPr lang="en-US" sz="1300" b="0" i="0" dirty="0">
                <a:solidFill>
                  <a:srgbClr val="000000"/>
                </a:solidFill>
                <a:effectLst/>
                <a:latin typeface="Cambria" panose="02040503050406030204" pitchFamily="18" charset="0"/>
                <a:ea typeface="Cambria" panose="02040503050406030204" pitchFamily="18" charset="0"/>
              </a:rPr>
              <a:t>t</a:t>
            </a:r>
            <a:r>
              <a:rPr lang="vi-VN" sz="1300" b="0" i="0" dirty="0">
                <a:solidFill>
                  <a:srgbClr val="000000"/>
                </a:solidFill>
                <a:effectLst/>
                <a:latin typeface="Cambria" panose="02040503050406030204" pitchFamily="18" charset="0"/>
                <a:ea typeface="Cambria" panose="02040503050406030204" pitchFamily="18" charset="0"/>
              </a:rPr>
              <a:t>hầy. Thầy là thương binh, </a:t>
            </a:r>
            <a:r>
              <a:rPr lang="en-US" sz="1300" b="0" i="0" dirty="0">
                <a:solidFill>
                  <a:srgbClr val="000000"/>
                </a:solidFill>
                <a:effectLst/>
                <a:latin typeface="Cambria" panose="02040503050406030204" pitchFamily="18" charset="0"/>
                <a:ea typeface="Cambria" panose="02040503050406030204" pitchFamily="18" charset="0"/>
              </a:rPr>
              <a:t>t</a:t>
            </a:r>
            <a:r>
              <a:rPr lang="vi-VN" sz="1300" b="0" i="0" dirty="0">
                <a:solidFill>
                  <a:srgbClr val="000000"/>
                </a:solidFill>
                <a:effectLst/>
                <a:latin typeface="Cambria" panose="02040503050406030204" pitchFamily="18" charset="0"/>
                <a:ea typeface="Cambria" panose="02040503050406030204" pitchFamily="18" charset="0"/>
              </a:rPr>
              <a:t>hầy trở về từ chiến trường và đã để lại nơi ấy một cánh tay. Em nhớ những dòng chữ bằng phấn trắng Thầy viết lên bảng bằng tay trái xiên xiên, chợt thấy cay cay sống mũi...</a:t>
            </a:r>
          </a:p>
          <a:p>
            <a:pPr algn="just"/>
            <a:r>
              <a:rPr lang="en-US" sz="1300" b="0" i="0" dirty="0">
                <a:solidFill>
                  <a:srgbClr val="000000"/>
                </a:solidFill>
                <a:effectLst/>
                <a:latin typeface="Cambria" panose="02040503050406030204" pitchFamily="18" charset="0"/>
                <a:ea typeface="Cambria" panose="02040503050406030204" pitchFamily="18" charset="0"/>
              </a:rPr>
              <a:t>   </a:t>
            </a:r>
            <a:r>
              <a:rPr lang="vi-VN" sz="1300" b="0" i="0" dirty="0">
                <a:solidFill>
                  <a:srgbClr val="000000"/>
                </a:solidFill>
                <a:effectLst/>
                <a:latin typeface="Cambria" panose="02040503050406030204" pitchFamily="18" charset="0"/>
                <a:ea typeface="Cambria" panose="02040503050406030204" pitchFamily="18" charset="0"/>
              </a:rPr>
              <a:t>Hồi đó, món quà mà em và các bạn trong nhóm học sinh giỏi Văn đã tặng </a:t>
            </a:r>
            <a:r>
              <a:rPr lang="en-US" sz="1300" b="0" i="0" dirty="0">
                <a:solidFill>
                  <a:srgbClr val="000000"/>
                </a:solidFill>
                <a:effectLst/>
                <a:latin typeface="Cambria" panose="02040503050406030204" pitchFamily="18" charset="0"/>
                <a:ea typeface="Cambria" panose="02040503050406030204" pitchFamily="18" charset="0"/>
              </a:rPr>
              <a:t>t</a:t>
            </a:r>
            <a:r>
              <a:rPr lang="vi-VN" sz="1300" b="0" i="0" dirty="0">
                <a:solidFill>
                  <a:srgbClr val="000000"/>
                </a:solidFill>
                <a:effectLst/>
                <a:latin typeface="Cambria" panose="02040503050406030204" pitchFamily="18" charset="0"/>
                <a:ea typeface="Cambria" panose="02040503050406030204" pitchFamily="18" charset="0"/>
              </a:rPr>
              <a:t>hầy nhân ngày 20-11 là một bó hoa lau trắng. </a:t>
            </a:r>
            <a:r>
              <a:rPr lang="en-US" sz="1300" b="0" i="0" dirty="0">
                <a:solidFill>
                  <a:srgbClr val="000000"/>
                </a:solidFill>
                <a:effectLst/>
                <a:latin typeface="Cambria" panose="02040503050406030204" pitchFamily="18" charset="0"/>
                <a:ea typeface="Cambria" panose="02040503050406030204" pitchFamily="18" charset="0"/>
              </a:rPr>
              <a:t>t</a:t>
            </a:r>
            <a:r>
              <a:rPr lang="vi-VN" sz="1300" b="0" i="0" dirty="0">
                <a:solidFill>
                  <a:srgbClr val="000000"/>
                </a:solidFill>
                <a:effectLst/>
                <a:latin typeface="Cambria" panose="02040503050406030204" pitchFamily="18" charset="0"/>
                <a:ea typeface="Cambria" panose="02040503050406030204" pitchFamily="18" charset="0"/>
              </a:rPr>
              <a:t>hầy đã xúc động đến lặng người. Thầy cẩn thận cắm "bó hoa đặc biệt" ấy của chúng em vào một bình hoa được làm bằng gốc tre ngà ở phòng làm việc của </a:t>
            </a:r>
            <a:r>
              <a:rPr lang="en-US" sz="1300" b="0" i="0" dirty="0">
                <a:solidFill>
                  <a:srgbClr val="000000"/>
                </a:solidFill>
                <a:effectLst/>
                <a:latin typeface="Cambria" panose="02040503050406030204" pitchFamily="18" charset="0"/>
                <a:ea typeface="Cambria" panose="02040503050406030204" pitchFamily="18" charset="0"/>
              </a:rPr>
              <a:t>t</a:t>
            </a:r>
            <a:r>
              <a:rPr lang="vi-VN" sz="1300" b="0" i="0" dirty="0">
                <a:solidFill>
                  <a:srgbClr val="000000"/>
                </a:solidFill>
                <a:effectLst/>
                <a:latin typeface="Cambria" panose="02040503050406030204" pitchFamily="18" charset="0"/>
                <a:ea typeface="Cambria" panose="02040503050406030204" pitchFamily="18" charset="0"/>
              </a:rPr>
              <a:t>hầy. Rồi </a:t>
            </a:r>
            <a:r>
              <a:rPr lang="en-US" sz="1300" b="0" i="0" dirty="0">
                <a:solidFill>
                  <a:srgbClr val="000000"/>
                </a:solidFill>
                <a:effectLst/>
                <a:latin typeface="Cambria" panose="02040503050406030204" pitchFamily="18" charset="0"/>
                <a:ea typeface="Cambria" panose="02040503050406030204" pitchFamily="18" charset="0"/>
              </a:rPr>
              <a:t>t</a:t>
            </a:r>
            <a:r>
              <a:rPr lang="vi-VN" sz="1300" b="0" i="0" dirty="0">
                <a:solidFill>
                  <a:srgbClr val="000000"/>
                </a:solidFill>
                <a:effectLst/>
                <a:latin typeface="Cambria" panose="02040503050406030204" pitchFamily="18" charset="0"/>
                <a:ea typeface="Cambria" panose="02040503050406030204" pitchFamily="18" charset="0"/>
              </a:rPr>
              <a:t>hầy quay lại nói với chúng em giọng xúc động: hoa lau trắng nhắc Thầy nhớ mẹ, nhớ những người đồng đội cũ. Thầy kể, chữ đầu tiên hồi đó Thầy học là chữ </a:t>
            </a:r>
            <a:r>
              <a:rPr lang="en-US" sz="1300" dirty="0">
                <a:solidFill>
                  <a:srgbClr val="000000"/>
                </a:solidFill>
                <a:latin typeface="Cambria" panose="02040503050406030204" pitchFamily="18" charset="0"/>
                <a:ea typeface="Cambria" panose="02040503050406030204" pitchFamily="18" charset="0"/>
              </a:rPr>
              <a:t>O</a:t>
            </a:r>
            <a:r>
              <a:rPr lang="vi-VN" sz="1300" b="0" i="0" dirty="0">
                <a:solidFill>
                  <a:srgbClr val="000000"/>
                </a:solidFill>
                <a:effectLst/>
                <a:latin typeface="Cambria" panose="02040503050406030204" pitchFamily="18" charset="0"/>
                <a:ea typeface="Cambria" panose="02040503050406030204" pitchFamily="18" charset="0"/>
              </a:rPr>
              <a:t>.</a:t>
            </a:r>
          </a:p>
          <a:p>
            <a:pPr algn="just"/>
            <a:r>
              <a:rPr lang="en-US" sz="1300" b="0" i="0" dirty="0">
                <a:solidFill>
                  <a:srgbClr val="000000"/>
                </a:solidFill>
                <a:effectLst/>
                <a:latin typeface="Cambria" panose="02040503050406030204" pitchFamily="18" charset="0"/>
                <a:ea typeface="Cambria" panose="02040503050406030204" pitchFamily="18" charset="0"/>
              </a:rPr>
              <a:t>   </a:t>
            </a:r>
            <a:r>
              <a:rPr lang="vi-VN" sz="1300" b="0" i="0" dirty="0">
                <a:solidFill>
                  <a:srgbClr val="000000"/>
                </a:solidFill>
                <a:effectLst/>
                <a:latin typeface="Cambria" panose="02040503050406030204" pitchFamily="18" charset="0"/>
                <a:ea typeface="Cambria" panose="02040503050406030204" pitchFamily="18" charset="0"/>
              </a:rPr>
              <a:t>Để thầy dễ nhớ, mẹ </a:t>
            </a:r>
            <a:r>
              <a:rPr lang="en-US" sz="1300" b="0" i="0" dirty="0">
                <a:solidFill>
                  <a:srgbClr val="000000"/>
                </a:solidFill>
                <a:effectLst/>
                <a:latin typeface="Cambria" panose="02040503050406030204" pitchFamily="18" charset="0"/>
                <a:ea typeface="Cambria" panose="02040503050406030204" pitchFamily="18" charset="0"/>
              </a:rPr>
              <a:t>t</a:t>
            </a:r>
            <a:r>
              <a:rPr lang="vi-VN" sz="1300" b="0" i="0" dirty="0">
                <a:solidFill>
                  <a:srgbClr val="000000"/>
                </a:solidFill>
                <a:effectLst/>
                <a:latin typeface="Cambria" panose="02040503050406030204" pitchFamily="18" charset="0"/>
                <a:ea typeface="Cambria" panose="02040503050406030204" pitchFamily="18" charset="0"/>
              </a:rPr>
              <a:t>hầy nói nếu khi con nhìn thấy nắng xuyên qua mái nhà của mình, thấy những chấm tròn, đó là chữ </a:t>
            </a:r>
            <a:r>
              <a:rPr lang="en-US" sz="1300" b="0" i="0" dirty="0">
                <a:solidFill>
                  <a:srgbClr val="000000"/>
                </a:solidFill>
                <a:effectLst/>
                <a:latin typeface="Cambria" panose="02040503050406030204" pitchFamily="18" charset="0"/>
                <a:ea typeface="Cambria" panose="02040503050406030204" pitchFamily="18" charset="0"/>
              </a:rPr>
              <a:t>O</a:t>
            </a:r>
            <a:r>
              <a:rPr lang="vi-VN" sz="1300" b="0" i="0" dirty="0">
                <a:solidFill>
                  <a:srgbClr val="000000"/>
                </a:solidFill>
                <a:effectLst/>
                <a:latin typeface="Cambria" panose="02040503050406030204" pitchFamily="18" charset="0"/>
                <a:ea typeface="Cambria" panose="02040503050406030204" pitchFamily="18" charset="0"/>
              </a:rPr>
              <a:t>. Nhà </a:t>
            </a:r>
            <a:r>
              <a:rPr lang="en-US" sz="1300" b="0" i="0" dirty="0">
                <a:solidFill>
                  <a:srgbClr val="000000"/>
                </a:solidFill>
                <a:effectLst/>
                <a:latin typeface="Cambria" panose="02040503050406030204" pitchFamily="18" charset="0"/>
                <a:ea typeface="Cambria" panose="02040503050406030204" pitchFamily="18" charset="0"/>
              </a:rPr>
              <a:t>t</a:t>
            </a:r>
            <a:r>
              <a:rPr lang="vi-VN" sz="1300" b="0" i="0" dirty="0">
                <a:solidFill>
                  <a:srgbClr val="000000"/>
                </a:solidFill>
                <a:effectLst/>
                <a:latin typeface="Cambria" panose="02040503050406030204" pitchFamily="18" charset="0"/>
                <a:ea typeface="Cambria" panose="02040503050406030204" pitchFamily="18" charset="0"/>
              </a:rPr>
              <a:t>hầy hồi đó lợp bằng tranh mây. Những gánh tranh mây mà cha </a:t>
            </a:r>
            <a:r>
              <a:rPr lang="en-US" sz="1300" b="0" i="0" dirty="0">
                <a:solidFill>
                  <a:srgbClr val="000000"/>
                </a:solidFill>
                <a:effectLst/>
                <a:latin typeface="Cambria" panose="02040503050406030204" pitchFamily="18" charset="0"/>
                <a:ea typeface="Cambria" panose="02040503050406030204" pitchFamily="18" charset="0"/>
              </a:rPr>
              <a:t>t</a:t>
            </a:r>
            <a:r>
              <a:rPr lang="vi-VN" sz="1300" b="0" i="0" dirty="0">
                <a:solidFill>
                  <a:srgbClr val="000000"/>
                </a:solidFill>
                <a:effectLst/>
                <a:latin typeface="Cambria" panose="02040503050406030204" pitchFamily="18" charset="0"/>
                <a:ea typeface="Cambria" panose="02040503050406030204" pitchFamily="18" charset="0"/>
              </a:rPr>
              <a:t>hầy đã lặn lội mang về từ trong rừng sâu, kiên nhẫn gánh đến mấy tháng trời mới đủ làm mái nhà. Người thầy đầu tiên trong cuộc đời Thầy chính là mẹ </a:t>
            </a:r>
            <a:r>
              <a:rPr lang="en-US" sz="1300">
                <a:solidFill>
                  <a:srgbClr val="000000"/>
                </a:solidFill>
                <a:latin typeface="Cambria" panose="02040503050406030204" pitchFamily="18" charset="0"/>
                <a:ea typeface="Cambria" panose="02040503050406030204" pitchFamily="18" charset="0"/>
              </a:rPr>
              <a:t>t</a:t>
            </a:r>
            <a:r>
              <a:rPr lang="vi-VN" sz="1300" b="0" i="0">
                <a:solidFill>
                  <a:srgbClr val="000000"/>
                </a:solidFill>
                <a:effectLst/>
                <a:latin typeface="Cambria" panose="02040503050406030204" pitchFamily="18" charset="0"/>
                <a:ea typeface="Cambria" panose="02040503050406030204" pitchFamily="18" charset="0"/>
              </a:rPr>
              <a:t>hầy</a:t>
            </a:r>
            <a:r>
              <a:rPr lang="vi-VN" sz="1300" b="0" i="0" dirty="0">
                <a:solidFill>
                  <a:srgbClr val="000000"/>
                </a:solidFill>
                <a:effectLst/>
                <a:latin typeface="Cambria" panose="02040503050406030204" pitchFamily="18" charset="0"/>
                <a:ea typeface="Cambria" panose="02040503050406030204" pitchFamily="18" charset="0"/>
              </a:rPr>
              <a:t>. Những con số đầu tiên </a:t>
            </a:r>
            <a:r>
              <a:rPr lang="en-US" sz="1300" b="0" i="0" dirty="0">
                <a:solidFill>
                  <a:srgbClr val="000000"/>
                </a:solidFill>
                <a:effectLst/>
                <a:latin typeface="Cambria" panose="02040503050406030204" pitchFamily="18" charset="0"/>
                <a:ea typeface="Cambria" panose="02040503050406030204" pitchFamily="18" charset="0"/>
              </a:rPr>
              <a:t>t</a:t>
            </a:r>
            <a:r>
              <a:rPr lang="vi-VN" sz="1300" b="0" i="0" dirty="0">
                <a:solidFill>
                  <a:srgbClr val="000000"/>
                </a:solidFill>
                <a:effectLst/>
                <a:latin typeface="Cambria" panose="02040503050406030204" pitchFamily="18" charset="0"/>
                <a:ea typeface="Cambria" panose="02040503050406030204" pitchFamily="18" charset="0"/>
              </a:rPr>
              <a:t>hầy biết cũng từ mẹ. Học đếm từ số 1 đến số 10, rồi cả phép cộng, trừ, nhân, chia cũng bằng những củ khoai, những phần quà của mẹ mỗi buổi chợ chiều cho chị và mấy đứa em.Bài học làm người mẹ cũng dạy </a:t>
            </a:r>
            <a:r>
              <a:rPr lang="en-US" sz="1300" b="0" i="0" dirty="0">
                <a:solidFill>
                  <a:srgbClr val="000000"/>
                </a:solidFill>
                <a:effectLst/>
                <a:latin typeface="Cambria" panose="02040503050406030204" pitchFamily="18" charset="0"/>
                <a:ea typeface="Cambria" panose="02040503050406030204" pitchFamily="18" charset="0"/>
              </a:rPr>
              <a:t>t</a:t>
            </a:r>
            <a:r>
              <a:rPr lang="vi-VN" sz="1300" b="0" i="0" dirty="0">
                <a:solidFill>
                  <a:srgbClr val="000000"/>
                </a:solidFill>
                <a:effectLst/>
                <a:latin typeface="Cambria" panose="02040503050406030204" pitchFamily="18" charset="0"/>
                <a:ea typeface="Cambria" panose="02040503050406030204" pitchFamily="18" charset="0"/>
              </a:rPr>
              <a:t>hầy bằng những câu ca dao "Lá lành đùm lá rách", "Ăn xem nồi ngồi xem hướng", "Học ăn học nói học gói học mở",... Chỉ đơn giản là những lời dạy thường ngày, không có cuốn giáo án nào ngoài cuốn giáo án trái tim, tấm lòng yêu thương con hết mực... Câu chuyện kể của </a:t>
            </a:r>
            <a:r>
              <a:rPr lang="en-US" sz="1300" b="0" i="0" dirty="0">
                <a:solidFill>
                  <a:srgbClr val="000000"/>
                </a:solidFill>
                <a:effectLst/>
                <a:latin typeface="Cambria" panose="02040503050406030204" pitchFamily="18" charset="0"/>
                <a:ea typeface="Cambria" panose="02040503050406030204" pitchFamily="18" charset="0"/>
              </a:rPr>
              <a:t>t</a:t>
            </a:r>
            <a:r>
              <a:rPr lang="vi-VN" sz="1300" b="0" i="0" dirty="0">
                <a:solidFill>
                  <a:srgbClr val="000000"/>
                </a:solidFill>
                <a:effectLst/>
                <a:latin typeface="Cambria" panose="02040503050406030204" pitchFamily="18" charset="0"/>
                <a:ea typeface="Cambria" panose="02040503050406030204" pitchFamily="18" charset="0"/>
              </a:rPr>
              <a:t>hầy cũng là một bài học </a:t>
            </a:r>
            <a:r>
              <a:rPr lang="en-US" sz="1300" b="0" i="0" dirty="0">
                <a:solidFill>
                  <a:srgbClr val="000000"/>
                </a:solidFill>
                <a:effectLst/>
                <a:latin typeface="Cambria" panose="02040503050406030204" pitchFamily="18" charset="0"/>
                <a:ea typeface="Cambria" panose="02040503050406030204" pitchFamily="18" charset="0"/>
              </a:rPr>
              <a:t>t</a:t>
            </a:r>
            <a:r>
              <a:rPr lang="vi-VN" sz="1300" b="0" i="0" dirty="0">
                <a:solidFill>
                  <a:srgbClr val="000000"/>
                </a:solidFill>
                <a:effectLst/>
                <a:latin typeface="Cambria" panose="02040503050406030204" pitchFamily="18" charset="0"/>
                <a:ea typeface="Cambria" panose="02040503050406030204" pitchFamily="18" charset="0"/>
              </a:rPr>
              <a:t>hầy muốn dạy lại cho em, về tình yêu và lòng nhân ái. Có lẽ em nhớ và kính trọng </a:t>
            </a:r>
            <a:r>
              <a:rPr lang="en-US" sz="1300" b="0" i="0" dirty="0">
                <a:solidFill>
                  <a:srgbClr val="000000"/>
                </a:solidFill>
                <a:effectLst/>
                <a:latin typeface="Cambria" panose="02040503050406030204" pitchFamily="18" charset="0"/>
                <a:ea typeface="Cambria" panose="02040503050406030204" pitchFamily="18" charset="0"/>
              </a:rPr>
              <a:t>t</a:t>
            </a:r>
            <a:r>
              <a:rPr lang="vi-VN" sz="1300" b="0" i="0" dirty="0">
                <a:solidFill>
                  <a:srgbClr val="000000"/>
                </a:solidFill>
                <a:effectLst/>
                <a:latin typeface="Cambria" panose="02040503050406030204" pitchFamily="18" charset="0"/>
                <a:ea typeface="Cambria" panose="02040503050406030204" pitchFamily="18" charset="0"/>
              </a:rPr>
              <a:t>hầy hơn bởi những điều thật giản dị như thế.</a:t>
            </a:r>
          </a:p>
          <a:p>
            <a:pPr algn="just"/>
            <a:r>
              <a:rPr lang="en-US" sz="1300" b="0" i="0" dirty="0">
                <a:solidFill>
                  <a:srgbClr val="000000"/>
                </a:solidFill>
                <a:effectLst/>
                <a:latin typeface="Cambria" panose="02040503050406030204" pitchFamily="18" charset="0"/>
                <a:ea typeface="Cambria" panose="02040503050406030204" pitchFamily="18" charset="0"/>
              </a:rPr>
              <a:t>   </a:t>
            </a:r>
            <a:r>
              <a:rPr lang="vi-VN" sz="1300" b="0" i="0" dirty="0">
                <a:solidFill>
                  <a:srgbClr val="000000"/>
                </a:solidFill>
                <a:effectLst/>
                <a:latin typeface="Cambria" panose="02040503050406030204" pitchFamily="18" charset="0"/>
                <a:ea typeface="Cambria" panose="02040503050406030204" pitchFamily="18" charset="0"/>
              </a:rPr>
              <a:t>Trong giấc mơ ngập trắng hoa lau, em thấy tuổi thơ mình trở về bình yên, trong trẻo. Em nhớ </a:t>
            </a:r>
            <a:r>
              <a:rPr lang="en-US" sz="1300" b="0" i="0" dirty="0">
                <a:solidFill>
                  <a:srgbClr val="000000"/>
                </a:solidFill>
                <a:effectLst/>
                <a:latin typeface="Cambria" panose="02040503050406030204" pitchFamily="18" charset="0"/>
                <a:ea typeface="Cambria" panose="02040503050406030204" pitchFamily="18" charset="0"/>
              </a:rPr>
              <a:t>t</a:t>
            </a:r>
            <a:r>
              <a:rPr lang="vi-VN" sz="1300" b="0" i="0" dirty="0">
                <a:solidFill>
                  <a:srgbClr val="000000"/>
                </a:solidFill>
                <a:effectLst/>
                <a:latin typeface="Cambria" panose="02040503050406030204" pitchFamily="18" charset="0"/>
                <a:ea typeface="Cambria" panose="02040503050406030204" pitchFamily="18" charset="0"/>
              </a:rPr>
              <a:t>hầy nói là mỗi loài hoa đều có một hồn cốt riêng, đều có những giá trị mà chưa có ai viết hết, nói hết. Giờ đây đứng trước triền sông bạt ngàn hoa lau trắng - loài hoa giản dị đã trở thành ký ức thiêng liêng trong em khi nhớ về </a:t>
            </a:r>
            <a:r>
              <a:rPr lang="en-US" sz="1300" b="0" i="0" dirty="0">
                <a:solidFill>
                  <a:srgbClr val="000000"/>
                </a:solidFill>
                <a:effectLst/>
                <a:latin typeface="Cambria" panose="02040503050406030204" pitchFamily="18" charset="0"/>
                <a:ea typeface="Cambria" panose="02040503050406030204" pitchFamily="18" charset="0"/>
              </a:rPr>
              <a:t>t</a:t>
            </a:r>
            <a:r>
              <a:rPr lang="vi-VN" sz="1300" b="0" i="0" dirty="0">
                <a:solidFill>
                  <a:srgbClr val="000000"/>
                </a:solidFill>
                <a:effectLst/>
                <a:latin typeface="Cambria" panose="02040503050406030204" pitchFamily="18" charset="0"/>
                <a:ea typeface="Cambria" panose="02040503050406030204" pitchFamily="18" charset="0"/>
              </a:rPr>
              <a:t>hầy, về bài học đầu tiên của </a:t>
            </a:r>
            <a:r>
              <a:rPr lang="en-US" sz="1300" b="0" i="0" dirty="0">
                <a:solidFill>
                  <a:srgbClr val="000000"/>
                </a:solidFill>
                <a:effectLst/>
                <a:latin typeface="Cambria" panose="02040503050406030204" pitchFamily="18" charset="0"/>
                <a:ea typeface="Cambria" panose="02040503050406030204" pitchFamily="18" charset="0"/>
              </a:rPr>
              <a:t>t</a:t>
            </a:r>
            <a:r>
              <a:rPr lang="vi-VN" sz="1300" b="0" i="0" dirty="0">
                <a:solidFill>
                  <a:srgbClr val="000000"/>
                </a:solidFill>
                <a:effectLst/>
                <a:latin typeface="Cambria" panose="02040503050406030204" pitchFamily="18" charset="0"/>
                <a:ea typeface="Cambria" panose="02040503050406030204" pitchFamily="18" charset="0"/>
              </a:rPr>
              <a:t>hầy. Trong trái tim em, hình ảnh của </a:t>
            </a:r>
            <a:r>
              <a:rPr lang="en-US" sz="1300" b="0" i="0" dirty="0">
                <a:solidFill>
                  <a:srgbClr val="000000"/>
                </a:solidFill>
                <a:effectLst/>
                <a:latin typeface="Cambria" panose="02040503050406030204" pitchFamily="18" charset="0"/>
                <a:ea typeface="Cambria" panose="02040503050406030204" pitchFamily="18" charset="0"/>
              </a:rPr>
              <a:t>t</a:t>
            </a:r>
            <a:r>
              <a:rPr lang="vi-VN" sz="1300" b="0" i="0" dirty="0">
                <a:solidFill>
                  <a:srgbClr val="000000"/>
                </a:solidFill>
                <a:effectLst/>
                <a:latin typeface="Cambria" panose="02040503050406030204" pitchFamily="18" charset="0"/>
                <a:ea typeface="Cambria" panose="02040503050406030204" pitchFamily="18" charset="0"/>
              </a:rPr>
              <a:t>hầy giống như một ngọn núi với những tán cây đủ chở che cho em suốt mùa nắng gắt, cũng là nơi bình yên em muốn trở về mỗi khi lòng mệt nhoài nơi đất khách.</a:t>
            </a:r>
          </a:p>
          <a:p>
            <a:pPr algn="just"/>
            <a:r>
              <a:rPr lang="en-US" sz="1300" b="0" i="0" dirty="0">
                <a:solidFill>
                  <a:srgbClr val="000000"/>
                </a:solidFill>
                <a:effectLst/>
                <a:latin typeface="Cambria" panose="02040503050406030204" pitchFamily="18" charset="0"/>
                <a:ea typeface="Cambria" panose="02040503050406030204" pitchFamily="18" charset="0"/>
              </a:rPr>
              <a:t>   </a:t>
            </a:r>
            <a:r>
              <a:rPr lang="vi-VN" sz="1300" b="0" i="0" dirty="0">
                <a:solidFill>
                  <a:srgbClr val="000000"/>
                </a:solidFill>
                <a:effectLst/>
                <a:latin typeface="Cambria" panose="02040503050406030204" pitchFamily="18" charset="0"/>
                <a:ea typeface="Cambria" panose="02040503050406030204" pitchFamily="18" charset="0"/>
              </a:rPr>
              <a:t>Mùa đông đã về hun hút gió. Ngoài triền sông hoa lau trắng lại bời bời trong gió. "Cây lau có một sức sống bền bỉ và diệu kỳ, dù gió mưa có quất bao nhiêu thì hoa vẫn nở đúng mùa và vẫn trắng đến chênh chao. Con người cần phải kiên trì hơn loài hoa lau ấy...". Thầy đã dạy em như thế, đến bây giờ em vẫn luôn mang theo bên mình hình ảnh của một màu hoa trắng tinh khiết như những tình cảm mến thương của những cô cậu học trò dành tặng thầy cô giáo...Thầy dạy rằng trái tim không biết thứ tha là một trái tim đã chết, con người không biết tha thứ vẫn chỉ là gỗ đá mà thôi.</a:t>
            </a:r>
          </a:p>
          <a:p>
            <a:pPr algn="r"/>
            <a:r>
              <a:rPr lang="vi-VN" sz="1300" b="0" i="0" dirty="0">
                <a:solidFill>
                  <a:srgbClr val="000000"/>
                </a:solidFill>
                <a:effectLst/>
                <a:latin typeface="Cambria" panose="02040503050406030204" pitchFamily="18" charset="0"/>
                <a:ea typeface="Cambria" panose="02040503050406030204" pitchFamily="18" charset="0"/>
              </a:rPr>
              <a:t>(</a:t>
            </a:r>
            <a:r>
              <a:rPr lang="vi-VN" sz="1300" b="0" i="1" dirty="0">
                <a:solidFill>
                  <a:srgbClr val="000000"/>
                </a:solidFill>
                <a:effectLst/>
                <a:latin typeface="Cambria" panose="02040503050406030204" pitchFamily="18" charset="0"/>
                <a:ea typeface="Cambria" panose="02040503050406030204" pitchFamily="18" charset="0"/>
              </a:rPr>
              <a:t>Sưu tầm</a:t>
            </a:r>
            <a:r>
              <a:rPr lang="vi-VN" sz="1300" b="0" i="0" dirty="0">
                <a:solidFill>
                  <a:srgbClr val="000000"/>
                </a:solidFill>
                <a:effectLst/>
                <a:latin typeface="Cambria" panose="02040503050406030204" pitchFamily="18" charset="0"/>
                <a:ea typeface="Cambria" panose="02040503050406030204" pitchFamily="18" charset="0"/>
              </a:rPr>
              <a:t>)</a:t>
            </a: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028700" y="1967266"/>
            <a:ext cx="2628900" cy="2547257"/>
          </a:xfrm>
          <a:prstGeom prst="rect">
            <a:avLst/>
          </a:prstGeom>
          <a:noFill/>
        </p:spPr>
        <p:txBody>
          <a:bodyPr vert="horz" lIns="91440" tIns="45720" rIns="91440" bIns="45720" rtlCol="0" anchor="ctr">
            <a:normAutofit/>
          </a:bodyPr>
          <a:lstStyle/>
          <a:p>
            <a:pPr lvl="0" algn="ctr">
              <a:lnSpc>
                <a:spcPct val="90000"/>
              </a:lnSpc>
              <a:spcBef>
                <a:spcPct val="0"/>
              </a:spcBef>
              <a:spcAft>
                <a:spcPts val="600"/>
              </a:spcAft>
            </a:pPr>
            <a:r>
              <a:rPr lang="en-US" sz="3600" b="1" kern="1200">
                <a:solidFill>
                  <a:srgbClr val="FFFFFF"/>
                </a:solidFill>
                <a:latin typeface="+mj-lt"/>
                <a:ea typeface="+mj-ea"/>
                <a:cs typeface="+mj-cs"/>
              </a:rPr>
              <a:t>2. Viết vào phiếu đọc sách theo mẫu</a:t>
            </a:r>
            <a:endParaRPr kumimoji="0" lang="en-US" sz="3600" b="1" i="0" u="none" strike="noStrike" kern="1200" cap="none" spc="0" normalizeH="0" baseline="0" noProof="0">
              <a:ln>
                <a:noFill/>
              </a:ln>
              <a:solidFill>
                <a:srgbClr val="FFFFFF"/>
              </a:solidFill>
              <a:effectLst/>
              <a:uLnTx/>
              <a:uFillTx/>
              <a:latin typeface="+mj-lt"/>
              <a:ea typeface="+mj-ea"/>
              <a:cs typeface="+mj-cs"/>
            </a:endParaRPr>
          </a:p>
        </p:txBody>
      </p:sp>
      <p:pic>
        <p:nvPicPr>
          <p:cNvPr id="5" name="Picture 4">
            <a:extLst>
              <a:ext uri="{FF2B5EF4-FFF2-40B4-BE49-F238E27FC236}">
                <a16:creationId xmlns:a16="http://schemas.microsoft.com/office/drawing/2014/main" id="{40A1CDE8-DB2C-9624-9ABA-F034A462772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72444" y="365760"/>
            <a:ext cx="4332996" cy="6129538"/>
          </a:xfrm>
          <a:prstGeom prst="rect">
            <a:avLst/>
          </a:prstGeom>
        </p:spPr>
      </p:pic>
    </p:spTree>
    <p:extLst>
      <p:ext uri="{BB962C8B-B14F-4D97-AF65-F5344CB8AC3E}">
        <p14:creationId xmlns:p14="http://schemas.microsoft.com/office/powerpoint/2010/main" val="2031745300"/>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7521" y="470932"/>
            <a:ext cx="11084560" cy="1077218"/>
          </a:xfrm>
          <a:prstGeom prst="rect">
            <a:avLst/>
          </a:prstGeom>
          <a:noFill/>
        </p:spPr>
        <p:txBody>
          <a:bodyPr wrap="square" rtlCol="0">
            <a:spAutoFit/>
          </a:bodyPr>
          <a:lstStyle/>
          <a:p>
            <a:r>
              <a:rPr lang="en-US" sz="3200" b="1" dirty="0">
                <a:solidFill>
                  <a:srgbClr val="002060"/>
                </a:solidFill>
                <a:latin typeface="Cambria" panose="02040503050406030204" pitchFamily="18" charset="0"/>
                <a:ea typeface="Cambria" panose="02040503050406030204" pitchFamily="18" charset="0"/>
              </a:rPr>
              <a:t>3. </a:t>
            </a:r>
            <a:r>
              <a:rPr lang="en-US" sz="3200" b="1" dirty="0" err="1">
                <a:solidFill>
                  <a:srgbClr val="002060"/>
                </a:solidFill>
                <a:latin typeface="Cambria" panose="02040503050406030204" pitchFamily="18" charset="0"/>
                <a:ea typeface="Cambria" panose="02040503050406030204" pitchFamily="18" charset="0"/>
              </a:rPr>
              <a:t>Dựa</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vào</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những</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ghi</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chép</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trong</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phiếu</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đọc</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sách</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trao</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đổi</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với</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bạn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về</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nội</a:t>
            </a:r>
            <a:r>
              <a:rPr lang="en-US" sz="3200" b="1" dirty="0">
                <a:solidFill>
                  <a:srgbClr val="002060"/>
                </a:solidFill>
                <a:latin typeface="Cambria" panose="02040503050406030204" pitchFamily="18" charset="0"/>
                <a:ea typeface="Cambria" panose="02040503050406030204" pitchFamily="18" charset="0"/>
              </a:rPr>
              <a:t> dung </a:t>
            </a:r>
            <a:r>
              <a:rPr lang="en-US" sz="3200" b="1" dirty="0" err="1">
                <a:solidFill>
                  <a:srgbClr val="002060"/>
                </a:solidFill>
                <a:latin typeface="Cambria" panose="02040503050406030204" pitchFamily="18" charset="0"/>
                <a:ea typeface="Cambria" panose="02040503050406030204" pitchFamily="18" charset="0"/>
              </a:rPr>
              <a:t>và</a:t>
            </a:r>
            <a:r>
              <a:rPr lang="en-US" sz="3200" b="1" dirty="0">
                <a:solidFill>
                  <a:srgbClr val="002060"/>
                </a:solidFill>
                <a:latin typeface="Cambria" panose="02040503050406030204" pitchFamily="18" charset="0"/>
                <a:ea typeface="Cambria" panose="02040503050406030204" pitchFamily="18" charset="0"/>
              </a:rPr>
              <a:t> ý </a:t>
            </a:r>
            <a:r>
              <a:rPr lang="en-US" sz="3200" b="1" dirty="0" err="1">
                <a:solidFill>
                  <a:srgbClr val="002060"/>
                </a:solidFill>
                <a:latin typeface="Cambria" panose="02040503050406030204" pitchFamily="18" charset="0"/>
                <a:ea typeface="Cambria" panose="02040503050406030204" pitchFamily="18" charset="0"/>
              </a:rPr>
              <a:t>nghĩa</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của</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câu</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chuyện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đã</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đọc</a:t>
            </a:r>
            <a:r>
              <a:rPr lang="en-US" sz="3200" b="1" dirty="0">
                <a:solidFill>
                  <a:srgbClr val="002060"/>
                </a:solidFill>
                <a:latin typeface="Cambria" panose="02040503050406030204" pitchFamily="18" charset="0"/>
                <a:ea typeface="Cambria" panose="02040503050406030204" pitchFamily="18" charset="0"/>
              </a:rPr>
              <a:t>:</a:t>
            </a:r>
          </a:p>
        </p:txBody>
      </p:sp>
      <p:grpSp>
        <p:nvGrpSpPr>
          <p:cNvPr id="9" name="Group 8"/>
          <p:cNvGrpSpPr/>
          <p:nvPr/>
        </p:nvGrpSpPr>
        <p:grpSpPr>
          <a:xfrm>
            <a:off x="4056725" y="1707244"/>
            <a:ext cx="7525675" cy="1184806"/>
            <a:chOff x="823518" y="2910697"/>
            <a:chExt cx="5342578" cy="1184806"/>
          </a:xfrm>
        </p:grpSpPr>
        <p:sp>
          <p:nvSpPr>
            <p:cNvPr id="10" name="Rectangle: Rounded Corners 3"/>
            <p:cNvSpPr/>
            <p:nvPr/>
          </p:nvSpPr>
          <p:spPr>
            <a:xfrm>
              <a:off x="823518" y="2910697"/>
              <a:ext cx="5342578" cy="1184806"/>
            </a:xfrm>
            <a:custGeom>
              <a:avLst/>
              <a:gdLst>
                <a:gd name="connsiteX0" fmla="*/ 0 w 5439649"/>
                <a:gd name="connsiteY0" fmla="*/ 269934 h 1619569"/>
                <a:gd name="connsiteX1" fmla="*/ 269934 w 5439649"/>
                <a:gd name="connsiteY1" fmla="*/ 0 h 1619569"/>
                <a:gd name="connsiteX2" fmla="*/ 765356 w 5439649"/>
                <a:gd name="connsiteY2" fmla="*/ 0 h 1619569"/>
                <a:gd name="connsiteX3" fmla="*/ 1358774 w 5439649"/>
                <a:gd name="connsiteY3" fmla="*/ 0 h 1619569"/>
                <a:gd name="connsiteX4" fmla="*/ 2001190 w 5439649"/>
                <a:gd name="connsiteY4" fmla="*/ 0 h 1619569"/>
                <a:gd name="connsiteX5" fmla="*/ 2643606 w 5439649"/>
                <a:gd name="connsiteY5" fmla="*/ 0 h 1619569"/>
                <a:gd name="connsiteX6" fmla="*/ 3286021 w 5439649"/>
                <a:gd name="connsiteY6" fmla="*/ 0 h 1619569"/>
                <a:gd name="connsiteX7" fmla="*/ 3683448 w 5439649"/>
                <a:gd name="connsiteY7" fmla="*/ 0 h 1619569"/>
                <a:gd name="connsiteX8" fmla="*/ 4080875 w 5439649"/>
                <a:gd name="connsiteY8" fmla="*/ 0 h 1619569"/>
                <a:gd name="connsiteX9" fmla="*/ 4576297 w 5439649"/>
                <a:gd name="connsiteY9" fmla="*/ 0 h 1619569"/>
                <a:gd name="connsiteX10" fmla="*/ 5169715 w 5439649"/>
                <a:gd name="connsiteY10" fmla="*/ 0 h 1619569"/>
                <a:gd name="connsiteX11" fmla="*/ 5439649 w 5439649"/>
                <a:gd name="connsiteY11" fmla="*/ 269934 h 1619569"/>
                <a:gd name="connsiteX12" fmla="*/ 5439649 w 5439649"/>
                <a:gd name="connsiteY12" fmla="*/ 820582 h 1619569"/>
                <a:gd name="connsiteX13" fmla="*/ 5439649 w 5439649"/>
                <a:gd name="connsiteY13" fmla="*/ 1349635 h 1619569"/>
                <a:gd name="connsiteX14" fmla="*/ 5169715 w 5439649"/>
                <a:gd name="connsiteY14" fmla="*/ 1619569 h 1619569"/>
                <a:gd name="connsiteX15" fmla="*/ 4723291 w 5439649"/>
                <a:gd name="connsiteY15" fmla="*/ 1619569 h 1619569"/>
                <a:gd name="connsiteX16" fmla="*/ 4276866 w 5439649"/>
                <a:gd name="connsiteY16" fmla="*/ 1619569 h 1619569"/>
                <a:gd name="connsiteX17" fmla="*/ 3683448 w 5439649"/>
                <a:gd name="connsiteY17" fmla="*/ 1619569 h 1619569"/>
                <a:gd name="connsiteX18" fmla="*/ 3090030 w 5439649"/>
                <a:gd name="connsiteY18" fmla="*/ 1619569 h 1619569"/>
                <a:gd name="connsiteX19" fmla="*/ 2594608 w 5439649"/>
                <a:gd name="connsiteY19" fmla="*/ 1619569 h 1619569"/>
                <a:gd name="connsiteX20" fmla="*/ 2050188 w 5439649"/>
                <a:gd name="connsiteY20" fmla="*/ 1619569 h 1619569"/>
                <a:gd name="connsiteX21" fmla="*/ 1407772 w 5439649"/>
                <a:gd name="connsiteY21" fmla="*/ 1619569 h 1619569"/>
                <a:gd name="connsiteX22" fmla="*/ 765356 w 5439649"/>
                <a:gd name="connsiteY22" fmla="*/ 1619569 h 1619569"/>
                <a:gd name="connsiteX23" fmla="*/ 269934 w 5439649"/>
                <a:gd name="connsiteY23" fmla="*/ 1619569 h 1619569"/>
                <a:gd name="connsiteX24" fmla="*/ 0 w 5439649"/>
                <a:gd name="connsiteY24" fmla="*/ 1349635 h 1619569"/>
                <a:gd name="connsiteX25" fmla="*/ 0 w 5439649"/>
                <a:gd name="connsiteY25" fmla="*/ 842176 h 1619569"/>
                <a:gd name="connsiteX26" fmla="*/ 0 w 5439649"/>
                <a:gd name="connsiteY26" fmla="*/ 269934 h 1619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439649" h="1619569" fill="none" extrusionOk="0">
                  <a:moveTo>
                    <a:pt x="0" y="269934"/>
                  </a:moveTo>
                  <a:cubicBezTo>
                    <a:pt x="-25203" y="125100"/>
                    <a:pt x="98579" y="11336"/>
                    <a:pt x="269934" y="0"/>
                  </a:cubicBezTo>
                  <a:cubicBezTo>
                    <a:pt x="464683" y="-6186"/>
                    <a:pt x="556767" y="41848"/>
                    <a:pt x="765356" y="0"/>
                  </a:cubicBezTo>
                  <a:cubicBezTo>
                    <a:pt x="973945" y="-41848"/>
                    <a:pt x="1096416" y="26425"/>
                    <a:pt x="1358774" y="0"/>
                  </a:cubicBezTo>
                  <a:cubicBezTo>
                    <a:pt x="1621132" y="-26425"/>
                    <a:pt x="1737048" y="26078"/>
                    <a:pt x="2001190" y="0"/>
                  </a:cubicBezTo>
                  <a:cubicBezTo>
                    <a:pt x="2265332" y="-26078"/>
                    <a:pt x="2512723" y="23255"/>
                    <a:pt x="2643606" y="0"/>
                  </a:cubicBezTo>
                  <a:cubicBezTo>
                    <a:pt x="2774489" y="-23255"/>
                    <a:pt x="3154109" y="51684"/>
                    <a:pt x="3286021" y="0"/>
                  </a:cubicBezTo>
                  <a:cubicBezTo>
                    <a:pt x="3417933" y="-51684"/>
                    <a:pt x="3590680" y="23765"/>
                    <a:pt x="3683448" y="0"/>
                  </a:cubicBezTo>
                  <a:cubicBezTo>
                    <a:pt x="3776216" y="-23765"/>
                    <a:pt x="3922051" y="42939"/>
                    <a:pt x="4080875" y="0"/>
                  </a:cubicBezTo>
                  <a:cubicBezTo>
                    <a:pt x="4239699" y="-42939"/>
                    <a:pt x="4463353" y="30667"/>
                    <a:pt x="4576297" y="0"/>
                  </a:cubicBezTo>
                  <a:cubicBezTo>
                    <a:pt x="4689241" y="-30667"/>
                    <a:pt x="4981791" y="16663"/>
                    <a:pt x="5169715" y="0"/>
                  </a:cubicBezTo>
                  <a:cubicBezTo>
                    <a:pt x="5293801" y="-19190"/>
                    <a:pt x="5436761" y="122748"/>
                    <a:pt x="5439649" y="269934"/>
                  </a:cubicBezTo>
                  <a:cubicBezTo>
                    <a:pt x="5441440" y="390104"/>
                    <a:pt x="5400522" y="584512"/>
                    <a:pt x="5439649" y="820582"/>
                  </a:cubicBezTo>
                  <a:cubicBezTo>
                    <a:pt x="5478776" y="1056652"/>
                    <a:pt x="5411244" y="1099666"/>
                    <a:pt x="5439649" y="1349635"/>
                  </a:cubicBezTo>
                  <a:cubicBezTo>
                    <a:pt x="5465642" y="1506196"/>
                    <a:pt x="5337452" y="1599619"/>
                    <a:pt x="5169715" y="1619569"/>
                  </a:cubicBezTo>
                  <a:cubicBezTo>
                    <a:pt x="5002226" y="1663484"/>
                    <a:pt x="4931694" y="1600524"/>
                    <a:pt x="4723291" y="1619569"/>
                  </a:cubicBezTo>
                  <a:cubicBezTo>
                    <a:pt x="4514888" y="1638614"/>
                    <a:pt x="4372216" y="1612811"/>
                    <a:pt x="4276866" y="1619569"/>
                  </a:cubicBezTo>
                  <a:cubicBezTo>
                    <a:pt x="4181517" y="1626327"/>
                    <a:pt x="3882831" y="1582064"/>
                    <a:pt x="3683448" y="1619569"/>
                  </a:cubicBezTo>
                  <a:cubicBezTo>
                    <a:pt x="3484065" y="1657074"/>
                    <a:pt x="3333524" y="1610855"/>
                    <a:pt x="3090030" y="1619569"/>
                  </a:cubicBezTo>
                  <a:cubicBezTo>
                    <a:pt x="2846536" y="1628283"/>
                    <a:pt x="2760670" y="1563327"/>
                    <a:pt x="2594608" y="1619569"/>
                  </a:cubicBezTo>
                  <a:cubicBezTo>
                    <a:pt x="2428546" y="1675811"/>
                    <a:pt x="2160398" y="1573085"/>
                    <a:pt x="2050188" y="1619569"/>
                  </a:cubicBezTo>
                  <a:cubicBezTo>
                    <a:pt x="1939978" y="1666053"/>
                    <a:pt x="1662321" y="1544699"/>
                    <a:pt x="1407772" y="1619569"/>
                  </a:cubicBezTo>
                  <a:cubicBezTo>
                    <a:pt x="1153223" y="1694439"/>
                    <a:pt x="1083199" y="1606138"/>
                    <a:pt x="765356" y="1619569"/>
                  </a:cubicBezTo>
                  <a:cubicBezTo>
                    <a:pt x="447513" y="1633000"/>
                    <a:pt x="486519" y="1605958"/>
                    <a:pt x="269934" y="1619569"/>
                  </a:cubicBezTo>
                  <a:cubicBezTo>
                    <a:pt x="106914" y="1649882"/>
                    <a:pt x="39904" y="1478905"/>
                    <a:pt x="0" y="1349635"/>
                  </a:cubicBezTo>
                  <a:cubicBezTo>
                    <a:pt x="-25967" y="1230305"/>
                    <a:pt x="57630" y="988151"/>
                    <a:pt x="0" y="842176"/>
                  </a:cubicBezTo>
                  <a:cubicBezTo>
                    <a:pt x="-57630" y="696201"/>
                    <a:pt x="32182" y="423715"/>
                    <a:pt x="0" y="269934"/>
                  </a:cubicBezTo>
                  <a:close/>
                </a:path>
                <a:path w="5439649" h="1619569" stroke="0" extrusionOk="0">
                  <a:moveTo>
                    <a:pt x="0" y="269934"/>
                  </a:moveTo>
                  <a:cubicBezTo>
                    <a:pt x="-14429" y="147423"/>
                    <a:pt x="137027" y="11930"/>
                    <a:pt x="269934" y="0"/>
                  </a:cubicBezTo>
                  <a:cubicBezTo>
                    <a:pt x="390353" y="-29780"/>
                    <a:pt x="590446" y="54561"/>
                    <a:pt x="814354" y="0"/>
                  </a:cubicBezTo>
                  <a:cubicBezTo>
                    <a:pt x="1038262" y="-54561"/>
                    <a:pt x="1107573" y="42885"/>
                    <a:pt x="1260779" y="0"/>
                  </a:cubicBezTo>
                  <a:cubicBezTo>
                    <a:pt x="1413986" y="-42885"/>
                    <a:pt x="1655480" y="58528"/>
                    <a:pt x="1756201" y="0"/>
                  </a:cubicBezTo>
                  <a:cubicBezTo>
                    <a:pt x="1856922" y="-58528"/>
                    <a:pt x="1972464" y="19281"/>
                    <a:pt x="2153628" y="0"/>
                  </a:cubicBezTo>
                  <a:cubicBezTo>
                    <a:pt x="2334792" y="-19281"/>
                    <a:pt x="2509071" y="1100"/>
                    <a:pt x="2796043" y="0"/>
                  </a:cubicBezTo>
                  <a:cubicBezTo>
                    <a:pt x="3083015" y="-1100"/>
                    <a:pt x="3037749" y="17553"/>
                    <a:pt x="3193470" y="0"/>
                  </a:cubicBezTo>
                  <a:cubicBezTo>
                    <a:pt x="3349191" y="-17553"/>
                    <a:pt x="3500737" y="2762"/>
                    <a:pt x="3639894" y="0"/>
                  </a:cubicBezTo>
                  <a:cubicBezTo>
                    <a:pt x="3779051" y="-2762"/>
                    <a:pt x="4054139" y="40174"/>
                    <a:pt x="4184315" y="0"/>
                  </a:cubicBezTo>
                  <a:cubicBezTo>
                    <a:pt x="4314491" y="-40174"/>
                    <a:pt x="4430850" y="22993"/>
                    <a:pt x="4581741" y="0"/>
                  </a:cubicBezTo>
                  <a:cubicBezTo>
                    <a:pt x="4732632" y="-22993"/>
                    <a:pt x="4994819" y="8780"/>
                    <a:pt x="5169715" y="0"/>
                  </a:cubicBezTo>
                  <a:cubicBezTo>
                    <a:pt x="5306541" y="-18604"/>
                    <a:pt x="5418120" y="141521"/>
                    <a:pt x="5439649" y="269934"/>
                  </a:cubicBezTo>
                  <a:cubicBezTo>
                    <a:pt x="5489214" y="481394"/>
                    <a:pt x="5382359" y="632977"/>
                    <a:pt x="5439649" y="798987"/>
                  </a:cubicBezTo>
                  <a:cubicBezTo>
                    <a:pt x="5496939" y="964997"/>
                    <a:pt x="5406762" y="1117969"/>
                    <a:pt x="5439649" y="1349635"/>
                  </a:cubicBezTo>
                  <a:cubicBezTo>
                    <a:pt x="5458374" y="1492702"/>
                    <a:pt x="5312382" y="1628125"/>
                    <a:pt x="5169715" y="1619569"/>
                  </a:cubicBezTo>
                  <a:cubicBezTo>
                    <a:pt x="5044622" y="1648038"/>
                    <a:pt x="4721211" y="1598013"/>
                    <a:pt x="4576297" y="1619569"/>
                  </a:cubicBezTo>
                  <a:cubicBezTo>
                    <a:pt x="4431383" y="1641125"/>
                    <a:pt x="4341515" y="1605935"/>
                    <a:pt x="4178870" y="1619569"/>
                  </a:cubicBezTo>
                  <a:cubicBezTo>
                    <a:pt x="4016225" y="1633203"/>
                    <a:pt x="3829213" y="1616659"/>
                    <a:pt x="3585452" y="1619569"/>
                  </a:cubicBezTo>
                  <a:cubicBezTo>
                    <a:pt x="3341691" y="1622479"/>
                    <a:pt x="3213122" y="1582907"/>
                    <a:pt x="3090030" y="1619569"/>
                  </a:cubicBezTo>
                  <a:cubicBezTo>
                    <a:pt x="2966938" y="1656231"/>
                    <a:pt x="2684421" y="1554975"/>
                    <a:pt x="2496612" y="1619569"/>
                  </a:cubicBezTo>
                  <a:cubicBezTo>
                    <a:pt x="2308803" y="1684163"/>
                    <a:pt x="2105497" y="1566922"/>
                    <a:pt x="2001190" y="1619569"/>
                  </a:cubicBezTo>
                  <a:cubicBezTo>
                    <a:pt x="1896883" y="1672216"/>
                    <a:pt x="1674182" y="1604523"/>
                    <a:pt x="1358774" y="1619569"/>
                  </a:cubicBezTo>
                  <a:cubicBezTo>
                    <a:pt x="1043366" y="1634615"/>
                    <a:pt x="1006199" y="1566671"/>
                    <a:pt x="814354" y="1619569"/>
                  </a:cubicBezTo>
                  <a:cubicBezTo>
                    <a:pt x="622509" y="1672467"/>
                    <a:pt x="464646" y="1575987"/>
                    <a:pt x="269934" y="1619569"/>
                  </a:cubicBezTo>
                  <a:cubicBezTo>
                    <a:pt x="147865" y="1600836"/>
                    <a:pt x="-28392" y="1524606"/>
                    <a:pt x="0" y="1349635"/>
                  </a:cubicBezTo>
                  <a:cubicBezTo>
                    <a:pt x="-34697" y="1120438"/>
                    <a:pt x="9911" y="927173"/>
                    <a:pt x="0" y="809785"/>
                  </a:cubicBezTo>
                  <a:cubicBezTo>
                    <a:pt x="-9911" y="692397"/>
                    <a:pt x="51669" y="394709"/>
                    <a:pt x="0" y="269934"/>
                  </a:cubicBezTo>
                  <a:close/>
                </a:path>
              </a:pathLst>
            </a:custGeom>
            <a:solidFill>
              <a:srgbClr val="33CCCC"/>
            </a:solidFill>
            <a:ln w="28575" cap="flat" cmpd="sng" algn="ctr">
              <a:noFill/>
              <a:prstDash val="solid"/>
              <a:miter lim="800000"/>
            </a:ln>
            <a:effectLst/>
          </p:spPr>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marL="0" marR="0" lvl="0" indent="0" algn="ctr" defTabSz="914400" rtl="0" eaLnBrk="0" fontAlgn="base" latinLnBrk="0" hangingPunct="0">
                <a:lnSpc>
                  <a:spcPct val="150000"/>
                </a:lnSpc>
                <a:spcBef>
                  <a:spcPct val="0"/>
                </a:spcBef>
                <a:spcAft>
                  <a:spcPct val="0"/>
                </a:spcAft>
                <a:buClrTx/>
                <a:buSzTx/>
                <a:buFontTx/>
                <a:buNone/>
                <a:defRPr/>
              </a:pPr>
              <a:endParaRPr kumimoji="0" lang="en-US" altLang="vi-VN" sz="24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11" name="TextBox 10"/>
            <p:cNvSpPr txBox="1"/>
            <p:nvPr/>
          </p:nvSpPr>
          <p:spPr>
            <a:xfrm>
              <a:off x="1053797" y="3018284"/>
              <a:ext cx="4817680" cy="95410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vi-VN" sz="2800" b="1" i="0" u="none" strike="noStrike" kern="0" cap="none" spc="0" normalizeH="0" baseline="0" noProof="0" dirty="0">
                  <a:ln>
                    <a:noFill/>
                  </a:ln>
                  <a:effectLst/>
                  <a:uLnTx/>
                  <a:uFillTx/>
                  <a:latin typeface="Cambria" panose="02040503050406030204" pitchFamily="18" charset="0"/>
                  <a:ea typeface="Cambria" panose="02040503050406030204" pitchFamily="18" charset="0"/>
                </a:rPr>
                <a:t>Nêu được tên câu chuyện, tên tác giả, nhân vật chính trong câu chuyện,… </a:t>
              </a:r>
              <a:endParaRPr kumimoji="0" lang="en-US" sz="2800" b="1" i="0" u="none" strike="noStrike" kern="0" cap="none" spc="0" normalizeH="0" baseline="0" noProof="0" dirty="0">
                <a:ln>
                  <a:noFill/>
                </a:ln>
                <a:effectLst/>
                <a:uLnTx/>
                <a:uFillTx/>
                <a:latin typeface="Cambria" panose="02040503050406030204" pitchFamily="18" charset="0"/>
                <a:ea typeface="Cambria" panose="02040503050406030204" pitchFamily="18" charset="0"/>
              </a:endParaRPr>
            </a:p>
          </p:txBody>
        </p:sp>
      </p:gr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283" y="3907280"/>
            <a:ext cx="6078239" cy="2950720"/>
          </a:xfrm>
          <a:prstGeom prst="rect">
            <a:avLst/>
          </a:prstGeom>
        </p:spPr>
      </p:pic>
      <p:grpSp>
        <p:nvGrpSpPr>
          <p:cNvPr id="4" name="Group 3">
            <a:extLst>
              <a:ext uri="{FF2B5EF4-FFF2-40B4-BE49-F238E27FC236}">
                <a16:creationId xmlns:a16="http://schemas.microsoft.com/office/drawing/2014/main" id="{103E0305-4EB7-BB0A-E2EB-277C2ACF7D41}"/>
              </a:ext>
            </a:extLst>
          </p:cNvPr>
          <p:cNvGrpSpPr/>
          <p:nvPr/>
        </p:nvGrpSpPr>
        <p:grpSpPr>
          <a:xfrm>
            <a:off x="4920325" y="3129644"/>
            <a:ext cx="5635915" cy="731156"/>
            <a:chOff x="823518" y="2910697"/>
            <a:chExt cx="5342578" cy="1184806"/>
          </a:xfrm>
        </p:grpSpPr>
        <p:sp>
          <p:nvSpPr>
            <p:cNvPr id="5" name="Rectangle: Rounded Corners 3">
              <a:extLst>
                <a:ext uri="{FF2B5EF4-FFF2-40B4-BE49-F238E27FC236}">
                  <a16:creationId xmlns:a16="http://schemas.microsoft.com/office/drawing/2014/main" id="{A81B3745-F7C6-DDAB-8A76-511CD1469238}"/>
                </a:ext>
              </a:extLst>
            </p:cNvPr>
            <p:cNvSpPr/>
            <p:nvPr/>
          </p:nvSpPr>
          <p:spPr>
            <a:xfrm>
              <a:off x="823518" y="2910697"/>
              <a:ext cx="5342578" cy="1184806"/>
            </a:xfrm>
            <a:custGeom>
              <a:avLst/>
              <a:gdLst>
                <a:gd name="connsiteX0" fmla="*/ 0 w 5439649"/>
                <a:gd name="connsiteY0" fmla="*/ 269934 h 1619569"/>
                <a:gd name="connsiteX1" fmla="*/ 269934 w 5439649"/>
                <a:gd name="connsiteY1" fmla="*/ 0 h 1619569"/>
                <a:gd name="connsiteX2" fmla="*/ 765356 w 5439649"/>
                <a:gd name="connsiteY2" fmla="*/ 0 h 1619569"/>
                <a:gd name="connsiteX3" fmla="*/ 1358774 w 5439649"/>
                <a:gd name="connsiteY3" fmla="*/ 0 h 1619569"/>
                <a:gd name="connsiteX4" fmla="*/ 2001190 w 5439649"/>
                <a:gd name="connsiteY4" fmla="*/ 0 h 1619569"/>
                <a:gd name="connsiteX5" fmla="*/ 2643606 w 5439649"/>
                <a:gd name="connsiteY5" fmla="*/ 0 h 1619569"/>
                <a:gd name="connsiteX6" fmla="*/ 3286021 w 5439649"/>
                <a:gd name="connsiteY6" fmla="*/ 0 h 1619569"/>
                <a:gd name="connsiteX7" fmla="*/ 3683448 w 5439649"/>
                <a:gd name="connsiteY7" fmla="*/ 0 h 1619569"/>
                <a:gd name="connsiteX8" fmla="*/ 4080875 w 5439649"/>
                <a:gd name="connsiteY8" fmla="*/ 0 h 1619569"/>
                <a:gd name="connsiteX9" fmla="*/ 4576297 w 5439649"/>
                <a:gd name="connsiteY9" fmla="*/ 0 h 1619569"/>
                <a:gd name="connsiteX10" fmla="*/ 5169715 w 5439649"/>
                <a:gd name="connsiteY10" fmla="*/ 0 h 1619569"/>
                <a:gd name="connsiteX11" fmla="*/ 5439649 w 5439649"/>
                <a:gd name="connsiteY11" fmla="*/ 269934 h 1619569"/>
                <a:gd name="connsiteX12" fmla="*/ 5439649 w 5439649"/>
                <a:gd name="connsiteY12" fmla="*/ 820582 h 1619569"/>
                <a:gd name="connsiteX13" fmla="*/ 5439649 w 5439649"/>
                <a:gd name="connsiteY13" fmla="*/ 1349635 h 1619569"/>
                <a:gd name="connsiteX14" fmla="*/ 5169715 w 5439649"/>
                <a:gd name="connsiteY14" fmla="*/ 1619569 h 1619569"/>
                <a:gd name="connsiteX15" fmla="*/ 4723291 w 5439649"/>
                <a:gd name="connsiteY15" fmla="*/ 1619569 h 1619569"/>
                <a:gd name="connsiteX16" fmla="*/ 4276866 w 5439649"/>
                <a:gd name="connsiteY16" fmla="*/ 1619569 h 1619569"/>
                <a:gd name="connsiteX17" fmla="*/ 3683448 w 5439649"/>
                <a:gd name="connsiteY17" fmla="*/ 1619569 h 1619569"/>
                <a:gd name="connsiteX18" fmla="*/ 3090030 w 5439649"/>
                <a:gd name="connsiteY18" fmla="*/ 1619569 h 1619569"/>
                <a:gd name="connsiteX19" fmla="*/ 2594608 w 5439649"/>
                <a:gd name="connsiteY19" fmla="*/ 1619569 h 1619569"/>
                <a:gd name="connsiteX20" fmla="*/ 2050188 w 5439649"/>
                <a:gd name="connsiteY20" fmla="*/ 1619569 h 1619569"/>
                <a:gd name="connsiteX21" fmla="*/ 1407772 w 5439649"/>
                <a:gd name="connsiteY21" fmla="*/ 1619569 h 1619569"/>
                <a:gd name="connsiteX22" fmla="*/ 765356 w 5439649"/>
                <a:gd name="connsiteY22" fmla="*/ 1619569 h 1619569"/>
                <a:gd name="connsiteX23" fmla="*/ 269934 w 5439649"/>
                <a:gd name="connsiteY23" fmla="*/ 1619569 h 1619569"/>
                <a:gd name="connsiteX24" fmla="*/ 0 w 5439649"/>
                <a:gd name="connsiteY24" fmla="*/ 1349635 h 1619569"/>
                <a:gd name="connsiteX25" fmla="*/ 0 w 5439649"/>
                <a:gd name="connsiteY25" fmla="*/ 842176 h 1619569"/>
                <a:gd name="connsiteX26" fmla="*/ 0 w 5439649"/>
                <a:gd name="connsiteY26" fmla="*/ 269934 h 1619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439649" h="1619569" fill="none" extrusionOk="0">
                  <a:moveTo>
                    <a:pt x="0" y="269934"/>
                  </a:moveTo>
                  <a:cubicBezTo>
                    <a:pt x="-25203" y="125100"/>
                    <a:pt x="98579" y="11336"/>
                    <a:pt x="269934" y="0"/>
                  </a:cubicBezTo>
                  <a:cubicBezTo>
                    <a:pt x="464683" y="-6186"/>
                    <a:pt x="556767" y="41848"/>
                    <a:pt x="765356" y="0"/>
                  </a:cubicBezTo>
                  <a:cubicBezTo>
                    <a:pt x="973945" y="-41848"/>
                    <a:pt x="1096416" y="26425"/>
                    <a:pt x="1358774" y="0"/>
                  </a:cubicBezTo>
                  <a:cubicBezTo>
                    <a:pt x="1621132" y="-26425"/>
                    <a:pt x="1737048" y="26078"/>
                    <a:pt x="2001190" y="0"/>
                  </a:cubicBezTo>
                  <a:cubicBezTo>
                    <a:pt x="2265332" y="-26078"/>
                    <a:pt x="2512723" y="23255"/>
                    <a:pt x="2643606" y="0"/>
                  </a:cubicBezTo>
                  <a:cubicBezTo>
                    <a:pt x="2774489" y="-23255"/>
                    <a:pt x="3154109" y="51684"/>
                    <a:pt x="3286021" y="0"/>
                  </a:cubicBezTo>
                  <a:cubicBezTo>
                    <a:pt x="3417933" y="-51684"/>
                    <a:pt x="3590680" y="23765"/>
                    <a:pt x="3683448" y="0"/>
                  </a:cubicBezTo>
                  <a:cubicBezTo>
                    <a:pt x="3776216" y="-23765"/>
                    <a:pt x="3922051" y="42939"/>
                    <a:pt x="4080875" y="0"/>
                  </a:cubicBezTo>
                  <a:cubicBezTo>
                    <a:pt x="4239699" y="-42939"/>
                    <a:pt x="4463353" y="30667"/>
                    <a:pt x="4576297" y="0"/>
                  </a:cubicBezTo>
                  <a:cubicBezTo>
                    <a:pt x="4689241" y="-30667"/>
                    <a:pt x="4981791" y="16663"/>
                    <a:pt x="5169715" y="0"/>
                  </a:cubicBezTo>
                  <a:cubicBezTo>
                    <a:pt x="5293801" y="-19190"/>
                    <a:pt x="5436761" y="122748"/>
                    <a:pt x="5439649" y="269934"/>
                  </a:cubicBezTo>
                  <a:cubicBezTo>
                    <a:pt x="5441440" y="390104"/>
                    <a:pt x="5400522" y="584512"/>
                    <a:pt x="5439649" y="820582"/>
                  </a:cubicBezTo>
                  <a:cubicBezTo>
                    <a:pt x="5478776" y="1056652"/>
                    <a:pt x="5411244" y="1099666"/>
                    <a:pt x="5439649" y="1349635"/>
                  </a:cubicBezTo>
                  <a:cubicBezTo>
                    <a:pt x="5465642" y="1506196"/>
                    <a:pt x="5337452" y="1599619"/>
                    <a:pt x="5169715" y="1619569"/>
                  </a:cubicBezTo>
                  <a:cubicBezTo>
                    <a:pt x="5002226" y="1663484"/>
                    <a:pt x="4931694" y="1600524"/>
                    <a:pt x="4723291" y="1619569"/>
                  </a:cubicBezTo>
                  <a:cubicBezTo>
                    <a:pt x="4514888" y="1638614"/>
                    <a:pt x="4372216" y="1612811"/>
                    <a:pt x="4276866" y="1619569"/>
                  </a:cubicBezTo>
                  <a:cubicBezTo>
                    <a:pt x="4181517" y="1626327"/>
                    <a:pt x="3882831" y="1582064"/>
                    <a:pt x="3683448" y="1619569"/>
                  </a:cubicBezTo>
                  <a:cubicBezTo>
                    <a:pt x="3484065" y="1657074"/>
                    <a:pt x="3333524" y="1610855"/>
                    <a:pt x="3090030" y="1619569"/>
                  </a:cubicBezTo>
                  <a:cubicBezTo>
                    <a:pt x="2846536" y="1628283"/>
                    <a:pt x="2760670" y="1563327"/>
                    <a:pt x="2594608" y="1619569"/>
                  </a:cubicBezTo>
                  <a:cubicBezTo>
                    <a:pt x="2428546" y="1675811"/>
                    <a:pt x="2160398" y="1573085"/>
                    <a:pt x="2050188" y="1619569"/>
                  </a:cubicBezTo>
                  <a:cubicBezTo>
                    <a:pt x="1939978" y="1666053"/>
                    <a:pt x="1662321" y="1544699"/>
                    <a:pt x="1407772" y="1619569"/>
                  </a:cubicBezTo>
                  <a:cubicBezTo>
                    <a:pt x="1153223" y="1694439"/>
                    <a:pt x="1083199" y="1606138"/>
                    <a:pt x="765356" y="1619569"/>
                  </a:cubicBezTo>
                  <a:cubicBezTo>
                    <a:pt x="447513" y="1633000"/>
                    <a:pt x="486519" y="1605958"/>
                    <a:pt x="269934" y="1619569"/>
                  </a:cubicBezTo>
                  <a:cubicBezTo>
                    <a:pt x="106914" y="1649882"/>
                    <a:pt x="39904" y="1478905"/>
                    <a:pt x="0" y="1349635"/>
                  </a:cubicBezTo>
                  <a:cubicBezTo>
                    <a:pt x="-25967" y="1230305"/>
                    <a:pt x="57630" y="988151"/>
                    <a:pt x="0" y="842176"/>
                  </a:cubicBezTo>
                  <a:cubicBezTo>
                    <a:pt x="-57630" y="696201"/>
                    <a:pt x="32182" y="423715"/>
                    <a:pt x="0" y="269934"/>
                  </a:cubicBezTo>
                  <a:close/>
                </a:path>
                <a:path w="5439649" h="1619569" stroke="0" extrusionOk="0">
                  <a:moveTo>
                    <a:pt x="0" y="269934"/>
                  </a:moveTo>
                  <a:cubicBezTo>
                    <a:pt x="-14429" y="147423"/>
                    <a:pt x="137027" y="11930"/>
                    <a:pt x="269934" y="0"/>
                  </a:cubicBezTo>
                  <a:cubicBezTo>
                    <a:pt x="390353" y="-29780"/>
                    <a:pt x="590446" y="54561"/>
                    <a:pt x="814354" y="0"/>
                  </a:cubicBezTo>
                  <a:cubicBezTo>
                    <a:pt x="1038262" y="-54561"/>
                    <a:pt x="1107573" y="42885"/>
                    <a:pt x="1260779" y="0"/>
                  </a:cubicBezTo>
                  <a:cubicBezTo>
                    <a:pt x="1413986" y="-42885"/>
                    <a:pt x="1655480" y="58528"/>
                    <a:pt x="1756201" y="0"/>
                  </a:cubicBezTo>
                  <a:cubicBezTo>
                    <a:pt x="1856922" y="-58528"/>
                    <a:pt x="1972464" y="19281"/>
                    <a:pt x="2153628" y="0"/>
                  </a:cubicBezTo>
                  <a:cubicBezTo>
                    <a:pt x="2334792" y="-19281"/>
                    <a:pt x="2509071" y="1100"/>
                    <a:pt x="2796043" y="0"/>
                  </a:cubicBezTo>
                  <a:cubicBezTo>
                    <a:pt x="3083015" y="-1100"/>
                    <a:pt x="3037749" y="17553"/>
                    <a:pt x="3193470" y="0"/>
                  </a:cubicBezTo>
                  <a:cubicBezTo>
                    <a:pt x="3349191" y="-17553"/>
                    <a:pt x="3500737" y="2762"/>
                    <a:pt x="3639894" y="0"/>
                  </a:cubicBezTo>
                  <a:cubicBezTo>
                    <a:pt x="3779051" y="-2762"/>
                    <a:pt x="4054139" y="40174"/>
                    <a:pt x="4184315" y="0"/>
                  </a:cubicBezTo>
                  <a:cubicBezTo>
                    <a:pt x="4314491" y="-40174"/>
                    <a:pt x="4430850" y="22993"/>
                    <a:pt x="4581741" y="0"/>
                  </a:cubicBezTo>
                  <a:cubicBezTo>
                    <a:pt x="4732632" y="-22993"/>
                    <a:pt x="4994819" y="8780"/>
                    <a:pt x="5169715" y="0"/>
                  </a:cubicBezTo>
                  <a:cubicBezTo>
                    <a:pt x="5306541" y="-18604"/>
                    <a:pt x="5418120" y="141521"/>
                    <a:pt x="5439649" y="269934"/>
                  </a:cubicBezTo>
                  <a:cubicBezTo>
                    <a:pt x="5489214" y="481394"/>
                    <a:pt x="5382359" y="632977"/>
                    <a:pt x="5439649" y="798987"/>
                  </a:cubicBezTo>
                  <a:cubicBezTo>
                    <a:pt x="5496939" y="964997"/>
                    <a:pt x="5406762" y="1117969"/>
                    <a:pt x="5439649" y="1349635"/>
                  </a:cubicBezTo>
                  <a:cubicBezTo>
                    <a:pt x="5458374" y="1492702"/>
                    <a:pt x="5312382" y="1628125"/>
                    <a:pt x="5169715" y="1619569"/>
                  </a:cubicBezTo>
                  <a:cubicBezTo>
                    <a:pt x="5044622" y="1648038"/>
                    <a:pt x="4721211" y="1598013"/>
                    <a:pt x="4576297" y="1619569"/>
                  </a:cubicBezTo>
                  <a:cubicBezTo>
                    <a:pt x="4431383" y="1641125"/>
                    <a:pt x="4341515" y="1605935"/>
                    <a:pt x="4178870" y="1619569"/>
                  </a:cubicBezTo>
                  <a:cubicBezTo>
                    <a:pt x="4016225" y="1633203"/>
                    <a:pt x="3829213" y="1616659"/>
                    <a:pt x="3585452" y="1619569"/>
                  </a:cubicBezTo>
                  <a:cubicBezTo>
                    <a:pt x="3341691" y="1622479"/>
                    <a:pt x="3213122" y="1582907"/>
                    <a:pt x="3090030" y="1619569"/>
                  </a:cubicBezTo>
                  <a:cubicBezTo>
                    <a:pt x="2966938" y="1656231"/>
                    <a:pt x="2684421" y="1554975"/>
                    <a:pt x="2496612" y="1619569"/>
                  </a:cubicBezTo>
                  <a:cubicBezTo>
                    <a:pt x="2308803" y="1684163"/>
                    <a:pt x="2105497" y="1566922"/>
                    <a:pt x="2001190" y="1619569"/>
                  </a:cubicBezTo>
                  <a:cubicBezTo>
                    <a:pt x="1896883" y="1672216"/>
                    <a:pt x="1674182" y="1604523"/>
                    <a:pt x="1358774" y="1619569"/>
                  </a:cubicBezTo>
                  <a:cubicBezTo>
                    <a:pt x="1043366" y="1634615"/>
                    <a:pt x="1006199" y="1566671"/>
                    <a:pt x="814354" y="1619569"/>
                  </a:cubicBezTo>
                  <a:cubicBezTo>
                    <a:pt x="622509" y="1672467"/>
                    <a:pt x="464646" y="1575987"/>
                    <a:pt x="269934" y="1619569"/>
                  </a:cubicBezTo>
                  <a:cubicBezTo>
                    <a:pt x="147865" y="1600836"/>
                    <a:pt x="-28392" y="1524606"/>
                    <a:pt x="0" y="1349635"/>
                  </a:cubicBezTo>
                  <a:cubicBezTo>
                    <a:pt x="-34697" y="1120438"/>
                    <a:pt x="9911" y="927173"/>
                    <a:pt x="0" y="809785"/>
                  </a:cubicBezTo>
                  <a:cubicBezTo>
                    <a:pt x="-9911" y="692397"/>
                    <a:pt x="51669" y="394709"/>
                    <a:pt x="0" y="269934"/>
                  </a:cubicBezTo>
                  <a:close/>
                </a:path>
              </a:pathLst>
            </a:custGeom>
            <a:solidFill>
              <a:srgbClr val="33CCCC"/>
            </a:solidFill>
            <a:ln w="28575" cap="flat" cmpd="sng" algn="ctr">
              <a:noFill/>
              <a:prstDash val="solid"/>
              <a:miter lim="800000"/>
            </a:ln>
            <a:effectLst/>
          </p:spPr>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marL="0" marR="0" lvl="0" indent="0" algn="ctr" defTabSz="914400" rtl="0" eaLnBrk="0" fontAlgn="base" latinLnBrk="0" hangingPunct="0">
                <a:lnSpc>
                  <a:spcPct val="150000"/>
                </a:lnSpc>
                <a:spcBef>
                  <a:spcPct val="0"/>
                </a:spcBef>
                <a:spcAft>
                  <a:spcPct val="0"/>
                </a:spcAft>
                <a:buClrTx/>
                <a:buSzTx/>
                <a:buFontTx/>
                <a:buNone/>
                <a:defRPr/>
              </a:pPr>
              <a:endParaRPr kumimoji="0" lang="en-US" altLang="vi-VN" sz="24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596AD9E1-3809-F2B5-D837-8F063802D2C2}"/>
                </a:ext>
              </a:extLst>
            </p:cNvPr>
            <p:cNvSpPr txBox="1"/>
            <p:nvPr/>
          </p:nvSpPr>
          <p:spPr>
            <a:xfrm>
              <a:off x="1053797" y="3018284"/>
              <a:ext cx="4817680"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vi-VN" sz="2800" b="1" i="0" u="none" strike="noStrike" kern="0" cap="none" spc="0" normalizeH="0" baseline="0" noProof="0" dirty="0">
                  <a:ln>
                    <a:noFill/>
                  </a:ln>
                  <a:effectLst/>
                  <a:uLnTx/>
                  <a:uFillTx/>
                  <a:latin typeface="Cambria" panose="02040503050406030204" pitchFamily="18" charset="0"/>
                  <a:ea typeface="Cambria" panose="02040503050406030204" pitchFamily="18" charset="0"/>
                </a:rPr>
                <a:t>Kể tóm tắt lại câu chuyện. </a:t>
              </a:r>
              <a:endParaRPr kumimoji="0" lang="en-US" sz="2800" b="1" i="0" u="none" strike="noStrike" kern="0" cap="none" spc="0" normalizeH="0" baseline="0" noProof="0" dirty="0">
                <a:ln>
                  <a:noFill/>
                </a:ln>
                <a:effectLst/>
                <a:uLnTx/>
                <a:uFillTx/>
                <a:latin typeface="Cambria" panose="02040503050406030204" pitchFamily="18" charset="0"/>
                <a:ea typeface="Cambria" panose="02040503050406030204" pitchFamily="18" charset="0"/>
              </a:endParaRPr>
            </a:p>
          </p:txBody>
        </p:sp>
      </p:grpSp>
      <p:grpSp>
        <p:nvGrpSpPr>
          <p:cNvPr id="19" name="Group 18">
            <a:extLst>
              <a:ext uri="{FF2B5EF4-FFF2-40B4-BE49-F238E27FC236}">
                <a16:creationId xmlns:a16="http://schemas.microsoft.com/office/drawing/2014/main" id="{DA62D0BC-79BE-7980-0277-9F37EDC93EA4}"/>
              </a:ext>
            </a:extLst>
          </p:cNvPr>
          <p:cNvGrpSpPr/>
          <p:nvPr/>
        </p:nvGrpSpPr>
        <p:grpSpPr>
          <a:xfrm>
            <a:off x="5936325" y="4155804"/>
            <a:ext cx="5635915" cy="1452516"/>
            <a:chOff x="823518" y="2910697"/>
            <a:chExt cx="5342578" cy="1653675"/>
          </a:xfrm>
        </p:grpSpPr>
        <p:sp>
          <p:nvSpPr>
            <p:cNvPr id="20" name="Rectangle: Rounded Corners 3">
              <a:extLst>
                <a:ext uri="{FF2B5EF4-FFF2-40B4-BE49-F238E27FC236}">
                  <a16:creationId xmlns:a16="http://schemas.microsoft.com/office/drawing/2014/main" id="{55303EA1-EBC4-F5FD-F6A4-6234F595924D}"/>
                </a:ext>
              </a:extLst>
            </p:cNvPr>
            <p:cNvSpPr/>
            <p:nvPr/>
          </p:nvSpPr>
          <p:spPr>
            <a:xfrm>
              <a:off x="823518" y="2910697"/>
              <a:ext cx="5342578" cy="1184806"/>
            </a:xfrm>
            <a:custGeom>
              <a:avLst/>
              <a:gdLst>
                <a:gd name="connsiteX0" fmla="*/ 0 w 5439649"/>
                <a:gd name="connsiteY0" fmla="*/ 269934 h 1619569"/>
                <a:gd name="connsiteX1" fmla="*/ 269934 w 5439649"/>
                <a:gd name="connsiteY1" fmla="*/ 0 h 1619569"/>
                <a:gd name="connsiteX2" fmla="*/ 765356 w 5439649"/>
                <a:gd name="connsiteY2" fmla="*/ 0 h 1619569"/>
                <a:gd name="connsiteX3" fmla="*/ 1358774 w 5439649"/>
                <a:gd name="connsiteY3" fmla="*/ 0 h 1619569"/>
                <a:gd name="connsiteX4" fmla="*/ 2001190 w 5439649"/>
                <a:gd name="connsiteY4" fmla="*/ 0 h 1619569"/>
                <a:gd name="connsiteX5" fmla="*/ 2643606 w 5439649"/>
                <a:gd name="connsiteY5" fmla="*/ 0 h 1619569"/>
                <a:gd name="connsiteX6" fmla="*/ 3286021 w 5439649"/>
                <a:gd name="connsiteY6" fmla="*/ 0 h 1619569"/>
                <a:gd name="connsiteX7" fmla="*/ 3683448 w 5439649"/>
                <a:gd name="connsiteY7" fmla="*/ 0 h 1619569"/>
                <a:gd name="connsiteX8" fmla="*/ 4080875 w 5439649"/>
                <a:gd name="connsiteY8" fmla="*/ 0 h 1619569"/>
                <a:gd name="connsiteX9" fmla="*/ 4576297 w 5439649"/>
                <a:gd name="connsiteY9" fmla="*/ 0 h 1619569"/>
                <a:gd name="connsiteX10" fmla="*/ 5169715 w 5439649"/>
                <a:gd name="connsiteY10" fmla="*/ 0 h 1619569"/>
                <a:gd name="connsiteX11" fmla="*/ 5439649 w 5439649"/>
                <a:gd name="connsiteY11" fmla="*/ 269934 h 1619569"/>
                <a:gd name="connsiteX12" fmla="*/ 5439649 w 5439649"/>
                <a:gd name="connsiteY12" fmla="*/ 820582 h 1619569"/>
                <a:gd name="connsiteX13" fmla="*/ 5439649 w 5439649"/>
                <a:gd name="connsiteY13" fmla="*/ 1349635 h 1619569"/>
                <a:gd name="connsiteX14" fmla="*/ 5169715 w 5439649"/>
                <a:gd name="connsiteY14" fmla="*/ 1619569 h 1619569"/>
                <a:gd name="connsiteX15" fmla="*/ 4723291 w 5439649"/>
                <a:gd name="connsiteY15" fmla="*/ 1619569 h 1619569"/>
                <a:gd name="connsiteX16" fmla="*/ 4276866 w 5439649"/>
                <a:gd name="connsiteY16" fmla="*/ 1619569 h 1619569"/>
                <a:gd name="connsiteX17" fmla="*/ 3683448 w 5439649"/>
                <a:gd name="connsiteY17" fmla="*/ 1619569 h 1619569"/>
                <a:gd name="connsiteX18" fmla="*/ 3090030 w 5439649"/>
                <a:gd name="connsiteY18" fmla="*/ 1619569 h 1619569"/>
                <a:gd name="connsiteX19" fmla="*/ 2594608 w 5439649"/>
                <a:gd name="connsiteY19" fmla="*/ 1619569 h 1619569"/>
                <a:gd name="connsiteX20" fmla="*/ 2050188 w 5439649"/>
                <a:gd name="connsiteY20" fmla="*/ 1619569 h 1619569"/>
                <a:gd name="connsiteX21" fmla="*/ 1407772 w 5439649"/>
                <a:gd name="connsiteY21" fmla="*/ 1619569 h 1619569"/>
                <a:gd name="connsiteX22" fmla="*/ 765356 w 5439649"/>
                <a:gd name="connsiteY22" fmla="*/ 1619569 h 1619569"/>
                <a:gd name="connsiteX23" fmla="*/ 269934 w 5439649"/>
                <a:gd name="connsiteY23" fmla="*/ 1619569 h 1619569"/>
                <a:gd name="connsiteX24" fmla="*/ 0 w 5439649"/>
                <a:gd name="connsiteY24" fmla="*/ 1349635 h 1619569"/>
                <a:gd name="connsiteX25" fmla="*/ 0 w 5439649"/>
                <a:gd name="connsiteY25" fmla="*/ 842176 h 1619569"/>
                <a:gd name="connsiteX26" fmla="*/ 0 w 5439649"/>
                <a:gd name="connsiteY26" fmla="*/ 269934 h 1619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439649" h="1619569" fill="none" extrusionOk="0">
                  <a:moveTo>
                    <a:pt x="0" y="269934"/>
                  </a:moveTo>
                  <a:cubicBezTo>
                    <a:pt x="-25203" y="125100"/>
                    <a:pt x="98579" y="11336"/>
                    <a:pt x="269934" y="0"/>
                  </a:cubicBezTo>
                  <a:cubicBezTo>
                    <a:pt x="464683" y="-6186"/>
                    <a:pt x="556767" y="41848"/>
                    <a:pt x="765356" y="0"/>
                  </a:cubicBezTo>
                  <a:cubicBezTo>
                    <a:pt x="973945" y="-41848"/>
                    <a:pt x="1096416" y="26425"/>
                    <a:pt x="1358774" y="0"/>
                  </a:cubicBezTo>
                  <a:cubicBezTo>
                    <a:pt x="1621132" y="-26425"/>
                    <a:pt x="1737048" y="26078"/>
                    <a:pt x="2001190" y="0"/>
                  </a:cubicBezTo>
                  <a:cubicBezTo>
                    <a:pt x="2265332" y="-26078"/>
                    <a:pt x="2512723" y="23255"/>
                    <a:pt x="2643606" y="0"/>
                  </a:cubicBezTo>
                  <a:cubicBezTo>
                    <a:pt x="2774489" y="-23255"/>
                    <a:pt x="3154109" y="51684"/>
                    <a:pt x="3286021" y="0"/>
                  </a:cubicBezTo>
                  <a:cubicBezTo>
                    <a:pt x="3417933" y="-51684"/>
                    <a:pt x="3590680" y="23765"/>
                    <a:pt x="3683448" y="0"/>
                  </a:cubicBezTo>
                  <a:cubicBezTo>
                    <a:pt x="3776216" y="-23765"/>
                    <a:pt x="3922051" y="42939"/>
                    <a:pt x="4080875" y="0"/>
                  </a:cubicBezTo>
                  <a:cubicBezTo>
                    <a:pt x="4239699" y="-42939"/>
                    <a:pt x="4463353" y="30667"/>
                    <a:pt x="4576297" y="0"/>
                  </a:cubicBezTo>
                  <a:cubicBezTo>
                    <a:pt x="4689241" y="-30667"/>
                    <a:pt x="4981791" y="16663"/>
                    <a:pt x="5169715" y="0"/>
                  </a:cubicBezTo>
                  <a:cubicBezTo>
                    <a:pt x="5293801" y="-19190"/>
                    <a:pt x="5436761" y="122748"/>
                    <a:pt x="5439649" y="269934"/>
                  </a:cubicBezTo>
                  <a:cubicBezTo>
                    <a:pt x="5441440" y="390104"/>
                    <a:pt x="5400522" y="584512"/>
                    <a:pt x="5439649" y="820582"/>
                  </a:cubicBezTo>
                  <a:cubicBezTo>
                    <a:pt x="5478776" y="1056652"/>
                    <a:pt x="5411244" y="1099666"/>
                    <a:pt x="5439649" y="1349635"/>
                  </a:cubicBezTo>
                  <a:cubicBezTo>
                    <a:pt x="5465642" y="1506196"/>
                    <a:pt x="5337452" y="1599619"/>
                    <a:pt x="5169715" y="1619569"/>
                  </a:cubicBezTo>
                  <a:cubicBezTo>
                    <a:pt x="5002226" y="1663484"/>
                    <a:pt x="4931694" y="1600524"/>
                    <a:pt x="4723291" y="1619569"/>
                  </a:cubicBezTo>
                  <a:cubicBezTo>
                    <a:pt x="4514888" y="1638614"/>
                    <a:pt x="4372216" y="1612811"/>
                    <a:pt x="4276866" y="1619569"/>
                  </a:cubicBezTo>
                  <a:cubicBezTo>
                    <a:pt x="4181517" y="1626327"/>
                    <a:pt x="3882831" y="1582064"/>
                    <a:pt x="3683448" y="1619569"/>
                  </a:cubicBezTo>
                  <a:cubicBezTo>
                    <a:pt x="3484065" y="1657074"/>
                    <a:pt x="3333524" y="1610855"/>
                    <a:pt x="3090030" y="1619569"/>
                  </a:cubicBezTo>
                  <a:cubicBezTo>
                    <a:pt x="2846536" y="1628283"/>
                    <a:pt x="2760670" y="1563327"/>
                    <a:pt x="2594608" y="1619569"/>
                  </a:cubicBezTo>
                  <a:cubicBezTo>
                    <a:pt x="2428546" y="1675811"/>
                    <a:pt x="2160398" y="1573085"/>
                    <a:pt x="2050188" y="1619569"/>
                  </a:cubicBezTo>
                  <a:cubicBezTo>
                    <a:pt x="1939978" y="1666053"/>
                    <a:pt x="1662321" y="1544699"/>
                    <a:pt x="1407772" y="1619569"/>
                  </a:cubicBezTo>
                  <a:cubicBezTo>
                    <a:pt x="1153223" y="1694439"/>
                    <a:pt x="1083199" y="1606138"/>
                    <a:pt x="765356" y="1619569"/>
                  </a:cubicBezTo>
                  <a:cubicBezTo>
                    <a:pt x="447513" y="1633000"/>
                    <a:pt x="486519" y="1605958"/>
                    <a:pt x="269934" y="1619569"/>
                  </a:cubicBezTo>
                  <a:cubicBezTo>
                    <a:pt x="106914" y="1649882"/>
                    <a:pt x="39904" y="1478905"/>
                    <a:pt x="0" y="1349635"/>
                  </a:cubicBezTo>
                  <a:cubicBezTo>
                    <a:pt x="-25967" y="1230305"/>
                    <a:pt x="57630" y="988151"/>
                    <a:pt x="0" y="842176"/>
                  </a:cubicBezTo>
                  <a:cubicBezTo>
                    <a:pt x="-57630" y="696201"/>
                    <a:pt x="32182" y="423715"/>
                    <a:pt x="0" y="269934"/>
                  </a:cubicBezTo>
                  <a:close/>
                </a:path>
                <a:path w="5439649" h="1619569" stroke="0" extrusionOk="0">
                  <a:moveTo>
                    <a:pt x="0" y="269934"/>
                  </a:moveTo>
                  <a:cubicBezTo>
                    <a:pt x="-14429" y="147423"/>
                    <a:pt x="137027" y="11930"/>
                    <a:pt x="269934" y="0"/>
                  </a:cubicBezTo>
                  <a:cubicBezTo>
                    <a:pt x="390353" y="-29780"/>
                    <a:pt x="590446" y="54561"/>
                    <a:pt x="814354" y="0"/>
                  </a:cubicBezTo>
                  <a:cubicBezTo>
                    <a:pt x="1038262" y="-54561"/>
                    <a:pt x="1107573" y="42885"/>
                    <a:pt x="1260779" y="0"/>
                  </a:cubicBezTo>
                  <a:cubicBezTo>
                    <a:pt x="1413986" y="-42885"/>
                    <a:pt x="1655480" y="58528"/>
                    <a:pt x="1756201" y="0"/>
                  </a:cubicBezTo>
                  <a:cubicBezTo>
                    <a:pt x="1856922" y="-58528"/>
                    <a:pt x="1972464" y="19281"/>
                    <a:pt x="2153628" y="0"/>
                  </a:cubicBezTo>
                  <a:cubicBezTo>
                    <a:pt x="2334792" y="-19281"/>
                    <a:pt x="2509071" y="1100"/>
                    <a:pt x="2796043" y="0"/>
                  </a:cubicBezTo>
                  <a:cubicBezTo>
                    <a:pt x="3083015" y="-1100"/>
                    <a:pt x="3037749" y="17553"/>
                    <a:pt x="3193470" y="0"/>
                  </a:cubicBezTo>
                  <a:cubicBezTo>
                    <a:pt x="3349191" y="-17553"/>
                    <a:pt x="3500737" y="2762"/>
                    <a:pt x="3639894" y="0"/>
                  </a:cubicBezTo>
                  <a:cubicBezTo>
                    <a:pt x="3779051" y="-2762"/>
                    <a:pt x="4054139" y="40174"/>
                    <a:pt x="4184315" y="0"/>
                  </a:cubicBezTo>
                  <a:cubicBezTo>
                    <a:pt x="4314491" y="-40174"/>
                    <a:pt x="4430850" y="22993"/>
                    <a:pt x="4581741" y="0"/>
                  </a:cubicBezTo>
                  <a:cubicBezTo>
                    <a:pt x="4732632" y="-22993"/>
                    <a:pt x="4994819" y="8780"/>
                    <a:pt x="5169715" y="0"/>
                  </a:cubicBezTo>
                  <a:cubicBezTo>
                    <a:pt x="5306541" y="-18604"/>
                    <a:pt x="5418120" y="141521"/>
                    <a:pt x="5439649" y="269934"/>
                  </a:cubicBezTo>
                  <a:cubicBezTo>
                    <a:pt x="5489214" y="481394"/>
                    <a:pt x="5382359" y="632977"/>
                    <a:pt x="5439649" y="798987"/>
                  </a:cubicBezTo>
                  <a:cubicBezTo>
                    <a:pt x="5496939" y="964997"/>
                    <a:pt x="5406762" y="1117969"/>
                    <a:pt x="5439649" y="1349635"/>
                  </a:cubicBezTo>
                  <a:cubicBezTo>
                    <a:pt x="5458374" y="1492702"/>
                    <a:pt x="5312382" y="1628125"/>
                    <a:pt x="5169715" y="1619569"/>
                  </a:cubicBezTo>
                  <a:cubicBezTo>
                    <a:pt x="5044622" y="1648038"/>
                    <a:pt x="4721211" y="1598013"/>
                    <a:pt x="4576297" y="1619569"/>
                  </a:cubicBezTo>
                  <a:cubicBezTo>
                    <a:pt x="4431383" y="1641125"/>
                    <a:pt x="4341515" y="1605935"/>
                    <a:pt x="4178870" y="1619569"/>
                  </a:cubicBezTo>
                  <a:cubicBezTo>
                    <a:pt x="4016225" y="1633203"/>
                    <a:pt x="3829213" y="1616659"/>
                    <a:pt x="3585452" y="1619569"/>
                  </a:cubicBezTo>
                  <a:cubicBezTo>
                    <a:pt x="3341691" y="1622479"/>
                    <a:pt x="3213122" y="1582907"/>
                    <a:pt x="3090030" y="1619569"/>
                  </a:cubicBezTo>
                  <a:cubicBezTo>
                    <a:pt x="2966938" y="1656231"/>
                    <a:pt x="2684421" y="1554975"/>
                    <a:pt x="2496612" y="1619569"/>
                  </a:cubicBezTo>
                  <a:cubicBezTo>
                    <a:pt x="2308803" y="1684163"/>
                    <a:pt x="2105497" y="1566922"/>
                    <a:pt x="2001190" y="1619569"/>
                  </a:cubicBezTo>
                  <a:cubicBezTo>
                    <a:pt x="1896883" y="1672216"/>
                    <a:pt x="1674182" y="1604523"/>
                    <a:pt x="1358774" y="1619569"/>
                  </a:cubicBezTo>
                  <a:cubicBezTo>
                    <a:pt x="1043366" y="1634615"/>
                    <a:pt x="1006199" y="1566671"/>
                    <a:pt x="814354" y="1619569"/>
                  </a:cubicBezTo>
                  <a:cubicBezTo>
                    <a:pt x="622509" y="1672467"/>
                    <a:pt x="464646" y="1575987"/>
                    <a:pt x="269934" y="1619569"/>
                  </a:cubicBezTo>
                  <a:cubicBezTo>
                    <a:pt x="147865" y="1600836"/>
                    <a:pt x="-28392" y="1524606"/>
                    <a:pt x="0" y="1349635"/>
                  </a:cubicBezTo>
                  <a:cubicBezTo>
                    <a:pt x="-34697" y="1120438"/>
                    <a:pt x="9911" y="927173"/>
                    <a:pt x="0" y="809785"/>
                  </a:cubicBezTo>
                  <a:cubicBezTo>
                    <a:pt x="-9911" y="692397"/>
                    <a:pt x="51669" y="394709"/>
                    <a:pt x="0" y="269934"/>
                  </a:cubicBezTo>
                  <a:close/>
                </a:path>
              </a:pathLst>
            </a:custGeom>
            <a:solidFill>
              <a:srgbClr val="33CCCC"/>
            </a:solidFill>
            <a:ln w="28575" cap="flat" cmpd="sng" algn="ctr">
              <a:noFill/>
              <a:prstDash val="solid"/>
              <a:miter lim="800000"/>
            </a:ln>
            <a:effectLst/>
          </p:spPr>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marL="0" marR="0" lvl="0" indent="0" algn="ctr" defTabSz="914400" rtl="0" eaLnBrk="0" fontAlgn="base" latinLnBrk="0" hangingPunct="0">
                <a:lnSpc>
                  <a:spcPct val="150000"/>
                </a:lnSpc>
                <a:spcBef>
                  <a:spcPct val="0"/>
                </a:spcBef>
                <a:spcAft>
                  <a:spcPct val="0"/>
                </a:spcAft>
                <a:buClrTx/>
                <a:buSzTx/>
                <a:buFontTx/>
                <a:buNone/>
                <a:defRPr/>
              </a:pPr>
              <a:endParaRPr kumimoji="0" lang="en-US" altLang="vi-VN" sz="24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D1B425DE-2681-A075-2C58-07615A2C635B}"/>
                </a:ext>
              </a:extLst>
            </p:cNvPr>
            <p:cNvSpPr txBox="1"/>
            <p:nvPr/>
          </p:nvSpPr>
          <p:spPr>
            <a:xfrm>
              <a:off x="1053797" y="3018284"/>
              <a:ext cx="4817680" cy="1546088"/>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vi-VN" sz="2800" b="1" i="0" u="none" strike="noStrike" kern="0" cap="none" spc="0" normalizeH="0" baseline="0" noProof="0" dirty="0">
                  <a:ln>
                    <a:noFill/>
                  </a:ln>
                  <a:effectLst/>
                  <a:uLnTx/>
                  <a:uFillTx/>
                  <a:latin typeface="Cambria" panose="02040503050406030204" pitchFamily="18" charset="0"/>
                  <a:ea typeface="Cambria" panose="02040503050406030204" pitchFamily="18" charset="0"/>
                </a:rPr>
                <a:t>Nêu sự việc đáng nhớ, sự việc gây xúc động</a:t>
              </a:r>
              <a:endParaRPr kumimoji="0" lang="en-US" sz="2800" b="1" i="0" u="none" strike="noStrike" kern="0" cap="none" spc="0" normalizeH="0" baseline="0" noProof="0" dirty="0">
                <a:ln>
                  <a:noFill/>
                </a:ln>
                <a:effectLst/>
                <a:uLnTx/>
                <a:uFillTx/>
                <a:latin typeface="Cambria" panose="02040503050406030204" pitchFamily="18" charset="0"/>
                <a:ea typeface="Cambria" panose="02040503050406030204" pitchFamily="18" charset="0"/>
              </a:endParaRPr>
            </a:p>
          </p:txBody>
        </p:sp>
      </p:grpSp>
      <p:grpSp>
        <p:nvGrpSpPr>
          <p:cNvPr id="22" name="Group 21">
            <a:extLst>
              <a:ext uri="{FF2B5EF4-FFF2-40B4-BE49-F238E27FC236}">
                <a16:creationId xmlns:a16="http://schemas.microsoft.com/office/drawing/2014/main" id="{B2F222BA-12EC-E06D-0064-85997CF1DF37}"/>
              </a:ext>
            </a:extLst>
          </p:cNvPr>
          <p:cNvGrpSpPr/>
          <p:nvPr/>
        </p:nvGrpSpPr>
        <p:grpSpPr>
          <a:xfrm>
            <a:off x="6149685" y="5395324"/>
            <a:ext cx="5635915" cy="1462676"/>
            <a:chOff x="823518" y="2910697"/>
            <a:chExt cx="5342578" cy="1653675"/>
          </a:xfrm>
        </p:grpSpPr>
        <p:sp>
          <p:nvSpPr>
            <p:cNvPr id="23" name="Rectangle: Rounded Corners 3">
              <a:extLst>
                <a:ext uri="{FF2B5EF4-FFF2-40B4-BE49-F238E27FC236}">
                  <a16:creationId xmlns:a16="http://schemas.microsoft.com/office/drawing/2014/main" id="{B68B7550-0B74-8A24-47D9-3155717E1022}"/>
                </a:ext>
              </a:extLst>
            </p:cNvPr>
            <p:cNvSpPr/>
            <p:nvPr/>
          </p:nvSpPr>
          <p:spPr>
            <a:xfrm>
              <a:off x="823518" y="2910697"/>
              <a:ext cx="5342578" cy="1184806"/>
            </a:xfrm>
            <a:custGeom>
              <a:avLst/>
              <a:gdLst>
                <a:gd name="connsiteX0" fmla="*/ 0 w 5439649"/>
                <a:gd name="connsiteY0" fmla="*/ 269934 h 1619569"/>
                <a:gd name="connsiteX1" fmla="*/ 269934 w 5439649"/>
                <a:gd name="connsiteY1" fmla="*/ 0 h 1619569"/>
                <a:gd name="connsiteX2" fmla="*/ 765356 w 5439649"/>
                <a:gd name="connsiteY2" fmla="*/ 0 h 1619569"/>
                <a:gd name="connsiteX3" fmla="*/ 1358774 w 5439649"/>
                <a:gd name="connsiteY3" fmla="*/ 0 h 1619569"/>
                <a:gd name="connsiteX4" fmla="*/ 2001190 w 5439649"/>
                <a:gd name="connsiteY4" fmla="*/ 0 h 1619569"/>
                <a:gd name="connsiteX5" fmla="*/ 2643606 w 5439649"/>
                <a:gd name="connsiteY5" fmla="*/ 0 h 1619569"/>
                <a:gd name="connsiteX6" fmla="*/ 3286021 w 5439649"/>
                <a:gd name="connsiteY6" fmla="*/ 0 h 1619569"/>
                <a:gd name="connsiteX7" fmla="*/ 3683448 w 5439649"/>
                <a:gd name="connsiteY7" fmla="*/ 0 h 1619569"/>
                <a:gd name="connsiteX8" fmla="*/ 4080875 w 5439649"/>
                <a:gd name="connsiteY8" fmla="*/ 0 h 1619569"/>
                <a:gd name="connsiteX9" fmla="*/ 4576297 w 5439649"/>
                <a:gd name="connsiteY9" fmla="*/ 0 h 1619569"/>
                <a:gd name="connsiteX10" fmla="*/ 5169715 w 5439649"/>
                <a:gd name="connsiteY10" fmla="*/ 0 h 1619569"/>
                <a:gd name="connsiteX11" fmla="*/ 5439649 w 5439649"/>
                <a:gd name="connsiteY11" fmla="*/ 269934 h 1619569"/>
                <a:gd name="connsiteX12" fmla="*/ 5439649 w 5439649"/>
                <a:gd name="connsiteY12" fmla="*/ 820582 h 1619569"/>
                <a:gd name="connsiteX13" fmla="*/ 5439649 w 5439649"/>
                <a:gd name="connsiteY13" fmla="*/ 1349635 h 1619569"/>
                <a:gd name="connsiteX14" fmla="*/ 5169715 w 5439649"/>
                <a:gd name="connsiteY14" fmla="*/ 1619569 h 1619569"/>
                <a:gd name="connsiteX15" fmla="*/ 4723291 w 5439649"/>
                <a:gd name="connsiteY15" fmla="*/ 1619569 h 1619569"/>
                <a:gd name="connsiteX16" fmla="*/ 4276866 w 5439649"/>
                <a:gd name="connsiteY16" fmla="*/ 1619569 h 1619569"/>
                <a:gd name="connsiteX17" fmla="*/ 3683448 w 5439649"/>
                <a:gd name="connsiteY17" fmla="*/ 1619569 h 1619569"/>
                <a:gd name="connsiteX18" fmla="*/ 3090030 w 5439649"/>
                <a:gd name="connsiteY18" fmla="*/ 1619569 h 1619569"/>
                <a:gd name="connsiteX19" fmla="*/ 2594608 w 5439649"/>
                <a:gd name="connsiteY19" fmla="*/ 1619569 h 1619569"/>
                <a:gd name="connsiteX20" fmla="*/ 2050188 w 5439649"/>
                <a:gd name="connsiteY20" fmla="*/ 1619569 h 1619569"/>
                <a:gd name="connsiteX21" fmla="*/ 1407772 w 5439649"/>
                <a:gd name="connsiteY21" fmla="*/ 1619569 h 1619569"/>
                <a:gd name="connsiteX22" fmla="*/ 765356 w 5439649"/>
                <a:gd name="connsiteY22" fmla="*/ 1619569 h 1619569"/>
                <a:gd name="connsiteX23" fmla="*/ 269934 w 5439649"/>
                <a:gd name="connsiteY23" fmla="*/ 1619569 h 1619569"/>
                <a:gd name="connsiteX24" fmla="*/ 0 w 5439649"/>
                <a:gd name="connsiteY24" fmla="*/ 1349635 h 1619569"/>
                <a:gd name="connsiteX25" fmla="*/ 0 w 5439649"/>
                <a:gd name="connsiteY25" fmla="*/ 842176 h 1619569"/>
                <a:gd name="connsiteX26" fmla="*/ 0 w 5439649"/>
                <a:gd name="connsiteY26" fmla="*/ 269934 h 1619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439649" h="1619569" fill="none" extrusionOk="0">
                  <a:moveTo>
                    <a:pt x="0" y="269934"/>
                  </a:moveTo>
                  <a:cubicBezTo>
                    <a:pt x="-25203" y="125100"/>
                    <a:pt x="98579" y="11336"/>
                    <a:pt x="269934" y="0"/>
                  </a:cubicBezTo>
                  <a:cubicBezTo>
                    <a:pt x="464683" y="-6186"/>
                    <a:pt x="556767" y="41848"/>
                    <a:pt x="765356" y="0"/>
                  </a:cubicBezTo>
                  <a:cubicBezTo>
                    <a:pt x="973945" y="-41848"/>
                    <a:pt x="1096416" y="26425"/>
                    <a:pt x="1358774" y="0"/>
                  </a:cubicBezTo>
                  <a:cubicBezTo>
                    <a:pt x="1621132" y="-26425"/>
                    <a:pt x="1737048" y="26078"/>
                    <a:pt x="2001190" y="0"/>
                  </a:cubicBezTo>
                  <a:cubicBezTo>
                    <a:pt x="2265332" y="-26078"/>
                    <a:pt x="2512723" y="23255"/>
                    <a:pt x="2643606" y="0"/>
                  </a:cubicBezTo>
                  <a:cubicBezTo>
                    <a:pt x="2774489" y="-23255"/>
                    <a:pt x="3154109" y="51684"/>
                    <a:pt x="3286021" y="0"/>
                  </a:cubicBezTo>
                  <a:cubicBezTo>
                    <a:pt x="3417933" y="-51684"/>
                    <a:pt x="3590680" y="23765"/>
                    <a:pt x="3683448" y="0"/>
                  </a:cubicBezTo>
                  <a:cubicBezTo>
                    <a:pt x="3776216" y="-23765"/>
                    <a:pt x="3922051" y="42939"/>
                    <a:pt x="4080875" y="0"/>
                  </a:cubicBezTo>
                  <a:cubicBezTo>
                    <a:pt x="4239699" y="-42939"/>
                    <a:pt x="4463353" y="30667"/>
                    <a:pt x="4576297" y="0"/>
                  </a:cubicBezTo>
                  <a:cubicBezTo>
                    <a:pt x="4689241" y="-30667"/>
                    <a:pt x="4981791" y="16663"/>
                    <a:pt x="5169715" y="0"/>
                  </a:cubicBezTo>
                  <a:cubicBezTo>
                    <a:pt x="5293801" y="-19190"/>
                    <a:pt x="5436761" y="122748"/>
                    <a:pt x="5439649" y="269934"/>
                  </a:cubicBezTo>
                  <a:cubicBezTo>
                    <a:pt x="5441440" y="390104"/>
                    <a:pt x="5400522" y="584512"/>
                    <a:pt x="5439649" y="820582"/>
                  </a:cubicBezTo>
                  <a:cubicBezTo>
                    <a:pt x="5478776" y="1056652"/>
                    <a:pt x="5411244" y="1099666"/>
                    <a:pt x="5439649" y="1349635"/>
                  </a:cubicBezTo>
                  <a:cubicBezTo>
                    <a:pt x="5465642" y="1506196"/>
                    <a:pt x="5337452" y="1599619"/>
                    <a:pt x="5169715" y="1619569"/>
                  </a:cubicBezTo>
                  <a:cubicBezTo>
                    <a:pt x="5002226" y="1663484"/>
                    <a:pt x="4931694" y="1600524"/>
                    <a:pt x="4723291" y="1619569"/>
                  </a:cubicBezTo>
                  <a:cubicBezTo>
                    <a:pt x="4514888" y="1638614"/>
                    <a:pt x="4372216" y="1612811"/>
                    <a:pt x="4276866" y="1619569"/>
                  </a:cubicBezTo>
                  <a:cubicBezTo>
                    <a:pt x="4181517" y="1626327"/>
                    <a:pt x="3882831" y="1582064"/>
                    <a:pt x="3683448" y="1619569"/>
                  </a:cubicBezTo>
                  <a:cubicBezTo>
                    <a:pt x="3484065" y="1657074"/>
                    <a:pt x="3333524" y="1610855"/>
                    <a:pt x="3090030" y="1619569"/>
                  </a:cubicBezTo>
                  <a:cubicBezTo>
                    <a:pt x="2846536" y="1628283"/>
                    <a:pt x="2760670" y="1563327"/>
                    <a:pt x="2594608" y="1619569"/>
                  </a:cubicBezTo>
                  <a:cubicBezTo>
                    <a:pt x="2428546" y="1675811"/>
                    <a:pt x="2160398" y="1573085"/>
                    <a:pt x="2050188" y="1619569"/>
                  </a:cubicBezTo>
                  <a:cubicBezTo>
                    <a:pt x="1939978" y="1666053"/>
                    <a:pt x="1662321" y="1544699"/>
                    <a:pt x="1407772" y="1619569"/>
                  </a:cubicBezTo>
                  <a:cubicBezTo>
                    <a:pt x="1153223" y="1694439"/>
                    <a:pt x="1083199" y="1606138"/>
                    <a:pt x="765356" y="1619569"/>
                  </a:cubicBezTo>
                  <a:cubicBezTo>
                    <a:pt x="447513" y="1633000"/>
                    <a:pt x="486519" y="1605958"/>
                    <a:pt x="269934" y="1619569"/>
                  </a:cubicBezTo>
                  <a:cubicBezTo>
                    <a:pt x="106914" y="1649882"/>
                    <a:pt x="39904" y="1478905"/>
                    <a:pt x="0" y="1349635"/>
                  </a:cubicBezTo>
                  <a:cubicBezTo>
                    <a:pt x="-25967" y="1230305"/>
                    <a:pt x="57630" y="988151"/>
                    <a:pt x="0" y="842176"/>
                  </a:cubicBezTo>
                  <a:cubicBezTo>
                    <a:pt x="-57630" y="696201"/>
                    <a:pt x="32182" y="423715"/>
                    <a:pt x="0" y="269934"/>
                  </a:cubicBezTo>
                  <a:close/>
                </a:path>
                <a:path w="5439649" h="1619569" stroke="0" extrusionOk="0">
                  <a:moveTo>
                    <a:pt x="0" y="269934"/>
                  </a:moveTo>
                  <a:cubicBezTo>
                    <a:pt x="-14429" y="147423"/>
                    <a:pt x="137027" y="11930"/>
                    <a:pt x="269934" y="0"/>
                  </a:cubicBezTo>
                  <a:cubicBezTo>
                    <a:pt x="390353" y="-29780"/>
                    <a:pt x="590446" y="54561"/>
                    <a:pt x="814354" y="0"/>
                  </a:cubicBezTo>
                  <a:cubicBezTo>
                    <a:pt x="1038262" y="-54561"/>
                    <a:pt x="1107573" y="42885"/>
                    <a:pt x="1260779" y="0"/>
                  </a:cubicBezTo>
                  <a:cubicBezTo>
                    <a:pt x="1413986" y="-42885"/>
                    <a:pt x="1655480" y="58528"/>
                    <a:pt x="1756201" y="0"/>
                  </a:cubicBezTo>
                  <a:cubicBezTo>
                    <a:pt x="1856922" y="-58528"/>
                    <a:pt x="1972464" y="19281"/>
                    <a:pt x="2153628" y="0"/>
                  </a:cubicBezTo>
                  <a:cubicBezTo>
                    <a:pt x="2334792" y="-19281"/>
                    <a:pt x="2509071" y="1100"/>
                    <a:pt x="2796043" y="0"/>
                  </a:cubicBezTo>
                  <a:cubicBezTo>
                    <a:pt x="3083015" y="-1100"/>
                    <a:pt x="3037749" y="17553"/>
                    <a:pt x="3193470" y="0"/>
                  </a:cubicBezTo>
                  <a:cubicBezTo>
                    <a:pt x="3349191" y="-17553"/>
                    <a:pt x="3500737" y="2762"/>
                    <a:pt x="3639894" y="0"/>
                  </a:cubicBezTo>
                  <a:cubicBezTo>
                    <a:pt x="3779051" y="-2762"/>
                    <a:pt x="4054139" y="40174"/>
                    <a:pt x="4184315" y="0"/>
                  </a:cubicBezTo>
                  <a:cubicBezTo>
                    <a:pt x="4314491" y="-40174"/>
                    <a:pt x="4430850" y="22993"/>
                    <a:pt x="4581741" y="0"/>
                  </a:cubicBezTo>
                  <a:cubicBezTo>
                    <a:pt x="4732632" y="-22993"/>
                    <a:pt x="4994819" y="8780"/>
                    <a:pt x="5169715" y="0"/>
                  </a:cubicBezTo>
                  <a:cubicBezTo>
                    <a:pt x="5306541" y="-18604"/>
                    <a:pt x="5418120" y="141521"/>
                    <a:pt x="5439649" y="269934"/>
                  </a:cubicBezTo>
                  <a:cubicBezTo>
                    <a:pt x="5489214" y="481394"/>
                    <a:pt x="5382359" y="632977"/>
                    <a:pt x="5439649" y="798987"/>
                  </a:cubicBezTo>
                  <a:cubicBezTo>
                    <a:pt x="5496939" y="964997"/>
                    <a:pt x="5406762" y="1117969"/>
                    <a:pt x="5439649" y="1349635"/>
                  </a:cubicBezTo>
                  <a:cubicBezTo>
                    <a:pt x="5458374" y="1492702"/>
                    <a:pt x="5312382" y="1628125"/>
                    <a:pt x="5169715" y="1619569"/>
                  </a:cubicBezTo>
                  <a:cubicBezTo>
                    <a:pt x="5044622" y="1648038"/>
                    <a:pt x="4721211" y="1598013"/>
                    <a:pt x="4576297" y="1619569"/>
                  </a:cubicBezTo>
                  <a:cubicBezTo>
                    <a:pt x="4431383" y="1641125"/>
                    <a:pt x="4341515" y="1605935"/>
                    <a:pt x="4178870" y="1619569"/>
                  </a:cubicBezTo>
                  <a:cubicBezTo>
                    <a:pt x="4016225" y="1633203"/>
                    <a:pt x="3829213" y="1616659"/>
                    <a:pt x="3585452" y="1619569"/>
                  </a:cubicBezTo>
                  <a:cubicBezTo>
                    <a:pt x="3341691" y="1622479"/>
                    <a:pt x="3213122" y="1582907"/>
                    <a:pt x="3090030" y="1619569"/>
                  </a:cubicBezTo>
                  <a:cubicBezTo>
                    <a:pt x="2966938" y="1656231"/>
                    <a:pt x="2684421" y="1554975"/>
                    <a:pt x="2496612" y="1619569"/>
                  </a:cubicBezTo>
                  <a:cubicBezTo>
                    <a:pt x="2308803" y="1684163"/>
                    <a:pt x="2105497" y="1566922"/>
                    <a:pt x="2001190" y="1619569"/>
                  </a:cubicBezTo>
                  <a:cubicBezTo>
                    <a:pt x="1896883" y="1672216"/>
                    <a:pt x="1674182" y="1604523"/>
                    <a:pt x="1358774" y="1619569"/>
                  </a:cubicBezTo>
                  <a:cubicBezTo>
                    <a:pt x="1043366" y="1634615"/>
                    <a:pt x="1006199" y="1566671"/>
                    <a:pt x="814354" y="1619569"/>
                  </a:cubicBezTo>
                  <a:cubicBezTo>
                    <a:pt x="622509" y="1672467"/>
                    <a:pt x="464646" y="1575987"/>
                    <a:pt x="269934" y="1619569"/>
                  </a:cubicBezTo>
                  <a:cubicBezTo>
                    <a:pt x="147865" y="1600836"/>
                    <a:pt x="-28392" y="1524606"/>
                    <a:pt x="0" y="1349635"/>
                  </a:cubicBezTo>
                  <a:cubicBezTo>
                    <a:pt x="-34697" y="1120438"/>
                    <a:pt x="9911" y="927173"/>
                    <a:pt x="0" y="809785"/>
                  </a:cubicBezTo>
                  <a:cubicBezTo>
                    <a:pt x="-9911" y="692397"/>
                    <a:pt x="51669" y="394709"/>
                    <a:pt x="0" y="269934"/>
                  </a:cubicBezTo>
                  <a:close/>
                </a:path>
              </a:pathLst>
            </a:custGeom>
            <a:solidFill>
              <a:srgbClr val="33CCCC"/>
            </a:solidFill>
            <a:ln w="28575" cap="flat" cmpd="sng" algn="ctr">
              <a:noFill/>
              <a:prstDash val="solid"/>
              <a:miter lim="800000"/>
            </a:ln>
            <a:effectLst/>
          </p:spPr>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marL="0" marR="0" lvl="0" indent="0" algn="ctr" defTabSz="914400" rtl="0" eaLnBrk="0" fontAlgn="base" latinLnBrk="0" hangingPunct="0">
                <a:lnSpc>
                  <a:spcPct val="150000"/>
                </a:lnSpc>
                <a:spcBef>
                  <a:spcPct val="0"/>
                </a:spcBef>
                <a:spcAft>
                  <a:spcPct val="0"/>
                </a:spcAft>
                <a:buClrTx/>
                <a:buSzTx/>
                <a:buFontTx/>
                <a:buNone/>
                <a:defRPr/>
              </a:pPr>
              <a:endParaRPr kumimoji="0" lang="en-US" altLang="vi-VN" sz="24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C89D6497-4D01-FF20-F907-BAFBD755A8C9}"/>
                </a:ext>
              </a:extLst>
            </p:cNvPr>
            <p:cNvSpPr txBox="1"/>
            <p:nvPr/>
          </p:nvSpPr>
          <p:spPr>
            <a:xfrm>
              <a:off x="1053797" y="3018284"/>
              <a:ext cx="4817680" cy="1546088"/>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vi-VN" sz="2800" b="1" i="0" u="none" strike="noStrike" kern="0" cap="none" spc="0" normalizeH="0" baseline="0" noProof="0" dirty="0">
                  <a:ln>
                    <a:noFill/>
                  </a:ln>
                  <a:effectLst/>
                  <a:uLnTx/>
                  <a:uFillTx/>
                  <a:latin typeface="Cambria" panose="02040503050406030204" pitchFamily="18" charset="0"/>
                  <a:ea typeface="Cambria" panose="02040503050406030204" pitchFamily="18" charset="0"/>
                </a:rPr>
                <a:t>Nêu ý nghĩa, bài học bổ ích rút ra từ câu chuyện</a:t>
              </a:r>
              <a:endParaRPr kumimoji="0" lang="en-US" sz="2800" b="1" i="0" u="none" strike="noStrike" kern="0" cap="none" spc="0" normalizeH="0" baseline="0" noProof="0" dirty="0">
                <a:ln>
                  <a:noFill/>
                </a:ln>
                <a:effectLst/>
                <a:uLnTx/>
                <a:uFillTx/>
                <a:latin typeface="Cambria" panose="02040503050406030204" pitchFamily="18" charset="0"/>
                <a:ea typeface="Cambria" panose="02040503050406030204" pitchFamily="18" charset="0"/>
              </a:endParaRPr>
            </a:p>
          </p:txBody>
        </p:sp>
      </p:gr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1000"/>
                                        <p:tgtEl>
                                          <p:spTgt spid="22"/>
                                        </p:tgtEl>
                                      </p:cBhvr>
                                    </p:animEffect>
                                    <p:anim calcmode="lin" valueType="num">
                                      <p:cBhvr>
                                        <p:cTn id="29" dur="1000" fill="hold"/>
                                        <p:tgtEl>
                                          <p:spTgt spid="22"/>
                                        </p:tgtEl>
                                        <p:attrNameLst>
                                          <p:attrName>ppt_x</p:attrName>
                                        </p:attrNameLst>
                                      </p:cBhvr>
                                      <p:tavLst>
                                        <p:tav tm="0">
                                          <p:val>
                                            <p:strVal val="#ppt_x"/>
                                          </p:val>
                                        </p:tav>
                                        <p:tav tm="100000">
                                          <p:val>
                                            <p:strVal val="#ppt_x"/>
                                          </p:val>
                                        </p:tav>
                                      </p:tavLst>
                                    </p:anim>
                                    <p:anim calcmode="lin" valueType="num">
                                      <p:cBhvr>
                                        <p:cTn id="30"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een and red text on a black background&#10;&#10;Description automatically generated">
            <a:extLst>
              <a:ext uri="{FF2B5EF4-FFF2-40B4-BE49-F238E27FC236}">
                <a16:creationId xmlns:a16="http://schemas.microsoft.com/office/drawing/2014/main" id="{90B7ED83-F0FD-ED6A-1C45-80E09EA694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0008" y="898909"/>
            <a:ext cx="7193903" cy="5791702"/>
          </a:xfrm>
          <a:prstGeom prst="rect">
            <a:avLst/>
          </a:prstGeom>
        </p:spPr>
      </p:pic>
    </p:spTree>
    <p:extLst>
      <p:ext uri="{BB962C8B-B14F-4D97-AF65-F5344CB8AC3E}">
        <p14:creationId xmlns:p14="http://schemas.microsoft.com/office/powerpoint/2010/main" val="2226400029"/>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l="6527" t="8760" r="9459" b="11091"/>
          <a:stretch>
            <a:fillRect/>
          </a:stretch>
        </p:blipFill>
        <p:spPr>
          <a:xfrm rot="16200000">
            <a:off x="2307321" y="-2412662"/>
            <a:ext cx="6801855" cy="11627176"/>
          </a:xfrm>
          <a:prstGeom prst="rect">
            <a:avLst/>
          </a:prstGeom>
        </p:spPr>
      </p:pic>
      <p:pic>
        <p:nvPicPr>
          <p:cNvPr id="14" name="图片 13"/>
          <p:cNvPicPr>
            <a:picLocks noChangeAspect="1"/>
          </p:cNvPicPr>
          <p:nvPr/>
        </p:nvPicPr>
        <p:blipFill rotWithShape="1">
          <a:blip r:embed="rId3" cstate="print">
            <a:extLst>
              <a:ext uri="{28A0092B-C50C-407E-A947-70E740481C1C}">
                <a14:useLocalDpi xmlns:a14="http://schemas.microsoft.com/office/drawing/2010/main" val="0"/>
              </a:ext>
            </a:extLst>
          </a:blip>
          <a:srcRect b="29635"/>
          <a:stretch>
            <a:fillRect/>
          </a:stretch>
        </p:blipFill>
        <p:spPr>
          <a:xfrm>
            <a:off x="9908163" y="4147655"/>
            <a:ext cx="2380088" cy="2515867"/>
          </a:xfrm>
          <a:prstGeom prst="rect">
            <a:avLst/>
          </a:prstGeom>
        </p:spPr>
      </p:pic>
      <p:pic>
        <p:nvPicPr>
          <p:cNvPr id="9" name="图片 8"/>
          <p:cNvPicPr>
            <a:picLocks noChangeAspect="1"/>
          </p:cNvPicPr>
          <p:nvPr/>
        </p:nvPicPr>
        <p:blipFill rotWithShape="1">
          <a:blip r:embed="rId4" cstate="print">
            <a:extLst>
              <a:ext uri="{28A0092B-C50C-407E-A947-70E740481C1C}">
                <a14:useLocalDpi xmlns:a14="http://schemas.microsoft.com/office/drawing/2010/main" val="0"/>
              </a:ext>
            </a:extLst>
          </a:blip>
          <a:srcRect l="65661" t="10530" r="3335" b="60062"/>
          <a:stretch>
            <a:fillRect/>
          </a:stretch>
        </p:blipFill>
        <p:spPr>
          <a:xfrm>
            <a:off x="9789588" y="-48127"/>
            <a:ext cx="2434496" cy="3464021"/>
          </a:xfrm>
          <a:prstGeom prst="rect">
            <a:avLst/>
          </a:prstGeom>
        </p:spPr>
      </p:pic>
      <p:pic>
        <p:nvPicPr>
          <p:cNvPr id="11" name="图片 10"/>
          <p:cNvPicPr>
            <a:picLocks noChangeAspect="1"/>
          </p:cNvPicPr>
          <p:nvPr/>
        </p:nvPicPr>
        <p:blipFill rotWithShape="1">
          <a:blip r:embed="rId5" cstate="print">
            <a:extLst>
              <a:ext uri="{28A0092B-C50C-407E-A947-70E740481C1C}">
                <a14:useLocalDpi xmlns:a14="http://schemas.microsoft.com/office/drawing/2010/main" val="0"/>
              </a:ext>
            </a:extLst>
          </a:blip>
          <a:srcRect l="1872" t="61676" b="8620"/>
          <a:stretch>
            <a:fillRect/>
          </a:stretch>
        </p:blipFill>
        <p:spPr>
          <a:xfrm>
            <a:off x="-24063" y="5197641"/>
            <a:ext cx="12216062" cy="1636295"/>
          </a:xfrm>
          <a:prstGeom prst="rect">
            <a:avLst/>
          </a:prstGeom>
          <a:effectLst>
            <a:outerShdw blurRad="50800" dist="38100" dir="16200000" rotWithShape="0">
              <a:prstClr val="black">
                <a:alpha val="40000"/>
              </a:prstClr>
            </a:outerShdw>
          </a:effectLst>
        </p:spPr>
      </p:pic>
      <p:pic>
        <p:nvPicPr>
          <p:cNvPr id="19" name="图片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75932" y="18919"/>
            <a:ext cx="1940673" cy="1940673"/>
          </a:xfrm>
          <a:prstGeom prst="rect">
            <a:avLst/>
          </a:prstGeom>
        </p:spPr>
      </p:pic>
      <p:pic>
        <p:nvPicPr>
          <p:cNvPr id="13" name="Picture 12"/>
          <p:cNvPicPr>
            <a:picLocks noChangeAspect="1"/>
          </p:cNvPicPr>
          <p:nvPr/>
        </p:nvPicPr>
        <p:blipFill>
          <a:blip r:embed="rId7" cstate="print">
            <a:extLst>
              <a:ext uri="{BEBA8EAE-BF5A-486C-A8C5-ECC9F3942E4B}">
                <a14:imgProps xmlns:a14="http://schemas.microsoft.com/office/drawing/2010/main">
                  <a14:imgLayer r:embed="rId8">
                    <a14:imgEffect>
                      <a14:backgroundRemoval t="9885" b="89994" l="3510" r="98288">
                        <a14:foregroundMark x1="54880" y1="49121" x2="55822" y2="51425"/>
                        <a14:foregroundMark x1="40068" y1="50091" x2="45334" y2="50273"/>
                        <a14:foregroundMark x1="80308" y1="39054" x2="80009" y2="45543"/>
                      </a14:backgroundRemoval>
                    </a14:imgEffect>
                  </a14:imgLayer>
                </a14:imgProps>
              </a:ext>
              <a:ext uri="{28A0092B-C50C-407E-A947-70E740481C1C}">
                <a14:useLocalDpi xmlns:a14="http://schemas.microsoft.com/office/drawing/2010/main" val="0"/>
              </a:ext>
            </a:extLst>
          </a:blip>
          <a:stretch>
            <a:fillRect/>
          </a:stretch>
        </p:blipFill>
        <p:spPr>
          <a:xfrm>
            <a:off x="-353413" y="3429000"/>
            <a:ext cx="5716696" cy="4036380"/>
          </a:xfrm>
          <a:prstGeom prst="rect">
            <a:avLst/>
          </a:prstGeom>
        </p:spPr>
      </p:pic>
      <p:pic>
        <p:nvPicPr>
          <p:cNvPr id="27" name="图片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878214" y="-54329"/>
            <a:ext cx="1466109" cy="1466109"/>
          </a:xfrm>
          <a:prstGeom prst="rect">
            <a:avLst/>
          </a:prstGeom>
        </p:spPr>
      </p:pic>
      <p:sp>
        <p:nvSpPr>
          <p:cNvPr id="2" name="TextBox 1">
            <a:extLst>
              <a:ext uri="{FF2B5EF4-FFF2-40B4-BE49-F238E27FC236}">
                <a16:creationId xmlns:a16="http://schemas.microsoft.com/office/drawing/2014/main" id="{DD593633-A52F-F1F8-9884-B49EED1636D2}"/>
              </a:ext>
            </a:extLst>
          </p:cNvPr>
          <p:cNvSpPr txBox="1"/>
          <p:nvPr/>
        </p:nvSpPr>
        <p:spPr>
          <a:xfrm>
            <a:off x="2162175" y="2076450"/>
            <a:ext cx="7934325" cy="1569660"/>
          </a:xfrm>
          <a:prstGeom prst="rect">
            <a:avLst/>
          </a:prstGeom>
          <a:noFill/>
        </p:spPr>
        <p:txBody>
          <a:bodyPr wrap="square" rtlCol="0">
            <a:spAutoFit/>
          </a:bodyPr>
          <a:lstStyle/>
          <a:p>
            <a:pPr algn="ctr"/>
            <a:r>
              <a:rPr lang="en-US" sz="3200" b="1" i="1" dirty="0" err="1">
                <a:effectLst/>
                <a:latin typeface="Calibri" panose="020F0502020204030204" pitchFamily="34" charset="0"/>
                <a:ea typeface="Calibri" panose="020F0502020204030204" pitchFamily="34" charset="0"/>
                <a:cs typeface="Times New Roman" panose="02020603050405020304" pitchFamily="18" charset="0"/>
              </a:rPr>
              <a:t>Giới</a:t>
            </a:r>
            <a:r>
              <a:rPr lang="en-US" sz="32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effectLst/>
                <a:latin typeface="Calibri" panose="020F0502020204030204" pitchFamily="34" charset="0"/>
                <a:ea typeface="Calibri" panose="020F0502020204030204" pitchFamily="34" charset="0"/>
                <a:cs typeface="Times New Roman" panose="02020603050405020304" pitchFamily="18" charset="0"/>
              </a:rPr>
              <a:t>thiệu</a:t>
            </a:r>
            <a:r>
              <a:rPr lang="en-US" sz="32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effectLst/>
                <a:latin typeface="Calibri" panose="020F0502020204030204" pitchFamily="34" charset="0"/>
                <a:ea typeface="Calibri" panose="020F0502020204030204" pitchFamily="34" charset="0"/>
                <a:cs typeface="Times New Roman" panose="02020603050405020304" pitchFamily="18" charset="0"/>
              </a:rPr>
              <a:t>với</a:t>
            </a:r>
            <a:r>
              <a:rPr lang="en-US" sz="32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effectLst/>
                <a:latin typeface="Calibri" panose="020F0502020204030204" pitchFamily="34" charset="0"/>
                <a:ea typeface="Calibri" panose="020F0502020204030204" pitchFamily="34" charset="0"/>
                <a:cs typeface="Times New Roman" panose="02020603050405020304" pitchFamily="18" charset="0"/>
              </a:rPr>
              <a:t>bạn</a:t>
            </a:r>
            <a:r>
              <a:rPr lang="en-US" sz="32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effectLst/>
                <a:latin typeface="Calibri" panose="020F0502020204030204" pitchFamily="34" charset="0"/>
                <a:ea typeface="Calibri" panose="020F0502020204030204" pitchFamily="34" charset="0"/>
                <a:cs typeface="Times New Roman" panose="02020603050405020304" pitchFamily="18" charset="0"/>
              </a:rPr>
              <a:t>hoặc</a:t>
            </a:r>
            <a:r>
              <a:rPr lang="en-US" sz="32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effectLst/>
                <a:latin typeface="Calibri" panose="020F0502020204030204" pitchFamily="34" charset="0"/>
                <a:ea typeface="Calibri" panose="020F0502020204030204" pitchFamily="34" charset="0"/>
                <a:cs typeface="Times New Roman" panose="02020603050405020304" pitchFamily="18" charset="0"/>
              </a:rPr>
              <a:t>người</a:t>
            </a:r>
            <a:r>
              <a:rPr lang="en-US" sz="32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effectLst/>
                <a:latin typeface="Calibri" panose="020F0502020204030204" pitchFamily="34" charset="0"/>
                <a:ea typeface="Calibri" panose="020F0502020204030204" pitchFamily="34" charset="0"/>
                <a:cs typeface="Times New Roman" panose="02020603050405020304" pitchFamily="18" charset="0"/>
              </a:rPr>
              <a:t>thân</a:t>
            </a:r>
            <a:r>
              <a:rPr lang="en-US" sz="32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effectLst/>
                <a:latin typeface="Calibri" panose="020F0502020204030204" pitchFamily="34" charset="0"/>
                <a:ea typeface="Calibri" panose="020F0502020204030204" pitchFamily="34" charset="0"/>
                <a:cs typeface="Times New Roman" panose="02020603050405020304" pitchFamily="18" charset="0"/>
              </a:rPr>
              <a:t>về</a:t>
            </a:r>
            <a:r>
              <a:rPr lang="en-US" sz="32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effectLst/>
                <a:latin typeface="Calibri" panose="020F0502020204030204" pitchFamily="34" charset="0"/>
                <a:ea typeface="Calibri" panose="020F0502020204030204" pitchFamily="34" charset="0"/>
                <a:cs typeface="Times New Roman" panose="02020603050405020304" pitchFamily="18" charset="0"/>
              </a:rPr>
              <a:t>một</a:t>
            </a:r>
            <a:r>
              <a:rPr lang="en-US" sz="32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effectLst/>
                <a:latin typeface="Calibri" panose="020F0502020204030204" pitchFamily="34" charset="0"/>
                <a:ea typeface="Calibri" panose="020F0502020204030204" pitchFamily="34" charset="0"/>
                <a:cs typeface="Times New Roman" panose="02020603050405020304" pitchFamily="18" charset="0"/>
              </a:rPr>
              <a:t>người</a:t>
            </a:r>
            <a:r>
              <a:rPr lang="en-US" sz="32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effectLst/>
                <a:latin typeface="Calibri" panose="020F0502020204030204" pitchFamily="34" charset="0"/>
                <a:ea typeface="Calibri" panose="020F0502020204030204" pitchFamily="34" charset="0"/>
                <a:cs typeface="Times New Roman" panose="02020603050405020304" pitchFamily="18" charset="0"/>
              </a:rPr>
              <a:t>mà</a:t>
            </a:r>
            <a:r>
              <a:rPr lang="en-US" sz="32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effectLst/>
                <a:latin typeface="Calibri" panose="020F0502020204030204" pitchFamily="34" charset="0"/>
                <a:ea typeface="Calibri" panose="020F0502020204030204" pitchFamily="34" charset="0"/>
                <a:cs typeface="Times New Roman" panose="02020603050405020304" pitchFamily="18" charset="0"/>
              </a:rPr>
              <a:t>em</a:t>
            </a:r>
            <a:r>
              <a:rPr lang="en-US" sz="32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effectLst/>
                <a:latin typeface="Calibri" panose="020F0502020204030204" pitchFamily="34" charset="0"/>
                <a:ea typeface="Calibri" panose="020F0502020204030204" pitchFamily="34" charset="0"/>
                <a:cs typeface="Times New Roman" panose="02020603050405020304" pitchFamily="18" charset="0"/>
              </a:rPr>
              <a:t>khâm</a:t>
            </a:r>
            <a:r>
              <a:rPr lang="en-US" sz="32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effectLst/>
                <a:latin typeface="Calibri" panose="020F0502020204030204" pitchFamily="34" charset="0"/>
                <a:ea typeface="Calibri" panose="020F0502020204030204" pitchFamily="34" charset="0"/>
                <a:cs typeface="Times New Roman" panose="02020603050405020304" pitchFamily="18" charset="0"/>
              </a:rPr>
              <a:t>phục</a:t>
            </a:r>
            <a:r>
              <a:rPr lang="en-US" sz="32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effectLst/>
                <a:latin typeface="Calibri" panose="020F0502020204030204" pitchFamily="34" charset="0"/>
                <a:ea typeface="Calibri" panose="020F0502020204030204" pitchFamily="34" charset="0"/>
                <a:cs typeface="Times New Roman" panose="02020603050405020304" pitchFamily="18" charset="0"/>
              </a:rPr>
              <a:t>ngưỡng</a:t>
            </a:r>
            <a:r>
              <a:rPr lang="en-US" sz="32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effectLst/>
                <a:latin typeface="Calibri" panose="020F0502020204030204" pitchFamily="34" charset="0"/>
                <a:ea typeface="Calibri" panose="020F0502020204030204" pitchFamily="34" charset="0"/>
                <a:cs typeface="Times New Roman" panose="02020603050405020304" pitchFamily="18" charset="0"/>
              </a:rPr>
              <a:t>mộ</a:t>
            </a:r>
            <a:r>
              <a:rPr lang="en-US" sz="32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effectLst/>
                <a:latin typeface="Calibri" panose="020F0502020204030204" pitchFamily="34" charset="0"/>
                <a:ea typeface="Calibri" panose="020F0502020204030204" pitchFamily="34" charset="0"/>
                <a:cs typeface="Times New Roman" panose="02020603050405020304" pitchFamily="18" charset="0"/>
              </a:rPr>
              <a:t>có</a:t>
            </a:r>
            <a:r>
              <a:rPr lang="en-US" sz="32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effectLst/>
                <a:latin typeface="Calibri" panose="020F0502020204030204" pitchFamily="34" charset="0"/>
                <a:ea typeface="Calibri" panose="020F0502020204030204" pitchFamily="34" charset="0"/>
                <a:cs typeface="Times New Roman" panose="02020603050405020304" pitchFamily="18" charset="0"/>
              </a:rPr>
              <a:t>thể</a:t>
            </a:r>
            <a:r>
              <a:rPr lang="en-US" sz="32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effectLst/>
                <a:latin typeface="Calibri" panose="020F0502020204030204" pitchFamily="34" charset="0"/>
                <a:ea typeface="Calibri" panose="020F0502020204030204" pitchFamily="34" charset="0"/>
                <a:cs typeface="Times New Roman" panose="02020603050405020304" pitchFamily="18" charset="0"/>
              </a:rPr>
              <a:t>là</a:t>
            </a:r>
            <a:r>
              <a:rPr lang="en-US" sz="32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effectLst/>
                <a:latin typeface="Calibri" panose="020F0502020204030204" pitchFamily="34" charset="0"/>
                <a:ea typeface="Calibri" panose="020F0502020204030204" pitchFamily="34" charset="0"/>
                <a:cs typeface="Times New Roman" panose="02020603050405020304" pitchFamily="18" charset="0"/>
              </a:rPr>
              <a:t>một</a:t>
            </a:r>
            <a:r>
              <a:rPr lang="en-US" sz="32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effectLst/>
                <a:latin typeface="Calibri" panose="020F0502020204030204" pitchFamily="34" charset="0"/>
                <a:ea typeface="Calibri" panose="020F0502020204030204" pitchFamily="34" charset="0"/>
                <a:cs typeface="Times New Roman" panose="02020603050405020304" pitchFamily="18" charset="0"/>
              </a:rPr>
              <a:t>nhân</a:t>
            </a:r>
            <a:r>
              <a:rPr lang="en-US" sz="32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effectLst/>
                <a:latin typeface="Calibri" panose="020F0502020204030204" pitchFamily="34" charset="0"/>
                <a:ea typeface="Calibri" panose="020F0502020204030204" pitchFamily="34" charset="0"/>
                <a:cs typeface="Times New Roman" panose="02020603050405020304" pitchFamily="18" charset="0"/>
              </a:rPr>
              <a:t>vật</a:t>
            </a:r>
            <a:r>
              <a:rPr lang="en-US" sz="32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effectLst/>
                <a:latin typeface="Calibri" panose="020F0502020204030204" pitchFamily="34" charset="0"/>
                <a:ea typeface="Calibri" panose="020F0502020204030204" pitchFamily="34" charset="0"/>
                <a:cs typeface="Times New Roman" panose="02020603050405020304" pitchFamily="18" charset="0"/>
              </a:rPr>
              <a:t>trong</a:t>
            </a:r>
            <a:r>
              <a:rPr lang="en-US" sz="32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effectLst/>
                <a:latin typeface="Calibri" panose="020F0502020204030204" pitchFamily="34" charset="0"/>
                <a:ea typeface="Calibri" panose="020F0502020204030204" pitchFamily="34" charset="0"/>
                <a:cs typeface="Times New Roman" panose="02020603050405020304" pitchFamily="18" charset="0"/>
              </a:rPr>
              <a:t>cuốn</a:t>
            </a:r>
            <a:r>
              <a:rPr lang="en-US" sz="32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effectLst/>
                <a:latin typeface="Calibri" panose="020F0502020204030204" pitchFamily="34" charset="0"/>
                <a:ea typeface="Calibri" panose="020F0502020204030204" pitchFamily="34" charset="0"/>
                <a:cs typeface="Times New Roman" panose="02020603050405020304" pitchFamily="18" charset="0"/>
              </a:rPr>
              <a:t>sách</a:t>
            </a:r>
            <a:r>
              <a:rPr lang="en-US" sz="32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effectLst/>
                <a:latin typeface="Calibri" panose="020F0502020204030204" pitchFamily="34" charset="0"/>
                <a:ea typeface="Calibri" panose="020F0502020204030204" pitchFamily="34" charset="0"/>
                <a:cs typeface="Times New Roman" panose="02020603050405020304" pitchFamily="18" charset="0"/>
              </a:rPr>
              <a:t>em</a:t>
            </a:r>
            <a:r>
              <a:rPr lang="en-US" sz="32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effectLst/>
                <a:latin typeface="Calibri" panose="020F0502020204030204" pitchFamily="34" charset="0"/>
                <a:ea typeface="Calibri" panose="020F0502020204030204" pitchFamily="34" charset="0"/>
                <a:cs typeface="Times New Roman" panose="02020603050405020304" pitchFamily="18" charset="0"/>
              </a:rPr>
              <a:t>đã</a:t>
            </a:r>
            <a:r>
              <a:rPr lang="en-US" sz="32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effectLst/>
                <a:latin typeface="Calibri" panose="020F0502020204030204" pitchFamily="34" charset="0"/>
                <a:ea typeface="Calibri" panose="020F0502020204030204" pitchFamily="34" charset="0"/>
                <a:cs typeface="Times New Roman" panose="02020603050405020304" pitchFamily="18" charset="0"/>
              </a:rPr>
              <a:t>đọc</a:t>
            </a:r>
            <a:r>
              <a:rPr lang="en-US" sz="3200" b="1" i="1" dirty="0">
                <a:effectLst/>
                <a:latin typeface="Calibri" panose="020F0502020204030204" pitchFamily="34" charset="0"/>
                <a:ea typeface="Calibri" panose="020F0502020204030204" pitchFamily="34" charset="0"/>
                <a:cs typeface="Times New Roman" panose="02020603050405020304" pitchFamily="18" charset="0"/>
              </a:rPr>
              <a:t>)</a:t>
            </a:r>
            <a:r>
              <a:rPr lang="en-US" sz="32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32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83598932"/>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53" presetClass="entr" presetSubtype="16"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 calcmode="lin" valueType="num">
                                      <p:cBhvr>
                                        <p:cTn id="10" dur="500" fill="hold"/>
                                        <p:tgtEl>
                                          <p:spTgt spid="27"/>
                                        </p:tgtEl>
                                        <p:attrNameLst>
                                          <p:attrName>ppt_w</p:attrName>
                                        </p:attrNameLst>
                                      </p:cBhvr>
                                      <p:tavLst>
                                        <p:tav tm="0">
                                          <p:val>
                                            <p:fltVal val="0"/>
                                          </p:val>
                                        </p:tav>
                                        <p:tav tm="100000">
                                          <p:val>
                                            <p:strVal val="#ppt_w"/>
                                          </p:val>
                                        </p:tav>
                                      </p:tavLst>
                                    </p:anim>
                                    <p:anim calcmode="lin" valueType="num">
                                      <p:cBhvr>
                                        <p:cTn id="11" dur="500" fill="hold"/>
                                        <p:tgtEl>
                                          <p:spTgt spid="27"/>
                                        </p:tgtEl>
                                        <p:attrNameLst>
                                          <p:attrName>ppt_h</p:attrName>
                                        </p:attrNameLst>
                                      </p:cBhvr>
                                      <p:tavLst>
                                        <p:tav tm="0">
                                          <p:val>
                                            <p:fltVal val="0"/>
                                          </p:val>
                                        </p:tav>
                                        <p:tav tm="100000">
                                          <p:val>
                                            <p:strVal val="#ppt_h"/>
                                          </p:val>
                                        </p:tav>
                                      </p:tavLst>
                                    </p:anim>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wipe(down)">
                                      <p:cBhvr>
                                        <p:cTn id="1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981075" y="914399"/>
            <a:ext cx="10696575" cy="4943476"/>
            <a:chOff x="871092" y="1961101"/>
            <a:chExt cx="5342578" cy="2321410"/>
          </a:xfrm>
        </p:grpSpPr>
        <p:sp>
          <p:nvSpPr>
            <p:cNvPr id="10" name="Rectangle: Rounded Corners 3"/>
            <p:cNvSpPr/>
            <p:nvPr/>
          </p:nvSpPr>
          <p:spPr>
            <a:xfrm>
              <a:off x="871092" y="1961101"/>
              <a:ext cx="5342578" cy="2291975"/>
            </a:xfrm>
            <a:custGeom>
              <a:avLst/>
              <a:gdLst>
                <a:gd name="connsiteX0" fmla="*/ 0 w 5439649"/>
                <a:gd name="connsiteY0" fmla="*/ 269934 h 1619569"/>
                <a:gd name="connsiteX1" fmla="*/ 269934 w 5439649"/>
                <a:gd name="connsiteY1" fmla="*/ 0 h 1619569"/>
                <a:gd name="connsiteX2" fmla="*/ 765356 w 5439649"/>
                <a:gd name="connsiteY2" fmla="*/ 0 h 1619569"/>
                <a:gd name="connsiteX3" fmla="*/ 1358774 w 5439649"/>
                <a:gd name="connsiteY3" fmla="*/ 0 h 1619569"/>
                <a:gd name="connsiteX4" fmla="*/ 2001190 w 5439649"/>
                <a:gd name="connsiteY4" fmla="*/ 0 h 1619569"/>
                <a:gd name="connsiteX5" fmla="*/ 2643606 w 5439649"/>
                <a:gd name="connsiteY5" fmla="*/ 0 h 1619569"/>
                <a:gd name="connsiteX6" fmla="*/ 3286021 w 5439649"/>
                <a:gd name="connsiteY6" fmla="*/ 0 h 1619569"/>
                <a:gd name="connsiteX7" fmla="*/ 3683448 w 5439649"/>
                <a:gd name="connsiteY7" fmla="*/ 0 h 1619569"/>
                <a:gd name="connsiteX8" fmla="*/ 4080875 w 5439649"/>
                <a:gd name="connsiteY8" fmla="*/ 0 h 1619569"/>
                <a:gd name="connsiteX9" fmla="*/ 4576297 w 5439649"/>
                <a:gd name="connsiteY9" fmla="*/ 0 h 1619569"/>
                <a:gd name="connsiteX10" fmla="*/ 5169715 w 5439649"/>
                <a:gd name="connsiteY10" fmla="*/ 0 h 1619569"/>
                <a:gd name="connsiteX11" fmla="*/ 5439649 w 5439649"/>
                <a:gd name="connsiteY11" fmla="*/ 269934 h 1619569"/>
                <a:gd name="connsiteX12" fmla="*/ 5439649 w 5439649"/>
                <a:gd name="connsiteY12" fmla="*/ 820582 h 1619569"/>
                <a:gd name="connsiteX13" fmla="*/ 5439649 w 5439649"/>
                <a:gd name="connsiteY13" fmla="*/ 1349635 h 1619569"/>
                <a:gd name="connsiteX14" fmla="*/ 5169715 w 5439649"/>
                <a:gd name="connsiteY14" fmla="*/ 1619569 h 1619569"/>
                <a:gd name="connsiteX15" fmla="*/ 4723291 w 5439649"/>
                <a:gd name="connsiteY15" fmla="*/ 1619569 h 1619569"/>
                <a:gd name="connsiteX16" fmla="*/ 4276866 w 5439649"/>
                <a:gd name="connsiteY16" fmla="*/ 1619569 h 1619569"/>
                <a:gd name="connsiteX17" fmla="*/ 3683448 w 5439649"/>
                <a:gd name="connsiteY17" fmla="*/ 1619569 h 1619569"/>
                <a:gd name="connsiteX18" fmla="*/ 3090030 w 5439649"/>
                <a:gd name="connsiteY18" fmla="*/ 1619569 h 1619569"/>
                <a:gd name="connsiteX19" fmla="*/ 2594608 w 5439649"/>
                <a:gd name="connsiteY19" fmla="*/ 1619569 h 1619569"/>
                <a:gd name="connsiteX20" fmla="*/ 2050188 w 5439649"/>
                <a:gd name="connsiteY20" fmla="*/ 1619569 h 1619569"/>
                <a:gd name="connsiteX21" fmla="*/ 1407772 w 5439649"/>
                <a:gd name="connsiteY21" fmla="*/ 1619569 h 1619569"/>
                <a:gd name="connsiteX22" fmla="*/ 765356 w 5439649"/>
                <a:gd name="connsiteY22" fmla="*/ 1619569 h 1619569"/>
                <a:gd name="connsiteX23" fmla="*/ 269934 w 5439649"/>
                <a:gd name="connsiteY23" fmla="*/ 1619569 h 1619569"/>
                <a:gd name="connsiteX24" fmla="*/ 0 w 5439649"/>
                <a:gd name="connsiteY24" fmla="*/ 1349635 h 1619569"/>
                <a:gd name="connsiteX25" fmla="*/ 0 w 5439649"/>
                <a:gd name="connsiteY25" fmla="*/ 842176 h 1619569"/>
                <a:gd name="connsiteX26" fmla="*/ 0 w 5439649"/>
                <a:gd name="connsiteY26" fmla="*/ 269934 h 1619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439649" h="1619569" fill="none" extrusionOk="0">
                  <a:moveTo>
                    <a:pt x="0" y="269934"/>
                  </a:moveTo>
                  <a:cubicBezTo>
                    <a:pt x="-25203" y="125100"/>
                    <a:pt x="98579" y="11336"/>
                    <a:pt x="269934" y="0"/>
                  </a:cubicBezTo>
                  <a:cubicBezTo>
                    <a:pt x="464683" y="-6186"/>
                    <a:pt x="556767" y="41848"/>
                    <a:pt x="765356" y="0"/>
                  </a:cubicBezTo>
                  <a:cubicBezTo>
                    <a:pt x="973945" y="-41848"/>
                    <a:pt x="1096416" y="26425"/>
                    <a:pt x="1358774" y="0"/>
                  </a:cubicBezTo>
                  <a:cubicBezTo>
                    <a:pt x="1621132" y="-26425"/>
                    <a:pt x="1737048" y="26078"/>
                    <a:pt x="2001190" y="0"/>
                  </a:cubicBezTo>
                  <a:cubicBezTo>
                    <a:pt x="2265332" y="-26078"/>
                    <a:pt x="2512723" y="23255"/>
                    <a:pt x="2643606" y="0"/>
                  </a:cubicBezTo>
                  <a:cubicBezTo>
                    <a:pt x="2774489" y="-23255"/>
                    <a:pt x="3154109" y="51684"/>
                    <a:pt x="3286021" y="0"/>
                  </a:cubicBezTo>
                  <a:cubicBezTo>
                    <a:pt x="3417933" y="-51684"/>
                    <a:pt x="3590680" y="23765"/>
                    <a:pt x="3683448" y="0"/>
                  </a:cubicBezTo>
                  <a:cubicBezTo>
                    <a:pt x="3776216" y="-23765"/>
                    <a:pt x="3922051" y="42939"/>
                    <a:pt x="4080875" y="0"/>
                  </a:cubicBezTo>
                  <a:cubicBezTo>
                    <a:pt x="4239699" y="-42939"/>
                    <a:pt x="4463353" y="30667"/>
                    <a:pt x="4576297" y="0"/>
                  </a:cubicBezTo>
                  <a:cubicBezTo>
                    <a:pt x="4689241" y="-30667"/>
                    <a:pt x="4981791" y="16663"/>
                    <a:pt x="5169715" y="0"/>
                  </a:cubicBezTo>
                  <a:cubicBezTo>
                    <a:pt x="5293801" y="-19190"/>
                    <a:pt x="5436761" y="122748"/>
                    <a:pt x="5439649" y="269934"/>
                  </a:cubicBezTo>
                  <a:cubicBezTo>
                    <a:pt x="5441440" y="390104"/>
                    <a:pt x="5400522" y="584512"/>
                    <a:pt x="5439649" y="820582"/>
                  </a:cubicBezTo>
                  <a:cubicBezTo>
                    <a:pt x="5478776" y="1056652"/>
                    <a:pt x="5411244" y="1099666"/>
                    <a:pt x="5439649" y="1349635"/>
                  </a:cubicBezTo>
                  <a:cubicBezTo>
                    <a:pt x="5465642" y="1506196"/>
                    <a:pt x="5337452" y="1599619"/>
                    <a:pt x="5169715" y="1619569"/>
                  </a:cubicBezTo>
                  <a:cubicBezTo>
                    <a:pt x="5002226" y="1663484"/>
                    <a:pt x="4931694" y="1600524"/>
                    <a:pt x="4723291" y="1619569"/>
                  </a:cubicBezTo>
                  <a:cubicBezTo>
                    <a:pt x="4514888" y="1638614"/>
                    <a:pt x="4372216" y="1612811"/>
                    <a:pt x="4276866" y="1619569"/>
                  </a:cubicBezTo>
                  <a:cubicBezTo>
                    <a:pt x="4181517" y="1626327"/>
                    <a:pt x="3882831" y="1582064"/>
                    <a:pt x="3683448" y="1619569"/>
                  </a:cubicBezTo>
                  <a:cubicBezTo>
                    <a:pt x="3484065" y="1657074"/>
                    <a:pt x="3333524" y="1610855"/>
                    <a:pt x="3090030" y="1619569"/>
                  </a:cubicBezTo>
                  <a:cubicBezTo>
                    <a:pt x="2846536" y="1628283"/>
                    <a:pt x="2760670" y="1563327"/>
                    <a:pt x="2594608" y="1619569"/>
                  </a:cubicBezTo>
                  <a:cubicBezTo>
                    <a:pt x="2428546" y="1675811"/>
                    <a:pt x="2160398" y="1573085"/>
                    <a:pt x="2050188" y="1619569"/>
                  </a:cubicBezTo>
                  <a:cubicBezTo>
                    <a:pt x="1939978" y="1666053"/>
                    <a:pt x="1662321" y="1544699"/>
                    <a:pt x="1407772" y="1619569"/>
                  </a:cubicBezTo>
                  <a:cubicBezTo>
                    <a:pt x="1153223" y="1694439"/>
                    <a:pt x="1083199" y="1606138"/>
                    <a:pt x="765356" y="1619569"/>
                  </a:cubicBezTo>
                  <a:cubicBezTo>
                    <a:pt x="447513" y="1633000"/>
                    <a:pt x="486519" y="1605958"/>
                    <a:pt x="269934" y="1619569"/>
                  </a:cubicBezTo>
                  <a:cubicBezTo>
                    <a:pt x="106914" y="1649882"/>
                    <a:pt x="39904" y="1478905"/>
                    <a:pt x="0" y="1349635"/>
                  </a:cubicBezTo>
                  <a:cubicBezTo>
                    <a:pt x="-25967" y="1230305"/>
                    <a:pt x="57630" y="988151"/>
                    <a:pt x="0" y="842176"/>
                  </a:cubicBezTo>
                  <a:cubicBezTo>
                    <a:pt x="-57630" y="696201"/>
                    <a:pt x="32182" y="423715"/>
                    <a:pt x="0" y="269934"/>
                  </a:cubicBezTo>
                  <a:close/>
                </a:path>
                <a:path w="5439649" h="1619569" stroke="0" extrusionOk="0">
                  <a:moveTo>
                    <a:pt x="0" y="269934"/>
                  </a:moveTo>
                  <a:cubicBezTo>
                    <a:pt x="-14429" y="147423"/>
                    <a:pt x="137027" y="11930"/>
                    <a:pt x="269934" y="0"/>
                  </a:cubicBezTo>
                  <a:cubicBezTo>
                    <a:pt x="390353" y="-29780"/>
                    <a:pt x="590446" y="54561"/>
                    <a:pt x="814354" y="0"/>
                  </a:cubicBezTo>
                  <a:cubicBezTo>
                    <a:pt x="1038262" y="-54561"/>
                    <a:pt x="1107573" y="42885"/>
                    <a:pt x="1260779" y="0"/>
                  </a:cubicBezTo>
                  <a:cubicBezTo>
                    <a:pt x="1413986" y="-42885"/>
                    <a:pt x="1655480" y="58528"/>
                    <a:pt x="1756201" y="0"/>
                  </a:cubicBezTo>
                  <a:cubicBezTo>
                    <a:pt x="1856922" y="-58528"/>
                    <a:pt x="1972464" y="19281"/>
                    <a:pt x="2153628" y="0"/>
                  </a:cubicBezTo>
                  <a:cubicBezTo>
                    <a:pt x="2334792" y="-19281"/>
                    <a:pt x="2509071" y="1100"/>
                    <a:pt x="2796043" y="0"/>
                  </a:cubicBezTo>
                  <a:cubicBezTo>
                    <a:pt x="3083015" y="-1100"/>
                    <a:pt x="3037749" y="17553"/>
                    <a:pt x="3193470" y="0"/>
                  </a:cubicBezTo>
                  <a:cubicBezTo>
                    <a:pt x="3349191" y="-17553"/>
                    <a:pt x="3500737" y="2762"/>
                    <a:pt x="3639894" y="0"/>
                  </a:cubicBezTo>
                  <a:cubicBezTo>
                    <a:pt x="3779051" y="-2762"/>
                    <a:pt x="4054139" y="40174"/>
                    <a:pt x="4184315" y="0"/>
                  </a:cubicBezTo>
                  <a:cubicBezTo>
                    <a:pt x="4314491" y="-40174"/>
                    <a:pt x="4430850" y="22993"/>
                    <a:pt x="4581741" y="0"/>
                  </a:cubicBezTo>
                  <a:cubicBezTo>
                    <a:pt x="4732632" y="-22993"/>
                    <a:pt x="4994819" y="8780"/>
                    <a:pt x="5169715" y="0"/>
                  </a:cubicBezTo>
                  <a:cubicBezTo>
                    <a:pt x="5306541" y="-18604"/>
                    <a:pt x="5418120" y="141521"/>
                    <a:pt x="5439649" y="269934"/>
                  </a:cubicBezTo>
                  <a:cubicBezTo>
                    <a:pt x="5489214" y="481394"/>
                    <a:pt x="5382359" y="632977"/>
                    <a:pt x="5439649" y="798987"/>
                  </a:cubicBezTo>
                  <a:cubicBezTo>
                    <a:pt x="5496939" y="964997"/>
                    <a:pt x="5406762" y="1117969"/>
                    <a:pt x="5439649" y="1349635"/>
                  </a:cubicBezTo>
                  <a:cubicBezTo>
                    <a:pt x="5458374" y="1492702"/>
                    <a:pt x="5312382" y="1628125"/>
                    <a:pt x="5169715" y="1619569"/>
                  </a:cubicBezTo>
                  <a:cubicBezTo>
                    <a:pt x="5044622" y="1648038"/>
                    <a:pt x="4721211" y="1598013"/>
                    <a:pt x="4576297" y="1619569"/>
                  </a:cubicBezTo>
                  <a:cubicBezTo>
                    <a:pt x="4431383" y="1641125"/>
                    <a:pt x="4341515" y="1605935"/>
                    <a:pt x="4178870" y="1619569"/>
                  </a:cubicBezTo>
                  <a:cubicBezTo>
                    <a:pt x="4016225" y="1633203"/>
                    <a:pt x="3829213" y="1616659"/>
                    <a:pt x="3585452" y="1619569"/>
                  </a:cubicBezTo>
                  <a:cubicBezTo>
                    <a:pt x="3341691" y="1622479"/>
                    <a:pt x="3213122" y="1582907"/>
                    <a:pt x="3090030" y="1619569"/>
                  </a:cubicBezTo>
                  <a:cubicBezTo>
                    <a:pt x="2966938" y="1656231"/>
                    <a:pt x="2684421" y="1554975"/>
                    <a:pt x="2496612" y="1619569"/>
                  </a:cubicBezTo>
                  <a:cubicBezTo>
                    <a:pt x="2308803" y="1684163"/>
                    <a:pt x="2105497" y="1566922"/>
                    <a:pt x="2001190" y="1619569"/>
                  </a:cubicBezTo>
                  <a:cubicBezTo>
                    <a:pt x="1896883" y="1672216"/>
                    <a:pt x="1674182" y="1604523"/>
                    <a:pt x="1358774" y="1619569"/>
                  </a:cubicBezTo>
                  <a:cubicBezTo>
                    <a:pt x="1043366" y="1634615"/>
                    <a:pt x="1006199" y="1566671"/>
                    <a:pt x="814354" y="1619569"/>
                  </a:cubicBezTo>
                  <a:cubicBezTo>
                    <a:pt x="622509" y="1672467"/>
                    <a:pt x="464646" y="1575987"/>
                    <a:pt x="269934" y="1619569"/>
                  </a:cubicBezTo>
                  <a:cubicBezTo>
                    <a:pt x="147865" y="1600836"/>
                    <a:pt x="-28392" y="1524606"/>
                    <a:pt x="0" y="1349635"/>
                  </a:cubicBezTo>
                  <a:cubicBezTo>
                    <a:pt x="-34697" y="1120438"/>
                    <a:pt x="9911" y="927173"/>
                    <a:pt x="0" y="809785"/>
                  </a:cubicBezTo>
                  <a:cubicBezTo>
                    <a:pt x="-9911" y="692397"/>
                    <a:pt x="51669" y="394709"/>
                    <a:pt x="0" y="269934"/>
                  </a:cubicBezTo>
                  <a:close/>
                </a:path>
              </a:pathLst>
            </a:custGeom>
            <a:solidFill>
              <a:srgbClr val="33CCCC"/>
            </a:solidFill>
            <a:ln w="28575" cap="flat" cmpd="sng" algn="ctr">
              <a:noFill/>
              <a:prstDash val="solid"/>
              <a:miter lim="800000"/>
            </a:ln>
            <a:effectLst/>
          </p:spPr>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altLang="vi-VN" sz="24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11" name="TextBox 10"/>
            <p:cNvSpPr txBox="1"/>
            <p:nvPr/>
          </p:nvSpPr>
          <p:spPr>
            <a:xfrm>
              <a:off x="1025253" y="2029870"/>
              <a:ext cx="5031423" cy="225264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600" b="1"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Em giới thiệu với bạn hoặc người thân về một người mà em khâm phục, ngưỡng mộ: Em khâm phục và ngưỡng mộ Bác Hồ Chí Minh. Bác là người tiên phong đi ra nước ngoài tìm đường cứu nước và trở về lãnh đạo dân tộc đánh thắng giặc ngoại xâm. Bác sinh ra trong một gia đình ở Nghệ An có lòng yêu nước nồng nàn. Từ một con người bình thường, với sự dũng cảm, thông minh và quyết tâm, Bác đã trở thành lãnh tụ của cả dân tộc, lập nên Việt Nam như ngày nay. Bác được tôn vinh và sống mãi cùng dân tộc Việt: Lăng viếng Bác, hình ảnh Bác trên các tờ tiền giấy, ảnh Bác tại các phòng họp, cạnh lá quốc kì; 5 điều Bác dạy tại các lớp học;… Em thật sự ngưỡng mộ Bác của chúng ta.</a:t>
              </a:r>
              <a:endParaRPr kumimoji="0" lang="en-US" sz="2600" b="1"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Tree>
    <p:extLst>
      <p:ext uri="{BB962C8B-B14F-4D97-AF65-F5344CB8AC3E}">
        <p14:creationId xmlns:p14="http://schemas.microsoft.com/office/powerpoint/2010/main" val="870562192"/>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自定义 14">
      <a:dk1>
        <a:sysClr val="windowText" lastClr="000000"/>
      </a:dk1>
      <a:lt1>
        <a:sysClr val="window" lastClr="FFFFFF"/>
      </a:lt1>
      <a:dk2>
        <a:srgbClr val="ED7D31"/>
      </a:dk2>
      <a:lt2>
        <a:srgbClr val="E7E6E6"/>
      </a:lt2>
      <a:accent1>
        <a:srgbClr val="ED7D31"/>
      </a:accent1>
      <a:accent2>
        <a:srgbClr val="ED7D31"/>
      </a:accent2>
      <a:accent3>
        <a:srgbClr val="A5A5A5"/>
      </a:accent3>
      <a:accent4>
        <a:srgbClr val="FFC000"/>
      </a:accent4>
      <a:accent5>
        <a:srgbClr val="A5A5A5"/>
      </a:accent5>
      <a:accent6>
        <a:srgbClr val="F4B183"/>
      </a:accent6>
      <a:hlink>
        <a:srgbClr val="0C0C0C"/>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TotalTime>
  <Words>1273</Words>
  <Application>Microsoft Office PowerPoint</Application>
  <PresentationFormat>Widescreen</PresentationFormat>
  <Paragraphs>18</Paragraphs>
  <Slides>10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Arial</vt:lpstr>
      <vt:lpstr>Calibri</vt:lpstr>
      <vt:lpstr>Cambria</vt:lpstr>
      <vt:lpstr>Times New Roman</vt:lpstr>
      <vt:lpstr>UTM Alpine KT</vt:lpstr>
      <vt:lpstr>UTM Avo</vt:lpstr>
      <vt:lpstr>字魂107号-萌趣欢乐体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Huong Thao - 0972115126</dc:creator>
  <cp:keywords>Măngnon</cp:keywords>
  <cp:lastModifiedBy>Windows 10</cp:lastModifiedBy>
  <cp:revision>53</cp:revision>
  <dcterms:created xsi:type="dcterms:W3CDTF">2023-07-22T16:47:00Z</dcterms:created>
  <dcterms:modified xsi:type="dcterms:W3CDTF">2024-11-08T05:06:57Z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FED60CFFD7F244BA8966EE8F8DAA4546_13</vt:lpwstr>
  </property>
  <property fmtid="{D5CDD505-2E9C-101B-9397-08002B2CF9AE}" pid="3" name="KSOProductBuildVer">
    <vt:lpwstr>1033-12.2.0.13201</vt:lpwstr>
  </property>
</Properties>
</file>