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6"/>
  </p:notesMasterIdLst>
  <p:sldIdLst>
    <p:sldId id="3879" r:id="rId2"/>
    <p:sldId id="3921" r:id="rId3"/>
    <p:sldId id="3922" r:id="rId4"/>
    <p:sldId id="280"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3" autoAdjust="0"/>
    <p:restoredTop sz="90496" autoAdjust="0"/>
  </p:normalViewPr>
  <p:slideViewPr>
    <p:cSldViewPr snapToGrid="0" showGuides="1">
      <p:cViewPr varScale="1">
        <p:scale>
          <a:sx n="80" d="100"/>
          <a:sy n="80" d="100"/>
        </p:scale>
        <p:origin x="108" y="366"/>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841451" y="1846866"/>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6144638" cy="3610616"/>
          </a:xfrm>
          <a:prstGeom prst="rect">
            <a:avLst/>
          </a:prstGeom>
        </p:spPr>
      </p:pic>
      <p:pic>
        <p:nvPicPr>
          <p:cNvPr id="32" name="Picture 31">
            <a:extLst>
              <a:ext uri="{FF2B5EF4-FFF2-40B4-BE49-F238E27FC236}">
                <a16:creationId xmlns:a16="http://schemas.microsoft.com/office/drawing/2014/main" id="{A4CAC393-61E6-7443-BEC4-3AA423BED1EC}"/>
              </a:ext>
            </a:extLst>
          </p:cNvPr>
          <p:cNvPicPr>
            <a:picLocks noChangeAspect="1"/>
          </p:cNvPicPr>
          <p:nvPr/>
        </p:nvPicPr>
        <p:blipFill>
          <a:blip r:embed="rId5"/>
          <a:stretch>
            <a:fillRect/>
          </a:stretch>
        </p:blipFill>
        <p:spPr>
          <a:xfrm>
            <a:off x="1787336" y="521191"/>
            <a:ext cx="2671767" cy="1093677"/>
          </a:xfrm>
          <a:prstGeom prst="rect">
            <a:avLst/>
          </a:prstGeom>
        </p:spPr>
      </p:pic>
      <p:pic>
        <p:nvPicPr>
          <p:cNvPr id="33" name="Picture 32">
            <a:extLst>
              <a:ext uri="{FF2B5EF4-FFF2-40B4-BE49-F238E27FC236}">
                <a16:creationId xmlns:a16="http://schemas.microsoft.com/office/drawing/2014/main" id="{82365E98-DEDF-85E2-55B8-CD24FB175EA8}"/>
              </a:ext>
            </a:extLst>
          </p:cNvPr>
          <p:cNvPicPr>
            <a:picLocks noChangeAspect="1"/>
          </p:cNvPicPr>
          <p:nvPr/>
        </p:nvPicPr>
        <p:blipFill>
          <a:blip r:embed="rId6"/>
          <a:stretch>
            <a:fillRect/>
          </a:stretch>
        </p:blipFill>
        <p:spPr>
          <a:xfrm>
            <a:off x="339249" y="1502941"/>
            <a:ext cx="5893409" cy="1322947"/>
          </a:xfrm>
          <a:prstGeom prst="rect">
            <a:avLst/>
          </a:prstGeom>
        </p:spPr>
      </p:pic>
      <p:sp>
        <p:nvSpPr>
          <p:cNvPr id="34" name="TextBox 33">
            <a:extLst>
              <a:ext uri="{FF2B5EF4-FFF2-40B4-BE49-F238E27FC236}">
                <a16:creationId xmlns:a16="http://schemas.microsoft.com/office/drawing/2014/main" id="{D72E9069-5232-0D1F-550B-AA9752B4AD5A}"/>
              </a:ext>
            </a:extLst>
          </p:cNvPr>
          <p:cNvSpPr txBox="1"/>
          <p:nvPr/>
        </p:nvSpPr>
        <p:spPr>
          <a:xfrm>
            <a:off x="2398564" y="3687377"/>
            <a:ext cx="3533004" cy="707886"/>
          </a:xfrm>
          <a:prstGeom prst="rect">
            <a:avLst/>
          </a:prstGeom>
          <a:noFill/>
        </p:spPr>
        <p:txBody>
          <a:bodyPr wrap="square" rtlCol="0">
            <a:spAutoFit/>
          </a:bodyPr>
          <a:lstStyle/>
          <a:p>
            <a:r>
              <a:rPr lang="en-US" sz="4000" b="1" dirty="0" err="1" smtClean="0">
                <a:solidFill>
                  <a:schemeClr val="tx2">
                    <a:lumMod val="50000"/>
                  </a:schemeClr>
                </a:solidFill>
              </a:rPr>
              <a:t>Tuần</a:t>
            </a:r>
            <a:r>
              <a:rPr lang="en-US" sz="4000" b="1" dirty="0" smtClean="0">
                <a:solidFill>
                  <a:schemeClr val="tx2">
                    <a:lumMod val="50000"/>
                  </a:schemeClr>
                </a:solidFill>
              </a:rPr>
              <a:t> 9 -</a:t>
            </a:r>
            <a:r>
              <a:rPr lang="en-US" sz="4000" b="1" dirty="0" err="1" smtClean="0">
                <a:solidFill>
                  <a:schemeClr val="tx2">
                    <a:lumMod val="50000"/>
                  </a:schemeClr>
                </a:solidFill>
              </a:rPr>
              <a:t>Tiết</a:t>
            </a:r>
            <a:r>
              <a:rPr lang="en-US" sz="4000" b="1" dirty="0" smtClean="0">
                <a:solidFill>
                  <a:schemeClr val="tx2">
                    <a:lumMod val="50000"/>
                  </a:schemeClr>
                </a:solidFill>
              </a:rPr>
              <a:t> </a:t>
            </a:r>
            <a:r>
              <a:rPr lang="en-US" sz="4000" b="1" dirty="0" smtClean="0">
                <a:solidFill>
                  <a:schemeClr val="tx2">
                    <a:lumMod val="50000"/>
                  </a:schemeClr>
                </a:solidFill>
              </a:rPr>
              <a:t>7 </a:t>
            </a:r>
            <a:endParaRPr lang="en-US" sz="4000" b="1" dirty="0">
              <a:solidFill>
                <a:schemeClr val="tx2">
                  <a:lumMod val="50000"/>
                </a:schemeClr>
              </a:solidFill>
            </a:endParaRPr>
          </a:p>
        </p:txBody>
      </p:sp>
      <p:sp>
        <p:nvSpPr>
          <p:cNvPr id="35" name="TextBox 34">
            <a:extLst>
              <a:ext uri="{FF2B5EF4-FFF2-40B4-BE49-F238E27FC236}">
                <a16:creationId xmlns:a16="http://schemas.microsoft.com/office/drawing/2014/main" id="{43D3EC73-6912-0ECF-2320-3553002DD04F}"/>
              </a:ext>
            </a:extLst>
          </p:cNvPr>
          <p:cNvSpPr txBox="1"/>
          <p:nvPr/>
        </p:nvSpPr>
        <p:spPr>
          <a:xfrm>
            <a:off x="4311706" y="506952"/>
            <a:ext cx="603841" cy="1015663"/>
          </a:xfrm>
          <a:prstGeom prst="rect">
            <a:avLst/>
          </a:prstGeom>
          <a:noFill/>
        </p:spPr>
        <p:txBody>
          <a:bodyPr wrap="square" rtlCol="0">
            <a:spAutoFit/>
          </a:bodyPr>
          <a:lstStyle/>
          <a:p>
            <a:pPr algn="just"/>
            <a:r>
              <a:rPr lang="en-US" sz="6000" b="1" dirty="0" smtClean="0">
                <a:solidFill>
                  <a:schemeClr val="bg2">
                    <a:lumMod val="50000"/>
                  </a:schemeClr>
                </a:solidFill>
                <a:latin typeface="Calibri" panose="020F0502020204030204" pitchFamily="34" charset="0"/>
                <a:cs typeface="Calibri" panose="020F0502020204030204" pitchFamily="34" charset="0"/>
              </a:rPr>
              <a:t>5</a:t>
            </a:r>
            <a:endParaRPr lang="en-US" sz="6000" b="1"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6" name="Rectangle: Rounded Corners 5">
            <a:extLst>
              <a:ext uri="{FF2B5EF4-FFF2-40B4-BE49-F238E27FC236}">
                <a16:creationId xmlns:a16="http://schemas.microsoft.com/office/drawing/2014/main" id="{E147827A-965C-FC43-B3F9-10F7B504D572}"/>
              </a:ext>
            </a:extLst>
          </p:cNvPr>
          <p:cNvSpPr/>
          <p:nvPr/>
        </p:nvSpPr>
        <p:spPr>
          <a:xfrm>
            <a:off x="1329735" y="790325"/>
            <a:ext cx="7008149" cy="3757612"/>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4121</TotalTime>
  <Words>470</Words>
  <Application>Microsoft Office PowerPoint</Application>
  <PresentationFormat>On-screen Show (16:9)</PresentationFormat>
  <Paragraphs>10</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Cambria</vt:lpstr>
      <vt:lpstr>Public Sans</vt:lpstr>
      <vt:lpstr>Satisfy</vt:lpstr>
      <vt:lpstr>Castaway in a Desert Island by Slidesgo</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Windows 10</cp:lastModifiedBy>
  <cp:revision>219</cp:revision>
  <dcterms:modified xsi:type="dcterms:W3CDTF">2024-10-31T05:43:25Z</dcterms:modified>
  <cp:category>9Slide.vn</cp:category>
</cp:coreProperties>
</file>