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sldIdLst>
    <p:sldId id="259" r:id="rId2"/>
    <p:sldId id="289" r:id="rId3"/>
    <p:sldId id="258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2" r:id="rId16"/>
    <p:sldId id="303" r:id="rId17"/>
    <p:sldId id="30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3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63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103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9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41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1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9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54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1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07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25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3169D21-0C5F-4876-83A3-B82077689803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FB8DE21-B1EC-4732-BCB8-3A72A8A8A69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18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CD89433-2B8D-93C6-6BB5-360489BF3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46" y="1466850"/>
            <a:ext cx="5046303" cy="3888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E8930-048F-3445-BE07-F423119AF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6" y="0"/>
            <a:ext cx="1628477" cy="162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9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87101"/>
            <a:ext cx="9619635" cy="1451200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Hãy ghi lại những thông tin liên quan tới cảnh đẹp mà em thích theo phiếu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D93231-648F-BC4A-D9AC-32B1F3E5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228850"/>
            <a:ext cx="793824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52400"/>
            <a:ext cx="9619635" cy="1485901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Từ những thông tin đã chuẩn bị, em hãy lập một dàn ý dự kiến những nội dung giới thiệu cho cả lớp vào sơ đồ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E6A7D3-77A8-38C3-E75C-FA39E5B7A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699" y="1928812"/>
            <a:ext cx="5591175" cy="1348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440613-45B1-CD96-96D4-FBDBBA61E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49" y="3409949"/>
            <a:ext cx="7669657" cy="1381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4B18B6-B48C-556A-784C-0728BCC10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687" y="4891087"/>
            <a:ext cx="7993613" cy="130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57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E3ADE6F6-E385-9A6B-3C4D-5D69291E854E}"/>
              </a:ext>
            </a:extLst>
          </p:cNvPr>
          <p:cNvSpPr/>
          <p:nvPr/>
        </p:nvSpPr>
        <p:spPr>
          <a:xfrm>
            <a:off x="1382966" y="491900"/>
            <a:ext cx="912559" cy="622525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297954062">
                  <a:custGeom>
                    <a:avLst/>
                    <a:gdLst>
                      <a:gd name="connsiteX0" fmla="*/ 0 w 912559"/>
                      <a:gd name="connsiteY0" fmla="*/ 103756 h 622525"/>
                      <a:gd name="connsiteX1" fmla="*/ 26630 w 912559"/>
                      <a:gd name="connsiteY1" fmla="*/ 0 h 622525"/>
                      <a:gd name="connsiteX2" fmla="*/ 885928 w 912559"/>
                      <a:gd name="connsiteY2" fmla="*/ 0 h 622525"/>
                      <a:gd name="connsiteX3" fmla="*/ 912559 w 912559"/>
                      <a:gd name="connsiteY3" fmla="*/ 103756 h 622525"/>
                      <a:gd name="connsiteX4" fmla="*/ 912559 w 912559"/>
                      <a:gd name="connsiteY4" fmla="*/ 518768 h 622525"/>
                      <a:gd name="connsiteX5" fmla="*/ 885928 w 912559"/>
                      <a:gd name="connsiteY5" fmla="*/ 622525 h 622525"/>
                      <a:gd name="connsiteX6" fmla="*/ 26630 w 912559"/>
                      <a:gd name="connsiteY6" fmla="*/ 622525 h 622525"/>
                      <a:gd name="connsiteX7" fmla="*/ 0 w 912559"/>
                      <a:gd name="connsiteY7" fmla="*/ 518768 h 622525"/>
                      <a:gd name="connsiteX8" fmla="*/ 0 w 912559"/>
                      <a:gd name="connsiteY8" fmla="*/ 103756 h 622525"/>
                      <a:gd name="connsiteX0" fmla="*/ 0 w 912559"/>
                      <a:gd name="connsiteY0" fmla="*/ 103756 h 622525"/>
                      <a:gd name="connsiteX1" fmla="*/ 26630 w 912559"/>
                      <a:gd name="connsiteY1" fmla="*/ 0 h 622525"/>
                      <a:gd name="connsiteX2" fmla="*/ 885928 w 912559"/>
                      <a:gd name="connsiteY2" fmla="*/ 0 h 622525"/>
                      <a:gd name="connsiteX3" fmla="*/ 912559 w 912559"/>
                      <a:gd name="connsiteY3" fmla="*/ 103756 h 622525"/>
                      <a:gd name="connsiteX4" fmla="*/ 912559 w 912559"/>
                      <a:gd name="connsiteY4" fmla="*/ 518768 h 622525"/>
                      <a:gd name="connsiteX5" fmla="*/ 885928 w 912559"/>
                      <a:gd name="connsiteY5" fmla="*/ 622525 h 622525"/>
                      <a:gd name="connsiteX6" fmla="*/ 26630 w 912559"/>
                      <a:gd name="connsiteY6" fmla="*/ 622525 h 622525"/>
                      <a:gd name="connsiteX7" fmla="*/ 0 w 912559"/>
                      <a:gd name="connsiteY7" fmla="*/ 518768 h 622525"/>
                      <a:gd name="connsiteX8" fmla="*/ 0 w 912559"/>
                      <a:gd name="connsiteY8" fmla="*/ 103756 h 62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2559" h="622525" fill="none" extrusionOk="0">
                        <a:moveTo>
                          <a:pt x="0" y="103756"/>
                        </a:moveTo>
                        <a:cubicBezTo>
                          <a:pt x="-156" y="44722"/>
                          <a:pt x="14713" y="6901"/>
                          <a:pt x="26630" y="0"/>
                        </a:cubicBezTo>
                        <a:cubicBezTo>
                          <a:pt x="205726" y="59878"/>
                          <a:pt x="499787" y="-5486"/>
                          <a:pt x="885928" y="0"/>
                        </a:cubicBezTo>
                        <a:cubicBezTo>
                          <a:pt x="909942" y="3447"/>
                          <a:pt x="917212" y="42559"/>
                          <a:pt x="912559" y="103756"/>
                        </a:cubicBezTo>
                        <a:cubicBezTo>
                          <a:pt x="907295" y="308265"/>
                          <a:pt x="904850" y="391021"/>
                          <a:pt x="912559" y="518768"/>
                        </a:cubicBezTo>
                        <a:cubicBezTo>
                          <a:pt x="909934" y="580141"/>
                          <a:pt x="904427" y="614527"/>
                          <a:pt x="885928" y="622525"/>
                        </a:cubicBezTo>
                        <a:cubicBezTo>
                          <a:pt x="461322" y="583403"/>
                          <a:pt x="190848" y="553186"/>
                          <a:pt x="26630" y="622525"/>
                        </a:cubicBezTo>
                        <a:cubicBezTo>
                          <a:pt x="10632" y="635336"/>
                          <a:pt x="1033" y="583834"/>
                          <a:pt x="0" y="518768"/>
                        </a:cubicBezTo>
                        <a:cubicBezTo>
                          <a:pt x="3781" y="341928"/>
                          <a:pt x="-1157" y="304069"/>
                          <a:pt x="0" y="103756"/>
                        </a:cubicBezTo>
                        <a:close/>
                      </a:path>
                      <a:path w="912559" h="622525" stroke="0" extrusionOk="0">
                        <a:moveTo>
                          <a:pt x="0" y="103756"/>
                        </a:moveTo>
                        <a:cubicBezTo>
                          <a:pt x="-3411" y="38861"/>
                          <a:pt x="13084" y="-10350"/>
                          <a:pt x="26630" y="0"/>
                        </a:cubicBezTo>
                        <a:cubicBezTo>
                          <a:pt x="159355" y="42499"/>
                          <a:pt x="504528" y="-2996"/>
                          <a:pt x="885928" y="0"/>
                        </a:cubicBezTo>
                        <a:cubicBezTo>
                          <a:pt x="901917" y="398"/>
                          <a:pt x="905187" y="49701"/>
                          <a:pt x="912559" y="103756"/>
                        </a:cubicBezTo>
                        <a:cubicBezTo>
                          <a:pt x="923916" y="191882"/>
                          <a:pt x="904246" y="352533"/>
                          <a:pt x="912559" y="518768"/>
                        </a:cubicBezTo>
                        <a:cubicBezTo>
                          <a:pt x="911932" y="566832"/>
                          <a:pt x="903527" y="623299"/>
                          <a:pt x="885928" y="622525"/>
                        </a:cubicBezTo>
                        <a:cubicBezTo>
                          <a:pt x="518989" y="633163"/>
                          <a:pt x="378777" y="625063"/>
                          <a:pt x="26630" y="622525"/>
                        </a:cubicBezTo>
                        <a:cubicBezTo>
                          <a:pt x="6133" y="618993"/>
                          <a:pt x="6621" y="575285"/>
                          <a:pt x="0" y="518768"/>
                        </a:cubicBezTo>
                        <a:cubicBezTo>
                          <a:pt x="-2201" y="425176"/>
                          <a:pt x="11943" y="152488"/>
                          <a:pt x="0" y="103756"/>
                        </a:cubicBezTo>
                        <a:close/>
                      </a:path>
                      <a:path w="912559" h="622525" fill="none" stroke="0" extrusionOk="0">
                        <a:moveTo>
                          <a:pt x="0" y="103756"/>
                        </a:moveTo>
                        <a:cubicBezTo>
                          <a:pt x="-327" y="45068"/>
                          <a:pt x="14162" y="6268"/>
                          <a:pt x="26630" y="0"/>
                        </a:cubicBezTo>
                        <a:cubicBezTo>
                          <a:pt x="256662" y="34640"/>
                          <a:pt x="511637" y="44903"/>
                          <a:pt x="885928" y="0"/>
                        </a:cubicBezTo>
                        <a:cubicBezTo>
                          <a:pt x="904366" y="9464"/>
                          <a:pt x="915131" y="49300"/>
                          <a:pt x="912559" y="103756"/>
                        </a:cubicBezTo>
                        <a:cubicBezTo>
                          <a:pt x="914554" y="286681"/>
                          <a:pt x="898034" y="404966"/>
                          <a:pt x="912559" y="518768"/>
                        </a:cubicBezTo>
                        <a:cubicBezTo>
                          <a:pt x="911777" y="578400"/>
                          <a:pt x="904500" y="616873"/>
                          <a:pt x="885928" y="622525"/>
                        </a:cubicBezTo>
                        <a:cubicBezTo>
                          <a:pt x="495346" y="594746"/>
                          <a:pt x="183241" y="574189"/>
                          <a:pt x="26630" y="622525"/>
                        </a:cubicBezTo>
                        <a:cubicBezTo>
                          <a:pt x="4529" y="624855"/>
                          <a:pt x="204" y="578386"/>
                          <a:pt x="0" y="518768"/>
                        </a:cubicBezTo>
                        <a:cubicBezTo>
                          <a:pt x="4760" y="347892"/>
                          <a:pt x="445" y="309211"/>
                          <a:pt x="0" y="10375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G: 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Hình ảnh 11">
            <a:extLst>
              <a:ext uri="{FF2B5EF4-FFF2-40B4-BE49-F238E27FC236}">
                <a16:creationId xmlns:a16="http://schemas.microsoft.com/office/drawing/2014/main" id="{4388C880-B885-9F30-47AB-FCE785B51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578B81D1-BDC5-33E6-5DBB-550A67D66978}"/>
              </a:ext>
            </a:extLst>
          </p:cNvPr>
          <p:cNvSpPr/>
          <p:nvPr/>
        </p:nvSpPr>
        <p:spPr>
          <a:xfrm>
            <a:off x="1543051" y="1447800"/>
            <a:ext cx="1504950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17">
            <a:extLst>
              <a:ext uri="{FF2B5EF4-FFF2-40B4-BE49-F238E27FC236}">
                <a16:creationId xmlns:a16="http://schemas.microsoft.com/office/drawing/2014/main" id="{7B6E2490-2EF1-1CA5-972E-2AC0FB1D341B}"/>
              </a:ext>
            </a:extLst>
          </p:cNvPr>
          <p:cNvSpPr/>
          <p:nvPr/>
        </p:nvSpPr>
        <p:spPr>
          <a:xfrm>
            <a:off x="3333750" y="1371600"/>
            <a:ext cx="3829050" cy="6953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145B24-6CE7-69B4-5FA7-A16C6B1E7D33}"/>
              </a:ext>
            </a:extLst>
          </p:cNvPr>
          <p:cNvCxnSpPr>
            <a:cxnSpLocks/>
          </p:cNvCxnSpPr>
          <p:nvPr/>
        </p:nvCxnSpPr>
        <p:spPr>
          <a:xfrm>
            <a:off x="3076575" y="1824038"/>
            <a:ext cx="323850" cy="16668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23">
            <a:extLst>
              <a:ext uri="{FF2B5EF4-FFF2-40B4-BE49-F238E27FC236}">
                <a16:creationId xmlns:a16="http://schemas.microsoft.com/office/drawing/2014/main" id="{DD385EA9-31BB-6C1C-3F7B-8C0A9172A365}"/>
              </a:ext>
            </a:extLst>
          </p:cNvPr>
          <p:cNvSpPr/>
          <p:nvPr/>
        </p:nvSpPr>
        <p:spPr>
          <a:xfrm>
            <a:off x="1495425" y="3028950"/>
            <a:ext cx="1514475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26">
            <a:extLst>
              <a:ext uri="{FF2B5EF4-FFF2-40B4-BE49-F238E27FC236}">
                <a16:creationId xmlns:a16="http://schemas.microsoft.com/office/drawing/2014/main" id="{DFA42FB0-2A4F-124F-A41D-D286E37F683C}"/>
              </a:ext>
            </a:extLst>
          </p:cNvPr>
          <p:cNvSpPr/>
          <p:nvPr/>
        </p:nvSpPr>
        <p:spPr>
          <a:xfrm>
            <a:off x="3467100" y="2152649"/>
            <a:ext cx="4381500" cy="212407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những thông tin đặc sắc về thắng cảnh. Ví dụ:</a:t>
            </a:r>
          </a:p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Vịnh Hạ Long bao gồm gần 2000 hòn đảo lớn nhỏ với nhiều hang động. Đảo Ngọc – Phú Quốc là thiên đường du lịch của miền nhiệt đới với những hòn đảo xa đầy bí ẩn, những khu rừng xanh mướt,..</a:t>
            </a:r>
          </a:p>
        </p:txBody>
      </p:sp>
      <p:sp>
        <p:nvSpPr>
          <p:cNvPr id="9" name="Rectangle: Rounded Corners 29">
            <a:extLst>
              <a:ext uri="{FF2B5EF4-FFF2-40B4-BE49-F238E27FC236}">
                <a16:creationId xmlns:a16="http://schemas.microsoft.com/office/drawing/2014/main" id="{50CB2E44-2CB1-48E1-BF81-7E825A0198D7}"/>
              </a:ext>
            </a:extLst>
          </p:cNvPr>
          <p:cNvSpPr/>
          <p:nvPr/>
        </p:nvSpPr>
        <p:spPr>
          <a:xfrm>
            <a:off x="1600201" y="5076825"/>
            <a:ext cx="1466850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31">
            <a:extLst>
              <a:ext uri="{FF2B5EF4-FFF2-40B4-BE49-F238E27FC236}">
                <a16:creationId xmlns:a16="http://schemas.microsoft.com/office/drawing/2014/main" id="{24396D5D-6AAC-CD6F-29DD-C10E74AAC815}"/>
              </a:ext>
            </a:extLst>
          </p:cNvPr>
          <p:cNvSpPr/>
          <p:nvPr/>
        </p:nvSpPr>
        <p:spPr>
          <a:xfrm>
            <a:off x="3590925" y="4686300"/>
            <a:ext cx="4381500" cy="1295400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F09C20-A4AE-C0AF-A42A-9191C0098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862" y="604837"/>
            <a:ext cx="324802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6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Trao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471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ADA7B7-2181-C5D3-29B3-B0AD81D69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C31C513-E6A6-D236-0E00-44C720DDBB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48" l="9994" r="89942">
                        <a14:foregroundMark x1="40589" y1="92199" x2="39327" y2="87874"/>
                        <a14:foregroundMark x1="69049" y1="93048" x2="69049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758440"/>
            <a:ext cx="5702095" cy="4561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D09BD1-F038-8139-28FC-DB7A467FE779}"/>
              </a:ext>
            </a:extLst>
          </p:cNvPr>
          <p:cNvSpPr txBox="1"/>
          <p:nvPr/>
        </p:nvSpPr>
        <p:spPr>
          <a:xfrm rot="21405163">
            <a:off x="961456" y="688850"/>
            <a:ext cx="2724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88E19-7712-835E-66ED-104235D5024A}"/>
              </a:ext>
            </a:extLst>
          </p:cNvPr>
          <p:cNvSpPr txBox="1"/>
          <p:nvPr/>
        </p:nvSpPr>
        <p:spPr>
          <a:xfrm rot="21405163">
            <a:off x="742381" y="3783761"/>
            <a:ext cx="27247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doll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8CA0ECF-A7D0-A0A6-8E9D-A7C4679A2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D6A5C9-B164-3DC3-46D2-42721D488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96" y="609494"/>
            <a:ext cx="6572058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5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87100"/>
            <a:ext cx="9619635" cy="1565499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Tìm đọc sách báo hoặc xem video về những miền đất xa xôi mà con người ít có cơ hội đặt chân đến (Nam Cực, Bắc Cực, sa mạc,...).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4" name="Picture 2" descr="Giới thiệu về hoang mạc Xa-ha-ra (3 mẫu)">
            <a:extLst>
              <a:ext uri="{FF2B5EF4-FFF2-40B4-BE49-F238E27FC236}">
                <a16:creationId xmlns:a16="http://schemas.microsoft.com/office/drawing/2014/main" id="{D015CA74-59C4-40E5-888F-7CF4CDA05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65" y="1938338"/>
            <a:ext cx="7893810" cy="413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76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A3A18C76-A6A1-939E-484A-C7336212E18A}"/>
              </a:ext>
            </a:extLst>
          </p:cNvPr>
          <p:cNvSpPr/>
          <p:nvPr/>
        </p:nvSpPr>
        <p:spPr>
          <a:xfrm>
            <a:off x="1351935" y="567553"/>
            <a:ext cx="6706523" cy="1979332"/>
          </a:xfrm>
          <a:prstGeom prst="wedgeRoundRectCallout">
            <a:avLst>
              <a:gd name="adj1" fmla="val -3715"/>
              <a:gd name="adj2" fmla="val 62997"/>
              <a:gd name="adj3" fmla="val 16667"/>
            </a:avLst>
          </a:prstGeom>
          <a:ln w="38100">
            <a:solidFill>
              <a:srgbClr val="FF99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4472C4"/>
                </a:solidFill>
                <a:latin typeface="Calibri" panose="020F0502020204030204"/>
              </a:rPr>
              <a:t>Kể tên những danh lam thắng cảnh tuyệt đẹp trên đất nước Việt Nam mà em biết?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70AC0-8E31-D068-7004-A0884E337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53" t="20645" r="42902" b="52832"/>
          <a:stretch/>
        </p:blipFill>
        <p:spPr>
          <a:xfrm>
            <a:off x="7150239" y="2933428"/>
            <a:ext cx="3676040" cy="236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37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24427E-DCD1-E126-2C7D-049A2E215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121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C0FBD00F-B010-4B4B-9448-2B7C3BD31B12}"/>
              </a:ext>
            </a:extLst>
          </p:cNvPr>
          <p:cNvSpPr/>
          <p:nvPr/>
        </p:nvSpPr>
        <p:spPr>
          <a:xfrm>
            <a:off x="1376516" y="79580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9F7004F9-BEA9-F2A0-44F2-7A42F02DC49B}"/>
              </a:ext>
            </a:extLst>
          </p:cNvPr>
          <p:cNvSpPr txBox="1"/>
          <p:nvPr/>
        </p:nvSpPr>
        <p:spPr>
          <a:xfrm>
            <a:off x="4291867" y="5275264"/>
            <a:ext cx="3753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Tuần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8 –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56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5515290-0D37-9B1F-B92B-7B2D12D09C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836" y="2919085"/>
            <a:ext cx="6466961" cy="4381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521B74-6BA1-EE4F-4CED-7B7F9C3D3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343" y="192860"/>
            <a:ext cx="3462828" cy="1018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188429-42F3-9F09-CA80-04B73BEFC6EA}"/>
              </a:ext>
            </a:extLst>
          </p:cNvPr>
          <p:cNvSpPr txBox="1"/>
          <p:nvPr/>
        </p:nvSpPr>
        <p:spPr>
          <a:xfrm>
            <a:off x="4784363" y="2529036"/>
            <a:ext cx="6115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CẢNH ĐẸP THIÊN NHIÊN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319" y="871505"/>
            <a:ext cx="7547502" cy="2139881"/>
          </a:xfrm>
          <a:prstGeom prst="rect">
            <a:avLst/>
          </a:prstGeom>
        </p:spPr>
      </p:pic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9F7004F9-BEA9-F2A0-44F2-7A42F02DC49B}"/>
              </a:ext>
            </a:extLst>
          </p:cNvPr>
          <p:cNvSpPr txBox="1"/>
          <p:nvPr/>
        </p:nvSpPr>
        <p:spPr>
          <a:xfrm>
            <a:off x="7704039" y="182917"/>
            <a:ext cx="809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2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73971 -0.511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9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72FB78-FBCC-D0F0-7196-0D99C50CF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02" y="1282090"/>
            <a:ext cx="5484379" cy="41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A027B8-DBF4-51DE-447C-9D91B5B3BB37}"/>
              </a:ext>
            </a:extLst>
          </p:cNvPr>
          <p:cNvGrpSpPr/>
          <p:nvPr/>
        </p:nvGrpSpPr>
        <p:grpSpPr>
          <a:xfrm>
            <a:off x="1857375" y="1371600"/>
            <a:ext cx="8512563" cy="2000250"/>
            <a:chOff x="4886960" y="-6032"/>
            <a:chExt cx="7305040" cy="3393440"/>
          </a:xfrm>
        </p:grpSpPr>
        <p:sp>
          <p:nvSpPr>
            <p:cNvPr id="3" name="Flowchart: Document 2">
              <a:extLst>
                <a:ext uri="{FF2B5EF4-FFF2-40B4-BE49-F238E27FC236}">
                  <a16:creationId xmlns:a16="http://schemas.microsoft.com/office/drawing/2014/main" id="{2325B8A1-B913-B53D-2F26-6A1B815B6C66}"/>
                </a:ext>
              </a:extLst>
            </p:cNvPr>
            <p:cNvSpPr/>
            <p:nvPr/>
          </p:nvSpPr>
          <p:spPr>
            <a:xfrm>
              <a:off x="4886960" y="-6032"/>
              <a:ext cx="730504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C7173C-D46E-12A7-9E25-0E0E185CF1BA}"/>
                </a:ext>
              </a:extLst>
            </p:cNvPr>
            <p:cNvSpPr/>
            <p:nvPr/>
          </p:nvSpPr>
          <p:spPr>
            <a:xfrm>
              <a:off x="4963795" y="309929"/>
              <a:ext cx="6979920" cy="16112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 cầu: </a:t>
              </a:r>
              <a:r>
                <a:rPr lang="vi-VN" sz="4000" b="1" i="0" u="none" strike="noStrike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 thiệu một cảnh đẹp thiên nhiên của đất nước ta.</a:t>
              </a:r>
              <a:endParaRPr lang="vi-V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18CC8E-0664-D36C-6489-269098E671D6}"/>
              </a:ext>
            </a:extLst>
          </p:cNvPr>
          <p:cNvGrpSpPr/>
          <p:nvPr/>
        </p:nvGrpSpPr>
        <p:grpSpPr>
          <a:xfrm>
            <a:off x="2705141" y="3558092"/>
            <a:ext cx="6069814" cy="3038568"/>
            <a:chOff x="435126" y="3007428"/>
            <a:chExt cx="6069814" cy="30385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80CDA9-8F96-027C-57A4-F8A455A25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0DD4E1-743D-C1D1-A53D-C35408E05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B417E5-BA69-9454-17C7-1A3037845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A55C24-8117-55EC-CCB4-E8A983A22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2643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017581" y="1127461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lvl="0" algn="ctr">
              <a:defRPr/>
            </a:pP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382966" y="114300"/>
            <a:ext cx="9675559" cy="1152525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297954062">
                  <a:custGeom>
                    <a:avLst/>
                    <a:gdLst>
                      <a:gd name="connsiteX0" fmla="*/ 0 w 9675559"/>
                      <a:gd name="connsiteY0" fmla="*/ 103756 h 622525"/>
                      <a:gd name="connsiteX1" fmla="*/ 282350 w 9675559"/>
                      <a:gd name="connsiteY1" fmla="*/ 0 h 622525"/>
                      <a:gd name="connsiteX2" fmla="*/ 9393208 w 9675559"/>
                      <a:gd name="connsiteY2" fmla="*/ 0 h 622525"/>
                      <a:gd name="connsiteX3" fmla="*/ 9675559 w 9675559"/>
                      <a:gd name="connsiteY3" fmla="*/ 103756 h 622525"/>
                      <a:gd name="connsiteX4" fmla="*/ 9675559 w 9675559"/>
                      <a:gd name="connsiteY4" fmla="*/ 518768 h 622525"/>
                      <a:gd name="connsiteX5" fmla="*/ 9393208 w 9675559"/>
                      <a:gd name="connsiteY5" fmla="*/ 622525 h 622525"/>
                      <a:gd name="connsiteX6" fmla="*/ 282350 w 9675559"/>
                      <a:gd name="connsiteY6" fmla="*/ 622525 h 622525"/>
                      <a:gd name="connsiteX7" fmla="*/ 0 w 9675559"/>
                      <a:gd name="connsiteY7" fmla="*/ 518768 h 622525"/>
                      <a:gd name="connsiteX8" fmla="*/ 0 w 9675559"/>
                      <a:gd name="connsiteY8" fmla="*/ 103756 h 622525"/>
                      <a:gd name="connsiteX0" fmla="*/ 0 w 9675559"/>
                      <a:gd name="connsiteY0" fmla="*/ 103756 h 622525"/>
                      <a:gd name="connsiteX1" fmla="*/ 282350 w 9675559"/>
                      <a:gd name="connsiteY1" fmla="*/ 0 h 622525"/>
                      <a:gd name="connsiteX2" fmla="*/ 9393208 w 9675559"/>
                      <a:gd name="connsiteY2" fmla="*/ 0 h 622525"/>
                      <a:gd name="connsiteX3" fmla="*/ 9675559 w 9675559"/>
                      <a:gd name="connsiteY3" fmla="*/ 103756 h 622525"/>
                      <a:gd name="connsiteX4" fmla="*/ 9675559 w 9675559"/>
                      <a:gd name="connsiteY4" fmla="*/ 518768 h 622525"/>
                      <a:gd name="connsiteX5" fmla="*/ 9393208 w 9675559"/>
                      <a:gd name="connsiteY5" fmla="*/ 622525 h 622525"/>
                      <a:gd name="connsiteX6" fmla="*/ 282350 w 9675559"/>
                      <a:gd name="connsiteY6" fmla="*/ 622525 h 622525"/>
                      <a:gd name="connsiteX7" fmla="*/ 0 w 9675559"/>
                      <a:gd name="connsiteY7" fmla="*/ 518768 h 622525"/>
                      <a:gd name="connsiteX8" fmla="*/ 0 w 9675559"/>
                      <a:gd name="connsiteY8" fmla="*/ 103756 h 62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75559" h="622525" fill="none" extrusionOk="0">
                        <a:moveTo>
                          <a:pt x="0" y="103756"/>
                        </a:moveTo>
                        <a:cubicBezTo>
                          <a:pt x="-3611" y="22927"/>
                          <a:pt x="152558" y="7802"/>
                          <a:pt x="282350" y="0"/>
                        </a:cubicBezTo>
                        <a:cubicBezTo>
                          <a:pt x="2182630" y="386319"/>
                          <a:pt x="5264185" y="-304595"/>
                          <a:pt x="9393208" y="0"/>
                        </a:cubicBezTo>
                        <a:cubicBezTo>
                          <a:pt x="9572645" y="2333"/>
                          <a:pt x="9682635" y="44337"/>
                          <a:pt x="9675559" y="103756"/>
                        </a:cubicBezTo>
                        <a:cubicBezTo>
                          <a:pt x="9673573" y="308756"/>
                          <a:pt x="9614813" y="385986"/>
                          <a:pt x="9675559" y="518768"/>
                        </a:cubicBezTo>
                        <a:cubicBezTo>
                          <a:pt x="9657001" y="586501"/>
                          <a:pt x="9583845" y="603528"/>
                          <a:pt x="9393208" y="622525"/>
                        </a:cubicBezTo>
                        <a:cubicBezTo>
                          <a:pt x="6317108" y="507667"/>
                          <a:pt x="2342182" y="470448"/>
                          <a:pt x="282350" y="622525"/>
                        </a:cubicBezTo>
                        <a:cubicBezTo>
                          <a:pt x="123993" y="630403"/>
                          <a:pt x="7218" y="584862"/>
                          <a:pt x="0" y="518768"/>
                        </a:cubicBezTo>
                        <a:cubicBezTo>
                          <a:pt x="40419" y="344468"/>
                          <a:pt x="10069" y="305441"/>
                          <a:pt x="0" y="103756"/>
                        </a:cubicBezTo>
                        <a:close/>
                      </a:path>
                      <a:path w="9675559" h="622525" stroke="0" extrusionOk="0">
                        <a:moveTo>
                          <a:pt x="0" y="103756"/>
                        </a:moveTo>
                        <a:cubicBezTo>
                          <a:pt x="-16898" y="34632"/>
                          <a:pt x="147310" y="-12094"/>
                          <a:pt x="282350" y="0"/>
                        </a:cubicBezTo>
                        <a:cubicBezTo>
                          <a:pt x="1952103" y="83623"/>
                          <a:pt x="5068629" y="-37023"/>
                          <a:pt x="9393208" y="0"/>
                        </a:cubicBezTo>
                        <a:cubicBezTo>
                          <a:pt x="9559225" y="-2934"/>
                          <a:pt x="9675520" y="49759"/>
                          <a:pt x="9675559" y="103756"/>
                        </a:cubicBezTo>
                        <a:cubicBezTo>
                          <a:pt x="9775185" y="176221"/>
                          <a:pt x="9637175" y="354576"/>
                          <a:pt x="9675559" y="518768"/>
                        </a:cubicBezTo>
                        <a:cubicBezTo>
                          <a:pt x="9675678" y="572773"/>
                          <a:pt x="9576240" y="614418"/>
                          <a:pt x="9393208" y="622525"/>
                        </a:cubicBezTo>
                        <a:cubicBezTo>
                          <a:pt x="7689670" y="544225"/>
                          <a:pt x="4192703" y="546369"/>
                          <a:pt x="282350" y="622525"/>
                        </a:cubicBezTo>
                        <a:cubicBezTo>
                          <a:pt x="115550" y="617938"/>
                          <a:pt x="10323" y="576055"/>
                          <a:pt x="0" y="518768"/>
                        </a:cubicBezTo>
                        <a:cubicBezTo>
                          <a:pt x="-19984" y="432355"/>
                          <a:pt x="84125" y="149710"/>
                          <a:pt x="0" y="103756"/>
                        </a:cubicBezTo>
                        <a:close/>
                      </a:path>
                      <a:path w="9675559" h="622525" fill="none" stroke="0" extrusionOk="0">
                        <a:moveTo>
                          <a:pt x="0" y="103756"/>
                        </a:moveTo>
                        <a:cubicBezTo>
                          <a:pt x="-8741" y="31074"/>
                          <a:pt x="148059" y="-5533"/>
                          <a:pt x="282350" y="0"/>
                        </a:cubicBezTo>
                        <a:cubicBezTo>
                          <a:pt x="2346889" y="10492"/>
                          <a:pt x="5410518" y="69096"/>
                          <a:pt x="9393208" y="0"/>
                        </a:cubicBezTo>
                        <a:cubicBezTo>
                          <a:pt x="9570844" y="4659"/>
                          <a:pt x="9686029" y="54724"/>
                          <a:pt x="9675559" y="103756"/>
                        </a:cubicBezTo>
                        <a:cubicBezTo>
                          <a:pt x="9682159" y="279473"/>
                          <a:pt x="9609468" y="406187"/>
                          <a:pt x="9675559" y="518768"/>
                        </a:cubicBezTo>
                        <a:cubicBezTo>
                          <a:pt x="9667083" y="576524"/>
                          <a:pt x="9576198" y="618672"/>
                          <a:pt x="9393208" y="622525"/>
                        </a:cubicBezTo>
                        <a:cubicBezTo>
                          <a:pt x="7718552" y="664546"/>
                          <a:pt x="3207847" y="606335"/>
                          <a:pt x="282350" y="622525"/>
                        </a:cubicBezTo>
                        <a:cubicBezTo>
                          <a:pt x="121502" y="626565"/>
                          <a:pt x="5667" y="574627"/>
                          <a:pt x="0" y="518768"/>
                        </a:cubicBezTo>
                        <a:cubicBezTo>
                          <a:pt x="44036" y="353240"/>
                          <a:pt x="10110" y="310256"/>
                          <a:pt x="0" y="10375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Hãy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kể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tên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những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danh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lam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thắng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cảnh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Việt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Nam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mà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biết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Đến Hà Giang khám phá cao nguyên đá Đồng Văn - Vntrip.vn">
            <a:extLst>
              <a:ext uri="{FF2B5EF4-FFF2-40B4-BE49-F238E27FC236}">
                <a16:creationId xmlns:a16="http://schemas.microsoft.com/office/drawing/2014/main" id="{4835D1D0-DACF-60A5-D2BA-6E4E7327E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1485900"/>
            <a:ext cx="541691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24">
            <a:extLst>
              <a:ext uri="{FF2B5EF4-FFF2-40B4-BE49-F238E27FC236}">
                <a16:creationId xmlns:a16="http://schemas.microsoft.com/office/drawing/2014/main" id="{9949F703-EBA6-18F2-1907-865D72EF8996}"/>
              </a:ext>
            </a:extLst>
          </p:cNvPr>
          <p:cNvSpPr/>
          <p:nvPr/>
        </p:nvSpPr>
        <p:spPr>
          <a:xfrm>
            <a:off x="1085851" y="5181799"/>
            <a:ext cx="4465688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="" xmlns:ask="http://schemas.microsoft.com/office/drawing/2018/sketchyshapes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Cao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nguyên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Đồng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Văn (Hà Giang)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 descr="Kinh nghiệm du lịch vịnh Hạ Long cực “chất” cho 2024">
            <a:extLst>
              <a:ext uri="{FF2B5EF4-FFF2-40B4-BE49-F238E27FC236}">
                <a16:creationId xmlns:a16="http://schemas.microsoft.com/office/drawing/2014/main" id="{CB3C96AD-E4A1-8E02-9236-9E52A387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33525"/>
            <a:ext cx="47339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B419CA68-A15D-45E7-C1B7-0143436146DE}"/>
              </a:ext>
            </a:extLst>
          </p:cNvPr>
          <p:cNvSpPr/>
          <p:nvPr/>
        </p:nvSpPr>
        <p:spPr>
          <a:xfrm>
            <a:off x="7142828" y="4991299"/>
            <a:ext cx="3942735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="" xmlns:ask="http://schemas.microsoft.com/office/drawing/2018/sketchyshapes" sd="635984887">
                  <a:custGeom>
                    <a:avLst/>
                    <a:gdLst>
                      <a:gd name="connsiteX0" fmla="*/ 0 w 3942735"/>
                      <a:gd name="connsiteY0" fmla="*/ 180945 h 1085651"/>
                      <a:gd name="connsiteX1" fmla="*/ 180945 w 3942735"/>
                      <a:gd name="connsiteY1" fmla="*/ 0 h 1085651"/>
                      <a:gd name="connsiteX2" fmla="*/ 3761790 w 3942735"/>
                      <a:gd name="connsiteY2" fmla="*/ 0 h 1085651"/>
                      <a:gd name="connsiteX3" fmla="*/ 3942735 w 3942735"/>
                      <a:gd name="connsiteY3" fmla="*/ 180945 h 1085651"/>
                      <a:gd name="connsiteX4" fmla="*/ 3942735 w 3942735"/>
                      <a:gd name="connsiteY4" fmla="*/ 904706 h 1085651"/>
                      <a:gd name="connsiteX5" fmla="*/ 3761790 w 3942735"/>
                      <a:gd name="connsiteY5" fmla="*/ 1085651 h 1085651"/>
                      <a:gd name="connsiteX6" fmla="*/ 180945 w 3942735"/>
                      <a:gd name="connsiteY6" fmla="*/ 1085651 h 1085651"/>
                      <a:gd name="connsiteX7" fmla="*/ 0 w 3942735"/>
                      <a:gd name="connsiteY7" fmla="*/ 904706 h 1085651"/>
                      <a:gd name="connsiteX8" fmla="*/ 0 w 3942735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2735" h="1085651" fill="none" extrusionOk="0">
                        <a:moveTo>
                          <a:pt x="0" y="180945"/>
                        </a:moveTo>
                        <a:cubicBezTo>
                          <a:pt x="-5750" y="94240"/>
                          <a:pt x="80144" y="17443"/>
                          <a:pt x="180945" y="0"/>
                        </a:cubicBezTo>
                        <a:cubicBezTo>
                          <a:pt x="785167" y="53328"/>
                          <a:pt x="2238232" y="17429"/>
                          <a:pt x="3761790" y="0"/>
                        </a:cubicBezTo>
                        <a:cubicBezTo>
                          <a:pt x="3849731" y="-8402"/>
                          <a:pt x="3947580" y="67956"/>
                          <a:pt x="3942735" y="180945"/>
                        </a:cubicBezTo>
                        <a:cubicBezTo>
                          <a:pt x="3940730" y="325008"/>
                          <a:pt x="3993001" y="722950"/>
                          <a:pt x="3942735" y="904706"/>
                        </a:cubicBezTo>
                        <a:cubicBezTo>
                          <a:pt x="3941367" y="1006806"/>
                          <a:pt x="3866656" y="1090462"/>
                          <a:pt x="3761790" y="1085651"/>
                        </a:cubicBezTo>
                        <a:cubicBezTo>
                          <a:pt x="2497515" y="1012392"/>
                          <a:pt x="1686942" y="1098649"/>
                          <a:pt x="180945" y="1085651"/>
                        </a:cubicBezTo>
                        <a:cubicBezTo>
                          <a:pt x="69710" y="1085569"/>
                          <a:pt x="7583" y="998949"/>
                          <a:pt x="0" y="904706"/>
                        </a:cubicBezTo>
                        <a:cubicBezTo>
                          <a:pt x="23237" y="795772"/>
                          <a:pt x="17153" y="368837"/>
                          <a:pt x="0" y="180945"/>
                        </a:cubicBezTo>
                        <a:close/>
                      </a:path>
                      <a:path w="3942735" h="1085651" stroke="0" extrusionOk="0">
                        <a:moveTo>
                          <a:pt x="0" y="180945"/>
                        </a:moveTo>
                        <a:cubicBezTo>
                          <a:pt x="-1455" y="79721"/>
                          <a:pt x="83901" y="7954"/>
                          <a:pt x="180945" y="0"/>
                        </a:cubicBezTo>
                        <a:cubicBezTo>
                          <a:pt x="983807" y="-106828"/>
                          <a:pt x="2167984" y="-116700"/>
                          <a:pt x="3761790" y="0"/>
                        </a:cubicBezTo>
                        <a:cubicBezTo>
                          <a:pt x="3867009" y="19183"/>
                          <a:pt x="3939716" y="92989"/>
                          <a:pt x="3942735" y="180945"/>
                        </a:cubicBezTo>
                        <a:cubicBezTo>
                          <a:pt x="3996611" y="379364"/>
                          <a:pt x="3949865" y="548894"/>
                          <a:pt x="3942735" y="904706"/>
                        </a:cubicBezTo>
                        <a:cubicBezTo>
                          <a:pt x="3950347" y="1004004"/>
                          <a:pt x="3857617" y="1067026"/>
                          <a:pt x="3761790" y="1085651"/>
                        </a:cubicBezTo>
                        <a:cubicBezTo>
                          <a:pt x="2577183" y="985148"/>
                          <a:pt x="1714864" y="1023376"/>
                          <a:pt x="180945" y="1085651"/>
                        </a:cubicBezTo>
                        <a:cubicBezTo>
                          <a:pt x="76323" y="1086386"/>
                          <a:pt x="-9166" y="1002483"/>
                          <a:pt x="0" y="904706"/>
                        </a:cubicBezTo>
                        <a:cubicBezTo>
                          <a:pt x="-61913" y="678349"/>
                          <a:pt x="-24546" y="368419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Vịnh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Hạ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Long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Quảng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Ninh)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857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inh nghiệm du lịch khám phá động Phong Nha - Kẻ Bàng Quảng Bình">
            <a:extLst>
              <a:ext uri="{FF2B5EF4-FFF2-40B4-BE49-F238E27FC236}">
                <a16:creationId xmlns:a16="http://schemas.microsoft.com/office/drawing/2014/main" id="{BB4258DE-4996-B931-605F-5498FDA7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14475"/>
            <a:ext cx="5159016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Đảo ngọc Phú Quốc -Thiên đường du lịch có 1 không 2 | Gotadi">
            <a:extLst>
              <a:ext uri="{FF2B5EF4-FFF2-40B4-BE49-F238E27FC236}">
                <a16:creationId xmlns:a16="http://schemas.microsoft.com/office/drawing/2014/main" id="{E7E5379A-2D9A-CBA3-07FB-FC7556132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07" y="1543049"/>
            <a:ext cx="4730568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24">
            <a:extLst>
              <a:ext uri="{FF2B5EF4-FFF2-40B4-BE49-F238E27FC236}">
                <a16:creationId xmlns:a16="http://schemas.microsoft.com/office/drawing/2014/main" id="{4FE39C3C-2942-FD7C-3F4D-CA0258E8044D}"/>
              </a:ext>
            </a:extLst>
          </p:cNvPr>
          <p:cNvSpPr/>
          <p:nvPr/>
        </p:nvSpPr>
        <p:spPr>
          <a:xfrm>
            <a:off x="6496051" y="4962724"/>
            <a:ext cx="4465688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="" xmlns:ask="http://schemas.microsoft.com/office/drawing/2018/sketchyshapes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Đảo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Ngọc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Phú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Quốc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Kiên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Giang)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2" descr="Kinh nghiệm du lịch khám phá động Phong Nha - Kẻ Bàng Quảng Bình">
            <a:extLst>
              <a:ext uri="{FF2B5EF4-FFF2-40B4-BE49-F238E27FC236}">
                <a16:creationId xmlns:a16="http://schemas.microsoft.com/office/drawing/2014/main" id="{BB4258DE-4996-B931-605F-5498FDA7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885924"/>
            <a:ext cx="5159016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131B8127-10F9-8475-4B00-D321F8964A3C}"/>
              </a:ext>
            </a:extLst>
          </p:cNvPr>
          <p:cNvSpPr/>
          <p:nvPr/>
        </p:nvSpPr>
        <p:spPr>
          <a:xfrm>
            <a:off x="973394" y="4962723"/>
            <a:ext cx="4465688" cy="1085651"/>
          </a:xfrm>
          <a:custGeom>
            <a:avLst/>
            <a:gdLst>
              <a:gd name="connsiteX0" fmla="*/ 0 w 3942735"/>
              <a:gd name="connsiteY0" fmla="*/ 306104 h 1836590"/>
              <a:gd name="connsiteX1" fmla="*/ 306104 w 3942735"/>
              <a:gd name="connsiteY1" fmla="*/ 0 h 1836590"/>
              <a:gd name="connsiteX2" fmla="*/ 3636631 w 3942735"/>
              <a:gd name="connsiteY2" fmla="*/ 0 h 1836590"/>
              <a:gd name="connsiteX3" fmla="*/ 3942735 w 3942735"/>
              <a:gd name="connsiteY3" fmla="*/ 306104 h 1836590"/>
              <a:gd name="connsiteX4" fmla="*/ 3942735 w 3942735"/>
              <a:gd name="connsiteY4" fmla="*/ 1530486 h 1836590"/>
              <a:gd name="connsiteX5" fmla="*/ 3636631 w 3942735"/>
              <a:gd name="connsiteY5" fmla="*/ 1836590 h 1836590"/>
              <a:gd name="connsiteX6" fmla="*/ 306104 w 3942735"/>
              <a:gd name="connsiteY6" fmla="*/ 1836590 h 1836590"/>
              <a:gd name="connsiteX7" fmla="*/ 0 w 3942735"/>
              <a:gd name="connsiteY7" fmla="*/ 1530486 h 1836590"/>
              <a:gd name="connsiteX8" fmla="*/ 0 w 3942735"/>
              <a:gd name="connsiteY8" fmla="*/ 306104 h 183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836590" fill="none" extrusionOk="0">
                <a:moveTo>
                  <a:pt x="0" y="306104"/>
                </a:moveTo>
                <a:cubicBezTo>
                  <a:pt x="-7127" y="153443"/>
                  <a:pt x="136257" y="15875"/>
                  <a:pt x="306104" y="0"/>
                </a:cubicBezTo>
                <a:cubicBezTo>
                  <a:pt x="1025091" y="53328"/>
                  <a:pt x="2980096" y="17429"/>
                  <a:pt x="3636631" y="0"/>
                </a:cubicBezTo>
                <a:cubicBezTo>
                  <a:pt x="3797808" y="-5521"/>
                  <a:pt x="3954363" y="105716"/>
                  <a:pt x="3942735" y="306104"/>
                </a:cubicBezTo>
                <a:cubicBezTo>
                  <a:pt x="3976544" y="501689"/>
                  <a:pt x="4005081" y="1294789"/>
                  <a:pt x="3942735" y="1530486"/>
                </a:cubicBezTo>
                <a:cubicBezTo>
                  <a:pt x="3933741" y="1713790"/>
                  <a:pt x="3815709" y="1846364"/>
                  <a:pt x="3636631" y="1836590"/>
                </a:cubicBezTo>
                <a:cubicBezTo>
                  <a:pt x="2431826" y="1763331"/>
                  <a:pt x="1739605" y="1849588"/>
                  <a:pt x="306104" y="1836590"/>
                </a:cubicBezTo>
                <a:cubicBezTo>
                  <a:pt x="124508" y="1836499"/>
                  <a:pt x="9700" y="1692266"/>
                  <a:pt x="0" y="1530486"/>
                </a:cubicBezTo>
                <a:cubicBezTo>
                  <a:pt x="19909" y="1276754"/>
                  <a:pt x="-46290" y="517046"/>
                  <a:pt x="0" y="306104"/>
                </a:cubicBezTo>
                <a:close/>
              </a:path>
              <a:path w="3942735" h="1836590" stroke="0" extrusionOk="0">
                <a:moveTo>
                  <a:pt x="0" y="306104"/>
                </a:moveTo>
                <a:cubicBezTo>
                  <a:pt x="-16215" y="122655"/>
                  <a:pt x="146745" y="26702"/>
                  <a:pt x="306104" y="0"/>
                </a:cubicBezTo>
                <a:cubicBezTo>
                  <a:pt x="1840096" y="-106828"/>
                  <a:pt x="2944303" y="-116700"/>
                  <a:pt x="3636631" y="0"/>
                </a:cubicBezTo>
                <a:cubicBezTo>
                  <a:pt x="3814214" y="30941"/>
                  <a:pt x="3942213" y="139119"/>
                  <a:pt x="3942735" y="306104"/>
                </a:cubicBezTo>
                <a:cubicBezTo>
                  <a:pt x="4015110" y="567642"/>
                  <a:pt x="4001583" y="1121731"/>
                  <a:pt x="3942735" y="1530486"/>
                </a:cubicBezTo>
                <a:cubicBezTo>
                  <a:pt x="3971216" y="1697168"/>
                  <a:pt x="3801792" y="1818919"/>
                  <a:pt x="3636631" y="1836590"/>
                </a:cubicBezTo>
                <a:cubicBezTo>
                  <a:pt x="2883393" y="1736087"/>
                  <a:pt x="1343609" y="1774315"/>
                  <a:pt x="306104" y="1836590"/>
                </a:cubicBezTo>
                <a:cubicBezTo>
                  <a:pt x="131312" y="1837490"/>
                  <a:pt x="-6562" y="1698000"/>
                  <a:pt x="0" y="1530486"/>
                </a:cubicBezTo>
                <a:cubicBezTo>
                  <a:pt x="-18638" y="1265965"/>
                  <a:pt x="93614" y="486296"/>
                  <a:pt x="0" y="306104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="" xmlns:ask="http://schemas.microsoft.com/office/drawing/2018/sketchyshapes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Động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Phong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Nha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Kẻ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Bàng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Quảng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Bình)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4" descr="Đảo ngọc Phú Quốc -Thiên đường du lịch có 1 không 2 | Gotadi">
            <a:extLst>
              <a:ext uri="{FF2B5EF4-FFF2-40B4-BE49-F238E27FC236}">
                <a16:creationId xmlns:a16="http://schemas.microsoft.com/office/drawing/2014/main" id="{E7E5379A-2D9A-CBA3-07FB-FC7556132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07" y="914498"/>
            <a:ext cx="4730568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2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4B4AEE3B-560D-B0AE-50D8-FA071CF43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71725" y="413567"/>
            <a:ext cx="7753822" cy="1939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08A6CB-1FFC-7679-71E7-208D163EBFB6}"/>
              </a:ext>
            </a:extLst>
          </p:cNvPr>
          <p:cNvSpPr txBox="1"/>
          <p:nvPr/>
        </p:nvSpPr>
        <p:spPr>
          <a:xfrm>
            <a:off x="2619375" y="714375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105</TotalTime>
  <Words>327</Words>
  <Application>Microsoft Office PowerPoint</Application>
  <PresentationFormat>Widescreen</PresentationFormat>
  <Paragraphs>33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Cambria</vt:lpstr>
      <vt:lpstr>LNTH-LuoLuoNotangYuanTi 1</vt:lpstr>
      <vt:lpstr>Tahoma</vt:lpstr>
      <vt:lpstr>Tw Cen MT</vt:lpstr>
      <vt:lpstr>Tw Cen MT Condensed</vt:lpstr>
      <vt:lpstr>UTM Cookies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36</cp:revision>
  <dcterms:created xsi:type="dcterms:W3CDTF">2024-07-28T01:12:53Z</dcterms:created>
  <dcterms:modified xsi:type="dcterms:W3CDTF">2024-10-25T05:28:45Z</dcterms:modified>
</cp:coreProperties>
</file>