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339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9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.svg"/><Relationship Id="rId9" Type="http://schemas.openxmlformats.org/officeDocument/2006/relationships/image" Target="../media/image26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.png"/><Relationship Id="rId18" Type="http://schemas.openxmlformats.org/officeDocument/2006/relationships/image" Target="../media/image61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60.pn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openxmlformats.org/officeDocument/2006/relationships/image" Target="../media/image25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6.png"/><Relationship Id="rId25" Type="http://schemas.openxmlformats.org/officeDocument/2006/relationships/image" Target="../media/image63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6.png"/><Relationship Id="rId25" Type="http://schemas.openxmlformats.org/officeDocument/2006/relationships/image" Target="../media/image65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24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23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1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4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9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8.pn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6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.png"/><Relationship Id="rId18" Type="http://schemas.openxmlformats.org/officeDocument/2006/relationships/image" Target="../media/image51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0.pn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openxmlformats.org/officeDocument/2006/relationships/image" Target="../media/image25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49.png"/><Relationship Id="rId15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53.png"/><Relationship Id="rId4" Type="http://schemas.openxmlformats.org/officeDocument/2006/relationships/image" Target="../media/image12.svg"/><Relationship Id="rId9" Type="http://schemas.openxmlformats.org/officeDocument/2006/relationships/image" Target="../media/image36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2" Type="http://schemas.openxmlformats.org/officeDocument/2006/relationships/image" Target="../media/image9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png"/><Relationship Id="rId5" Type="http://schemas.openxmlformats.org/officeDocument/2006/relationships/image" Target="../media/image24.svg"/><Relationship Id="rId15" Type="http://schemas.openxmlformats.org/officeDocument/2006/relationships/image" Target="../media/image54.png"/><Relationship Id="rId10" Type="http://schemas.openxmlformats.org/officeDocument/2006/relationships/image" Target="../media/image10.sv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57.png"/><Relationship Id="rId2" Type="http://schemas.openxmlformats.org/officeDocument/2006/relationships/image" Target="../media/image9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png"/><Relationship Id="rId5" Type="http://schemas.openxmlformats.org/officeDocument/2006/relationships/image" Target="../media/image24.svg"/><Relationship Id="rId15" Type="http://schemas.openxmlformats.org/officeDocument/2006/relationships/image" Target="../media/image56.png"/><Relationship Id="rId10" Type="http://schemas.openxmlformats.org/officeDocument/2006/relationships/image" Target="../media/image10.sv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7831" y="-883805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2" y="1725702"/>
            <a:ext cx="6622156" cy="31822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86816" y="-376498"/>
            <a:ext cx="5614903" cy="21398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995521" y="5062358"/>
            <a:ext cx="4222017" cy="102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– </a:t>
            </a:r>
            <a:r>
              <a:rPr 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578</Words>
  <Application>Microsoft Office PowerPoint</Application>
  <PresentationFormat>Widescreen</PresentationFormat>
  <Paragraphs>51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inpin heiti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28</cp:revision>
  <dcterms:created xsi:type="dcterms:W3CDTF">2024-08-03T10:52:38Z</dcterms:created>
  <dcterms:modified xsi:type="dcterms:W3CDTF">2024-10-24T05:30:04Z</dcterms:modified>
</cp:coreProperties>
</file>