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82" r:id="rId2"/>
    <p:sldId id="280" r:id="rId3"/>
    <p:sldId id="281" r:id="rId4"/>
    <p:sldId id="534" r:id="rId5"/>
    <p:sldId id="533" r:id="rId6"/>
    <p:sldId id="258" r:id="rId7"/>
    <p:sldId id="259" r:id="rId8"/>
    <p:sldId id="284" r:id="rId9"/>
    <p:sldId id="292" r:id="rId10"/>
    <p:sldId id="293" r:id="rId11"/>
    <p:sldId id="294" r:id="rId12"/>
    <p:sldId id="285" r:id="rId13"/>
    <p:sldId id="286" r:id="rId14"/>
    <p:sldId id="295" r:id="rId15"/>
    <p:sldId id="296" r:id="rId16"/>
    <p:sldId id="287" r:id="rId17"/>
    <p:sldId id="290" r:id="rId18"/>
    <p:sldId id="297" r:id="rId19"/>
    <p:sldId id="298" r:id="rId20"/>
    <p:sldId id="260" r:id="rId21"/>
    <p:sldId id="261" r:id="rId22"/>
    <p:sldId id="299" r:id="rId23"/>
    <p:sldId id="300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Thiết kế: Hương Thảo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744D2B-6B9F-48FC-8109-7F0E4D2FDE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893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7"/>
            <a:ext cx="12552217" cy="7645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54" y="1724632"/>
            <a:ext cx="7459698" cy="2098040"/>
          </a:xfrm>
          <a:prstGeom prst="rect">
            <a:avLst/>
          </a:prstGeom>
        </p:spPr>
      </p:pic>
      <p:sp>
        <p:nvSpPr>
          <p:cNvPr id="7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3554629" y="693174"/>
            <a:ext cx="5043948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TỪ VÀ CÂU 5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4775856" y="4170782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– </a:t>
            </a:r>
            <a:r>
              <a:rPr lang="en-US" sz="3600" b="1" i="1" dirty="0" err="1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i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44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0862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85990BEF-A71D-4B9A-BB1F-A937A25E2B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196772" y="1282822"/>
            <a:ext cx="12388771" cy="5573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334409" y="1652989"/>
            <a:ext cx="94370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- Nắm được khái niệm từ đa nghĩa.</a:t>
            </a:r>
            <a:endParaRPr lang="en-US" sz="3200" dirty="0"/>
          </a:p>
          <a:p>
            <a:endParaRPr lang="vi-VN" sz="3200" dirty="0"/>
          </a:p>
          <a:p>
            <a:pPr marL="457200" indent="-457200">
              <a:buFontTx/>
              <a:buChar char="-"/>
            </a:pPr>
            <a:r>
              <a:rPr lang="vi-VN" sz="3200" dirty="0"/>
              <a:t>Có thể nhận biết được từ đa nghĩa và các nghĩa của từ đa nghĩa.</a:t>
            </a:r>
          </a:p>
          <a:p>
            <a:pPr marL="457200" indent="-457200">
              <a:buFontTx/>
              <a:buChar char="-"/>
            </a:pPr>
            <a:endParaRPr lang="vi-VN" sz="3200" dirty="0"/>
          </a:p>
          <a:p>
            <a:r>
              <a:rPr lang="vi-VN" sz="3200" dirty="0"/>
              <a:t>- Biết vận dụng bài học vào thực tiễn cuộc sống.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986" y="279400"/>
            <a:ext cx="6596675" cy="189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67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02508" y="5560808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886</Words>
  <Application>Microsoft Office PowerPoint</Application>
  <PresentationFormat>Widescreen</PresentationFormat>
  <Paragraphs>114</Paragraphs>
  <Slides>24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#9Slide07 FS North Land Sans</vt:lpstr>
      <vt:lpstr>Arial</vt:lpstr>
      <vt:lpstr>Arial-Rounded</vt:lpstr>
      <vt:lpstr>Calibri</vt:lpstr>
      <vt:lpstr>Cambria</vt:lpstr>
      <vt:lpstr>等线</vt:lpstr>
      <vt:lpstr>等线 Light</vt:lpstr>
      <vt:lpstr>DM Sans Bold</vt:lpstr>
      <vt:lpstr>SVN-Poky's</vt:lpstr>
      <vt:lpstr>Wingdings</vt:lpstr>
      <vt:lpstr>字魂115号-刀刀体</vt:lpstr>
      <vt:lpstr>字魂70号-灵悦黑体</vt:lpstr>
      <vt:lpstr>思源黑体 CN Medium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43</cp:revision>
  <dcterms:created xsi:type="dcterms:W3CDTF">2024-07-28T13:57:44Z</dcterms:created>
  <dcterms:modified xsi:type="dcterms:W3CDTF">2024-10-17T04:19:20Z</dcterms:modified>
</cp:coreProperties>
</file>