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40" r:id="rId2"/>
    <p:sldMasterId id="2147483765" r:id="rId3"/>
    <p:sldMasterId id="2147483777" r:id="rId4"/>
    <p:sldMasterId id="2147484861" r:id="rId5"/>
  </p:sldMasterIdLst>
  <p:notesMasterIdLst>
    <p:notesMasterId r:id="rId28"/>
  </p:notesMasterIdLst>
  <p:sldIdLst>
    <p:sldId id="348" r:id="rId6"/>
    <p:sldId id="333" r:id="rId7"/>
    <p:sldId id="260" r:id="rId8"/>
    <p:sldId id="339" r:id="rId9"/>
    <p:sldId id="334" r:id="rId10"/>
    <p:sldId id="336" r:id="rId11"/>
    <p:sldId id="337" r:id="rId12"/>
    <p:sldId id="338" r:id="rId13"/>
    <p:sldId id="299" r:id="rId14"/>
    <p:sldId id="306" r:id="rId15"/>
    <p:sldId id="308" r:id="rId16"/>
    <p:sldId id="277" r:id="rId17"/>
    <p:sldId id="340" r:id="rId18"/>
    <p:sldId id="309" r:id="rId19"/>
    <p:sldId id="323" r:id="rId20"/>
    <p:sldId id="324" r:id="rId21"/>
    <p:sldId id="325" r:id="rId22"/>
    <p:sldId id="343" r:id="rId23"/>
    <p:sldId id="279" r:id="rId24"/>
    <p:sldId id="281" r:id="rId25"/>
    <p:sldId id="342" r:id="rId26"/>
    <p:sldId id="33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CC3300"/>
    <a:srgbClr val="0000FF"/>
    <a:srgbClr val="FF3300"/>
    <a:srgbClr val="000000"/>
    <a:srgbClr val="00FF00"/>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3" autoAdjust="0"/>
    <p:restoredTop sz="98932" autoAdjust="0"/>
  </p:normalViewPr>
  <p:slideViewPr>
    <p:cSldViewPr>
      <p:cViewPr varScale="1">
        <p:scale>
          <a:sx n="73" d="100"/>
          <a:sy n="73" d="100"/>
        </p:scale>
        <p:origin x="37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27418FB-ED3C-451E-A794-84E49C3C5C46}" type="datetimeFigureOut">
              <a:rPr lang="en-US"/>
              <a:pPr>
                <a:defRPr/>
              </a:pPr>
              <a:t>1/29/2024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468B598-E7BA-4C2C-A765-BB94951DCE07}" type="slidenum">
              <a:rPr lang="en-US"/>
              <a:pPr>
                <a:defRPr/>
              </a:pPr>
              <a:t>‹#›</a:t>
            </a:fld>
            <a:endParaRPr lang="en-US"/>
          </a:p>
        </p:txBody>
      </p:sp>
    </p:spTree>
    <p:extLst>
      <p:ext uri="{BB962C8B-B14F-4D97-AF65-F5344CB8AC3E}">
        <p14:creationId xmlns:p14="http://schemas.microsoft.com/office/powerpoint/2010/main" val="2690037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C203B6-E679-4A28-BE7B-89B0512DA06C}" type="slidenum">
              <a:rPr lang="en-US"/>
              <a:pPr>
                <a:defRPr/>
              </a:pPr>
              <a:t>‹#›</a:t>
            </a:fld>
            <a:endParaRPr lang="en-US"/>
          </a:p>
        </p:txBody>
      </p:sp>
    </p:spTree>
    <p:extLst>
      <p:ext uri="{BB962C8B-B14F-4D97-AF65-F5344CB8AC3E}">
        <p14:creationId xmlns:p14="http://schemas.microsoft.com/office/powerpoint/2010/main" val="39158448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23DF3C-4805-404E-9711-E29BF9E1EA55}" type="slidenum">
              <a:rPr lang="en-US"/>
              <a:pPr>
                <a:defRPr/>
              </a:pPr>
              <a:t>‹#›</a:t>
            </a:fld>
            <a:endParaRPr lang="en-US"/>
          </a:p>
        </p:txBody>
      </p:sp>
    </p:spTree>
    <p:extLst>
      <p:ext uri="{BB962C8B-B14F-4D97-AF65-F5344CB8AC3E}">
        <p14:creationId xmlns:p14="http://schemas.microsoft.com/office/powerpoint/2010/main" val="3851373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7B1AA1-9ED8-41DB-868E-34603EB8CDD1}" type="slidenum">
              <a:rPr lang="en-US"/>
              <a:pPr>
                <a:defRPr/>
              </a:pPr>
              <a:t>‹#›</a:t>
            </a:fld>
            <a:endParaRPr lang="en-US"/>
          </a:p>
        </p:txBody>
      </p:sp>
    </p:spTree>
    <p:extLst>
      <p:ext uri="{BB962C8B-B14F-4D97-AF65-F5344CB8AC3E}">
        <p14:creationId xmlns:p14="http://schemas.microsoft.com/office/powerpoint/2010/main" val="26547498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B20B9A54-49FD-484B-BAC3-2D665234DFF6}" type="slidenum">
              <a:rPr lang="en-US"/>
              <a:pPr>
                <a:defRPr/>
              </a:pPr>
              <a:t>‹#›</a:t>
            </a:fld>
            <a:endParaRPr lang="en-US"/>
          </a:p>
        </p:txBody>
      </p:sp>
    </p:spTree>
    <p:extLst>
      <p:ext uri="{BB962C8B-B14F-4D97-AF65-F5344CB8AC3E}">
        <p14:creationId xmlns:p14="http://schemas.microsoft.com/office/powerpoint/2010/main" val="100481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781ECB13-9714-458F-958A-B2EEDE05B52A}" type="slidenum">
              <a:rPr lang="en-US"/>
              <a:pPr>
                <a:defRPr/>
              </a:pPr>
              <a:t>‹#›</a:t>
            </a:fld>
            <a:endParaRPr lang="en-US"/>
          </a:p>
        </p:txBody>
      </p:sp>
    </p:spTree>
    <p:extLst>
      <p:ext uri="{BB962C8B-B14F-4D97-AF65-F5344CB8AC3E}">
        <p14:creationId xmlns:p14="http://schemas.microsoft.com/office/powerpoint/2010/main" val="1155452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A62CF6C2-5BB3-48B5-B0C4-DB80DB6E792E}" type="slidenum">
              <a:rPr lang="en-US"/>
              <a:pPr>
                <a:defRPr/>
              </a:pPr>
              <a:t>‹#›</a:t>
            </a:fld>
            <a:endParaRPr lang="en-US"/>
          </a:p>
        </p:txBody>
      </p:sp>
    </p:spTree>
    <p:extLst>
      <p:ext uri="{BB962C8B-B14F-4D97-AF65-F5344CB8AC3E}">
        <p14:creationId xmlns:p14="http://schemas.microsoft.com/office/powerpoint/2010/main" val="158640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A1793460-3743-41B0-8961-025729661313}" type="slidenum">
              <a:rPr lang="en-US"/>
              <a:pPr>
                <a:defRPr/>
              </a:pPr>
              <a:t>‹#›</a:t>
            </a:fld>
            <a:endParaRPr lang="en-US"/>
          </a:p>
        </p:txBody>
      </p:sp>
    </p:spTree>
    <p:extLst>
      <p:ext uri="{BB962C8B-B14F-4D97-AF65-F5344CB8AC3E}">
        <p14:creationId xmlns:p14="http://schemas.microsoft.com/office/powerpoint/2010/main" val="3667704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vl1pPr>
          </a:lstStyle>
          <a:p>
            <a:pPr>
              <a:defRPr/>
            </a:pPr>
            <a:fld id="{CD96FB27-5339-4D2B-9DBD-106FF6DE0B22}" type="slidenum">
              <a:rPr lang="en-US"/>
              <a:pPr>
                <a:defRPr/>
              </a:pPr>
              <a:t>‹#›</a:t>
            </a:fld>
            <a:endParaRPr lang="en-US"/>
          </a:p>
        </p:txBody>
      </p:sp>
    </p:spTree>
    <p:extLst>
      <p:ext uri="{BB962C8B-B14F-4D97-AF65-F5344CB8AC3E}">
        <p14:creationId xmlns:p14="http://schemas.microsoft.com/office/powerpoint/2010/main" val="2994268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vl1pPr>
          </a:lstStyle>
          <a:p>
            <a:pPr>
              <a:defRPr/>
            </a:pPr>
            <a:fld id="{A7BF8C43-D7C7-4411-87F9-5EB267EEFEFA}" type="slidenum">
              <a:rPr lang="en-US"/>
              <a:pPr>
                <a:defRPr/>
              </a:pPr>
              <a:t>‹#›</a:t>
            </a:fld>
            <a:endParaRPr lang="en-US"/>
          </a:p>
        </p:txBody>
      </p:sp>
    </p:spTree>
    <p:extLst>
      <p:ext uri="{BB962C8B-B14F-4D97-AF65-F5344CB8AC3E}">
        <p14:creationId xmlns:p14="http://schemas.microsoft.com/office/powerpoint/2010/main" val="3879319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vl1pPr>
          </a:lstStyle>
          <a:p>
            <a:pPr>
              <a:defRPr/>
            </a:pPr>
            <a:fld id="{E4BA9F38-27D1-4C27-BFF7-0CCF7EACA84C}" type="slidenum">
              <a:rPr lang="en-US"/>
              <a:pPr>
                <a:defRPr/>
              </a:pPr>
              <a:t>‹#›</a:t>
            </a:fld>
            <a:endParaRPr lang="en-US"/>
          </a:p>
        </p:txBody>
      </p:sp>
    </p:spTree>
    <p:extLst>
      <p:ext uri="{BB962C8B-B14F-4D97-AF65-F5344CB8AC3E}">
        <p14:creationId xmlns:p14="http://schemas.microsoft.com/office/powerpoint/2010/main" val="642833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26A2EB81-C5CF-48C1-9937-0C4DCFD04D47}" type="slidenum">
              <a:rPr lang="en-US"/>
              <a:pPr>
                <a:defRPr/>
              </a:pPr>
              <a:t>‹#›</a:t>
            </a:fld>
            <a:endParaRPr lang="en-US"/>
          </a:p>
        </p:txBody>
      </p:sp>
    </p:spTree>
    <p:extLst>
      <p:ext uri="{BB962C8B-B14F-4D97-AF65-F5344CB8AC3E}">
        <p14:creationId xmlns:p14="http://schemas.microsoft.com/office/powerpoint/2010/main" val="254618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84FB2B-7CF7-491D-BCAB-266F10A837BA}" type="slidenum">
              <a:rPr lang="en-US"/>
              <a:pPr>
                <a:defRPr/>
              </a:pPr>
              <a:t>‹#›</a:t>
            </a:fld>
            <a:endParaRPr lang="en-US"/>
          </a:p>
        </p:txBody>
      </p:sp>
    </p:spTree>
    <p:extLst>
      <p:ext uri="{BB962C8B-B14F-4D97-AF65-F5344CB8AC3E}">
        <p14:creationId xmlns:p14="http://schemas.microsoft.com/office/powerpoint/2010/main" val="234029906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B88619B1-A3D7-4CE1-B303-104631181725}" type="slidenum">
              <a:rPr lang="en-US"/>
              <a:pPr>
                <a:defRPr/>
              </a:pPr>
              <a:t>‹#›</a:t>
            </a:fld>
            <a:endParaRPr lang="en-US"/>
          </a:p>
        </p:txBody>
      </p:sp>
    </p:spTree>
    <p:extLst>
      <p:ext uri="{BB962C8B-B14F-4D97-AF65-F5344CB8AC3E}">
        <p14:creationId xmlns:p14="http://schemas.microsoft.com/office/powerpoint/2010/main" val="1564056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9680C424-F391-47FC-8ABA-41D7C2EC1EC2}" type="slidenum">
              <a:rPr lang="en-US"/>
              <a:pPr>
                <a:defRPr/>
              </a:pPr>
              <a:t>‹#›</a:t>
            </a:fld>
            <a:endParaRPr lang="en-US"/>
          </a:p>
        </p:txBody>
      </p:sp>
    </p:spTree>
    <p:extLst>
      <p:ext uri="{BB962C8B-B14F-4D97-AF65-F5344CB8AC3E}">
        <p14:creationId xmlns:p14="http://schemas.microsoft.com/office/powerpoint/2010/main" val="2768341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7233142A-E174-46BC-B099-BFFE448807AD}" type="slidenum">
              <a:rPr lang="en-US"/>
              <a:pPr>
                <a:defRPr/>
              </a:pPr>
              <a:t>‹#›</a:t>
            </a:fld>
            <a:endParaRPr lang="en-US"/>
          </a:p>
        </p:txBody>
      </p:sp>
    </p:spTree>
    <p:extLst>
      <p:ext uri="{BB962C8B-B14F-4D97-AF65-F5344CB8AC3E}">
        <p14:creationId xmlns:p14="http://schemas.microsoft.com/office/powerpoint/2010/main" val="459529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a:xfrm>
            <a:off x="3429000" y="6245225"/>
            <a:ext cx="2895600" cy="476250"/>
          </a:xfrm>
        </p:spPr>
        <p:txBody>
          <a:bodyPr/>
          <a:lstStyle>
            <a:lvl1pPr eaLnBrk="1" hangingPunct="1">
              <a:defRPr/>
            </a:lvl1pPr>
          </a:lstStyle>
          <a:p>
            <a:pPr>
              <a:defRPr/>
            </a:pPr>
            <a:endParaRPr lang="en-US"/>
          </a:p>
        </p:txBody>
      </p:sp>
      <p:sp>
        <p:nvSpPr>
          <p:cNvPr id="5" name="Slide Number Placeholder 4"/>
          <p:cNvSpPr>
            <a:spLocks noGrp="1"/>
          </p:cNvSpPr>
          <p:nvPr>
            <p:ph type="sldNum" sz="quarter" idx="12"/>
          </p:nvPr>
        </p:nvSpPr>
        <p:spPr>
          <a:xfrm>
            <a:off x="6937375" y="6245225"/>
            <a:ext cx="1901825" cy="476250"/>
          </a:xfrm>
        </p:spPr>
        <p:txBody>
          <a:bodyPr/>
          <a:lstStyle>
            <a:lvl1pPr eaLnBrk="1" hangingPunct="1">
              <a:defRPr/>
            </a:lvl1pPr>
          </a:lstStyle>
          <a:p>
            <a:pPr>
              <a:defRPr/>
            </a:pPr>
            <a:fld id="{B1A2B52E-EFBF-4AC2-89C7-F1D7AD0CF0DA}" type="slidenum">
              <a:rPr lang="en-US"/>
              <a:pPr>
                <a:defRPr/>
              </a:pPr>
              <a:t>‹#›</a:t>
            </a:fld>
            <a:endParaRPr lang="en-US"/>
          </a:p>
        </p:txBody>
      </p:sp>
    </p:spTree>
    <p:extLst>
      <p:ext uri="{BB962C8B-B14F-4D97-AF65-F5344CB8AC3E}">
        <p14:creationId xmlns:p14="http://schemas.microsoft.com/office/powerpoint/2010/main" val="2960193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BD98BC-D4B3-452F-84E4-1F62127EC9A5}" type="slidenum">
              <a:rPr lang="en-US"/>
              <a:pPr>
                <a:defRPr/>
              </a:pPr>
              <a:t>‹#›</a:t>
            </a:fld>
            <a:endParaRPr lang="en-US"/>
          </a:p>
        </p:txBody>
      </p:sp>
    </p:spTree>
    <p:extLst>
      <p:ext uri="{BB962C8B-B14F-4D97-AF65-F5344CB8AC3E}">
        <p14:creationId xmlns:p14="http://schemas.microsoft.com/office/powerpoint/2010/main" val="366535546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A0E1CB-BD01-4C82-8948-6FC4C4A15EF6}" type="slidenum">
              <a:rPr lang="en-US"/>
              <a:pPr>
                <a:defRPr/>
              </a:pPr>
              <a:t>‹#›</a:t>
            </a:fld>
            <a:endParaRPr lang="en-US"/>
          </a:p>
        </p:txBody>
      </p:sp>
    </p:spTree>
    <p:extLst>
      <p:ext uri="{BB962C8B-B14F-4D97-AF65-F5344CB8AC3E}">
        <p14:creationId xmlns:p14="http://schemas.microsoft.com/office/powerpoint/2010/main" val="58769484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2627AA-C557-4FA2-BE66-515673C0CF38}" type="slidenum">
              <a:rPr lang="en-US"/>
              <a:pPr>
                <a:defRPr/>
              </a:pPr>
              <a:t>‹#›</a:t>
            </a:fld>
            <a:endParaRPr lang="en-US"/>
          </a:p>
        </p:txBody>
      </p:sp>
    </p:spTree>
    <p:extLst>
      <p:ext uri="{BB962C8B-B14F-4D97-AF65-F5344CB8AC3E}">
        <p14:creationId xmlns:p14="http://schemas.microsoft.com/office/powerpoint/2010/main" val="34839760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9FFF0F-2B9D-41F4-A1D2-6EF4C6B71F78}" type="slidenum">
              <a:rPr lang="en-US"/>
              <a:pPr>
                <a:defRPr/>
              </a:pPr>
              <a:t>‹#›</a:t>
            </a:fld>
            <a:endParaRPr lang="en-US"/>
          </a:p>
        </p:txBody>
      </p:sp>
    </p:spTree>
    <p:extLst>
      <p:ext uri="{BB962C8B-B14F-4D97-AF65-F5344CB8AC3E}">
        <p14:creationId xmlns:p14="http://schemas.microsoft.com/office/powerpoint/2010/main" val="33708728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F73217-E6A8-4C7D-8D07-3C6233528086}" type="slidenum">
              <a:rPr lang="en-US"/>
              <a:pPr>
                <a:defRPr/>
              </a:pPr>
              <a:t>‹#›</a:t>
            </a:fld>
            <a:endParaRPr lang="en-US"/>
          </a:p>
        </p:txBody>
      </p:sp>
    </p:spTree>
    <p:extLst>
      <p:ext uri="{BB962C8B-B14F-4D97-AF65-F5344CB8AC3E}">
        <p14:creationId xmlns:p14="http://schemas.microsoft.com/office/powerpoint/2010/main" val="35671288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D84AA4-94D7-4C80-A1DF-461D2A4790A1}" type="slidenum">
              <a:rPr lang="en-US"/>
              <a:pPr>
                <a:defRPr/>
              </a:pPr>
              <a:t>‹#›</a:t>
            </a:fld>
            <a:endParaRPr lang="en-US"/>
          </a:p>
        </p:txBody>
      </p:sp>
    </p:spTree>
    <p:extLst>
      <p:ext uri="{BB962C8B-B14F-4D97-AF65-F5344CB8AC3E}">
        <p14:creationId xmlns:p14="http://schemas.microsoft.com/office/powerpoint/2010/main" val="24414724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54AEFE-0AAB-40A6-BFED-6DE3C74D7AF4}" type="slidenum">
              <a:rPr lang="en-US"/>
              <a:pPr>
                <a:defRPr/>
              </a:pPr>
              <a:t>‹#›</a:t>
            </a:fld>
            <a:endParaRPr lang="en-US"/>
          </a:p>
        </p:txBody>
      </p:sp>
    </p:spTree>
    <p:extLst>
      <p:ext uri="{BB962C8B-B14F-4D97-AF65-F5344CB8AC3E}">
        <p14:creationId xmlns:p14="http://schemas.microsoft.com/office/powerpoint/2010/main" val="2449319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741D0D-59A4-4493-925E-008F243D9BBD}" type="slidenum">
              <a:rPr lang="en-US"/>
              <a:pPr>
                <a:defRPr/>
              </a:pPr>
              <a:t>‹#›</a:t>
            </a:fld>
            <a:endParaRPr lang="en-US"/>
          </a:p>
        </p:txBody>
      </p:sp>
    </p:spTree>
    <p:extLst>
      <p:ext uri="{BB962C8B-B14F-4D97-AF65-F5344CB8AC3E}">
        <p14:creationId xmlns:p14="http://schemas.microsoft.com/office/powerpoint/2010/main" val="190726149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538062-9778-462A-97EA-E080122FFAA2}" type="slidenum">
              <a:rPr lang="en-US"/>
              <a:pPr>
                <a:defRPr/>
              </a:pPr>
              <a:t>‹#›</a:t>
            </a:fld>
            <a:endParaRPr lang="en-US"/>
          </a:p>
        </p:txBody>
      </p:sp>
    </p:spTree>
    <p:extLst>
      <p:ext uri="{BB962C8B-B14F-4D97-AF65-F5344CB8AC3E}">
        <p14:creationId xmlns:p14="http://schemas.microsoft.com/office/powerpoint/2010/main" val="240228657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8F0C14-8CFB-4EEE-8B4F-F5B5906D73BA}" type="slidenum">
              <a:rPr lang="en-US"/>
              <a:pPr>
                <a:defRPr/>
              </a:pPr>
              <a:t>‹#›</a:t>
            </a:fld>
            <a:endParaRPr lang="en-US"/>
          </a:p>
        </p:txBody>
      </p:sp>
    </p:spTree>
    <p:extLst>
      <p:ext uri="{BB962C8B-B14F-4D97-AF65-F5344CB8AC3E}">
        <p14:creationId xmlns:p14="http://schemas.microsoft.com/office/powerpoint/2010/main" val="16454755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FD1344-57CC-4439-832D-CCD78374F0C8}" type="slidenum">
              <a:rPr lang="en-US"/>
              <a:pPr>
                <a:defRPr/>
              </a:pPr>
              <a:t>‹#›</a:t>
            </a:fld>
            <a:endParaRPr lang="en-US"/>
          </a:p>
        </p:txBody>
      </p:sp>
    </p:spTree>
    <p:extLst>
      <p:ext uri="{BB962C8B-B14F-4D97-AF65-F5344CB8AC3E}">
        <p14:creationId xmlns:p14="http://schemas.microsoft.com/office/powerpoint/2010/main" val="366231673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077ED6-FE8A-468D-BEF8-22FD7258B405}" type="slidenum">
              <a:rPr lang="en-US"/>
              <a:pPr>
                <a:defRPr/>
              </a:pPr>
              <a:t>‹#›</a:t>
            </a:fld>
            <a:endParaRPr lang="en-US"/>
          </a:p>
        </p:txBody>
      </p:sp>
    </p:spTree>
    <p:extLst>
      <p:ext uri="{BB962C8B-B14F-4D97-AF65-F5344CB8AC3E}">
        <p14:creationId xmlns:p14="http://schemas.microsoft.com/office/powerpoint/2010/main" val="184782960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DD916784-3A34-4AF3-9C4A-6012097E030C}" type="slidenum">
              <a:rPr lang="en-US"/>
              <a:pPr>
                <a:defRPr/>
              </a:pPr>
              <a:t>‹#›</a:t>
            </a:fld>
            <a:endParaRPr lang="en-US"/>
          </a:p>
        </p:txBody>
      </p:sp>
    </p:spTree>
    <p:extLst>
      <p:ext uri="{BB962C8B-B14F-4D97-AF65-F5344CB8AC3E}">
        <p14:creationId xmlns:p14="http://schemas.microsoft.com/office/powerpoint/2010/main" val="2688116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6E7E3B8A-D55C-4C68-B271-F92A5880E98C}" type="slidenum">
              <a:rPr lang="en-US"/>
              <a:pPr>
                <a:defRPr/>
              </a:pPr>
              <a:t>‹#›</a:t>
            </a:fld>
            <a:endParaRPr lang="en-US"/>
          </a:p>
        </p:txBody>
      </p:sp>
    </p:spTree>
    <p:extLst>
      <p:ext uri="{BB962C8B-B14F-4D97-AF65-F5344CB8AC3E}">
        <p14:creationId xmlns:p14="http://schemas.microsoft.com/office/powerpoint/2010/main" val="40269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8C9BC10F-769F-4025-8BDD-079F8FD3AA19}" type="slidenum">
              <a:rPr lang="en-US"/>
              <a:pPr>
                <a:defRPr/>
              </a:pPr>
              <a:t>‹#›</a:t>
            </a:fld>
            <a:endParaRPr lang="en-US"/>
          </a:p>
        </p:txBody>
      </p:sp>
    </p:spTree>
    <p:extLst>
      <p:ext uri="{BB962C8B-B14F-4D97-AF65-F5344CB8AC3E}">
        <p14:creationId xmlns:p14="http://schemas.microsoft.com/office/powerpoint/2010/main" val="1310843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D3576B42-CE5F-48F8-B28D-B26F354DB54F}" type="slidenum">
              <a:rPr lang="en-US"/>
              <a:pPr>
                <a:defRPr/>
              </a:pPr>
              <a:t>‹#›</a:t>
            </a:fld>
            <a:endParaRPr lang="en-US"/>
          </a:p>
        </p:txBody>
      </p:sp>
    </p:spTree>
    <p:extLst>
      <p:ext uri="{BB962C8B-B14F-4D97-AF65-F5344CB8AC3E}">
        <p14:creationId xmlns:p14="http://schemas.microsoft.com/office/powerpoint/2010/main" val="1759085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vl1pPr>
          </a:lstStyle>
          <a:p>
            <a:pPr>
              <a:defRPr/>
            </a:pPr>
            <a:fld id="{4F86988A-4C7C-44F6-9FB7-A913DA1CE0D6}" type="slidenum">
              <a:rPr lang="en-US"/>
              <a:pPr>
                <a:defRPr/>
              </a:pPr>
              <a:t>‹#›</a:t>
            </a:fld>
            <a:endParaRPr lang="en-US"/>
          </a:p>
        </p:txBody>
      </p:sp>
    </p:spTree>
    <p:extLst>
      <p:ext uri="{BB962C8B-B14F-4D97-AF65-F5344CB8AC3E}">
        <p14:creationId xmlns:p14="http://schemas.microsoft.com/office/powerpoint/2010/main" val="313596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369665-F527-4906-ADA4-576E5EEF63BC}" type="slidenum">
              <a:rPr lang="en-US"/>
              <a:pPr>
                <a:defRPr/>
              </a:pPr>
              <a:t>‹#›</a:t>
            </a:fld>
            <a:endParaRPr lang="en-US"/>
          </a:p>
        </p:txBody>
      </p:sp>
    </p:spTree>
    <p:extLst>
      <p:ext uri="{BB962C8B-B14F-4D97-AF65-F5344CB8AC3E}">
        <p14:creationId xmlns:p14="http://schemas.microsoft.com/office/powerpoint/2010/main" val="413320383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vl1pPr>
          </a:lstStyle>
          <a:p>
            <a:pPr>
              <a:defRPr/>
            </a:pPr>
            <a:fld id="{2549F50B-EAC6-4D56-AEC7-7BF41FE8FB50}" type="slidenum">
              <a:rPr lang="en-US"/>
              <a:pPr>
                <a:defRPr/>
              </a:pPr>
              <a:t>‹#›</a:t>
            </a:fld>
            <a:endParaRPr lang="en-US"/>
          </a:p>
        </p:txBody>
      </p:sp>
    </p:spTree>
    <p:extLst>
      <p:ext uri="{BB962C8B-B14F-4D97-AF65-F5344CB8AC3E}">
        <p14:creationId xmlns:p14="http://schemas.microsoft.com/office/powerpoint/2010/main" val="2392128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vl1pPr>
          </a:lstStyle>
          <a:p>
            <a:pPr>
              <a:defRPr/>
            </a:pPr>
            <a:fld id="{6D892992-2270-47EB-AE61-AC1A249D4074}" type="slidenum">
              <a:rPr lang="en-US"/>
              <a:pPr>
                <a:defRPr/>
              </a:pPr>
              <a:t>‹#›</a:t>
            </a:fld>
            <a:endParaRPr lang="en-US"/>
          </a:p>
        </p:txBody>
      </p:sp>
    </p:spTree>
    <p:extLst>
      <p:ext uri="{BB962C8B-B14F-4D97-AF65-F5344CB8AC3E}">
        <p14:creationId xmlns:p14="http://schemas.microsoft.com/office/powerpoint/2010/main" val="184225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091AC0F8-2489-445A-99A6-75939C0D1F03}" type="slidenum">
              <a:rPr lang="en-US"/>
              <a:pPr>
                <a:defRPr/>
              </a:pPr>
              <a:t>‹#›</a:t>
            </a:fld>
            <a:endParaRPr lang="en-US"/>
          </a:p>
        </p:txBody>
      </p:sp>
    </p:spTree>
    <p:extLst>
      <p:ext uri="{BB962C8B-B14F-4D97-AF65-F5344CB8AC3E}">
        <p14:creationId xmlns:p14="http://schemas.microsoft.com/office/powerpoint/2010/main" val="1046454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B6918974-DDB0-4A30-BF1C-5D9F43F251BB}" type="slidenum">
              <a:rPr lang="en-US"/>
              <a:pPr>
                <a:defRPr/>
              </a:pPr>
              <a:t>‹#›</a:t>
            </a:fld>
            <a:endParaRPr lang="en-US"/>
          </a:p>
        </p:txBody>
      </p:sp>
    </p:spTree>
    <p:extLst>
      <p:ext uri="{BB962C8B-B14F-4D97-AF65-F5344CB8AC3E}">
        <p14:creationId xmlns:p14="http://schemas.microsoft.com/office/powerpoint/2010/main" val="509005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269EB8C3-4182-41C6-9C7F-9C273749550E}" type="slidenum">
              <a:rPr lang="en-US"/>
              <a:pPr>
                <a:defRPr/>
              </a:pPr>
              <a:t>‹#›</a:t>
            </a:fld>
            <a:endParaRPr lang="en-US"/>
          </a:p>
        </p:txBody>
      </p:sp>
    </p:spTree>
    <p:extLst>
      <p:ext uri="{BB962C8B-B14F-4D97-AF65-F5344CB8AC3E}">
        <p14:creationId xmlns:p14="http://schemas.microsoft.com/office/powerpoint/2010/main" val="1434707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F1F311A4-75D2-4B5C-A840-A7E601D86AC4}" type="slidenum">
              <a:rPr lang="en-US"/>
              <a:pPr>
                <a:defRPr/>
              </a:pPr>
              <a:t>‹#›</a:t>
            </a:fld>
            <a:endParaRPr lang="en-US"/>
          </a:p>
        </p:txBody>
      </p:sp>
    </p:spTree>
    <p:extLst>
      <p:ext uri="{BB962C8B-B14F-4D97-AF65-F5344CB8AC3E}">
        <p14:creationId xmlns:p14="http://schemas.microsoft.com/office/powerpoint/2010/main" val="3723577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a:xfrm>
            <a:off x="3429000" y="6245225"/>
            <a:ext cx="2895600" cy="476250"/>
          </a:xfrm>
        </p:spPr>
        <p:txBody>
          <a:bodyPr/>
          <a:lstStyle>
            <a:lvl1pPr eaLnBrk="1" hangingPunct="1">
              <a:defRPr/>
            </a:lvl1pPr>
          </a:lstStyle>
          <a:p>
            <a:pPr>
              <a:defRPr/>
            </a:pPr>
            <a:endParaRPr lang="en-US"/>
          </a:p>
        </p:txBody>
      </p:sp>
      <p:sp>
        <p:nvSpPr>
          <p:cNvPr id="5" name="Slide Number Placeholder 4"/>
          <p:cNvSpPr>
            <a:spLocks noGrp="1"/>
          </p:cNvSpPr>
          <p:nvPr>
            <p:ph type="sldNum" sz="quarter" idx="12"/>
          </p:nvPr>
        </p:nvSpPr>
        <p:spPr>
          <a:xfrm>
            <a:off x="6937375" y="6245225"/>
            <a:ext cx="1901825" cy="476250"/>
          </a:xfrm>
        </p:spPr>
        <p:txBody>
          <a:bodyPr/>
          <a:lstStyle>
            <a:lvl1pPr eaLnBrk="1" hangingPunct="1">
              <a:defRPr/>
            </a:lvl1pPr>
          </a:lstStyle>
          <a:p>
            <a:pPr>
              <a:defRPr/>
            </a:pPr>
            <a:fld id="{A13F86A6-66FF-485F-849E-1B527AC1601F}" type="slidenum">
              <a:rPr lang="en-US"/>
              <a:pPr>
                <a:defRPr/>
              </a:pPr>
              <a:t>‹#›</a:t>
            </a:fld>
            <a:endParaRPr lang="en-US"/>
          </a:p>
        </p:txBody>
      </p:sp>
    </p:spTree>
    <p:extLst>
      <p:ext uri="{BB962C8B-B14F-4D97-AF65-F5344CB8AC3E}">
        <p14:creationId xmlns:p14="http://schemas.microsoft.com/office/powerpoint/2010/main" val="3197274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10E2-4C44-448E-B001-4C89CBAD23C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11CE317-E53C-4604-8FFC-FF58AD8F672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2F8CF54-296C-41C6-8357-F178F837BFF4}"/>
              </a:ext>
            </a:extLst>
          </p:cNvPr>
          <p:cNvSpPr>
            <a:spLocks noGrp="1"/>
          </p:cNvSpPr>
          <p:nvPr>
            <p:ph type="dt" sz="half" idx="10"/>
          </p:nvPr>
        </p:nvSpPr>
        <p:spPr/>
        <p:txBody>
          <a:bodyPr/>
          <a:lstStyle/>
          <a:p>
            <a:pPr defTabSz="685800" fontAlgn="auto">
              <a:spcBef>
                <a:spcPts val="0"/>
              </a:spcBef>
              <a:spcAft>
                <a:spcPts val="0"/>
              </a:spcAft>
            </a:pPr>
            <a:fld id="{F2A5F154-C29B-40B9-9F15-6765DD25A75D}" type="datetimeFigureOut">
              <a:rPr lang="en-US" smtClean="0">
                <a:solidFill>
                  <a:prstClr val="black">
                    <a:tint val="75000"/>
                  </a:prstClr>
                </a:solidFill>
                <a:latin typeface="Calibri" panose="020F0502020204030204"/>
              </a:rPr>
              <a:pPr defTabSz="685800" fontAlgn="auto">
                <a:spcBef>
                  <a:spcPts val="0"/>
                </a:spcBef>
                <a:spcAft>
                  <a:spcPts val="0"/>
                </a:spcAft>
              </a:pPr>
              <a:t>1/29/2024</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AD01034B-2D70-4485-B8B3-6B1CB924E72C}"/>
              </a:ext>
            </a:extLst>
          </p:cNvPr>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F903FF25-AD7F-4A15-8CD3-B936376AA51B}"/>
              </a:ext>
            </a:extLst>
          </p:cNvPr>
          <p:cNvSpPr>
            <a:spLocks noGrp="1"/>
          </p:cNvSpPr>
          <p:nvPr>
            <p:ph type="sldNum" sz="quarter" idx="12"/>
          </p:nvPr>
        </p:nvSpPr>
        <p:spPr/>
        <p:txBody>
          <a:bodyPr/>
          <a:lstStyle/>
          <a:p>
            <a:pPr defTabSz="685800" fontAlgn="auto">
              <a:spcBef>
                <a:spcPts val="0"/>
              </a:spcBef>
              <a:spcAft>
                <a:spcPts val="0"/>
              </a:spcAft>
            </a:pPr>
            <a:fld id="{B463CF5D-BED6-4B45-B1A0-AAA07539D194}" type="slidenum">
              <a:rPr lang="en-US" smtClean="0">
                <a:solidFill>
                  <a:prstClr val="black">
                    <a:tint val="75000"/>
                  </a:prstClr>
                </a:solidFill>
                <a:latin typeface="Calibri" panose="020F0502020204030204"/>
              </a:rPr>
              <a:pPr defTabSz="6858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189705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9E6-8105-4C02-AC8E-21E8A9E3D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71C5D-6A79-4E67-BBB9-545F1373C6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2F3A8-4A9F-4EDB-B193-EF316D5284EB}"/>
              </a:ext>
            </a:extLst>
          </p:cNvPr>
          <p:cNvSpPr>
            <a:spLocks noGrp="1"/>
          </p:cNvSpPr>
          <p:nvPr>
            <p:ph type="dt" sz="half" idx="10"/>
          </p:nvPr>
        </p:nvSpPr>
        <p:spPr/>
        <p:txBody>
          <a:bodyPr/>
          <a:lstStyle/>
          <a:p>
            <a:pPr defTabSz="685800" fontAlgn="auto">
              <a:spcBef>
                <a:spcPts val="0"/>
              </a:spcBef>
              <a:spcAft>
                <a:spcPts val="0"/>
              </a:spcAft>
            </a:pPr>
            <a:fld id="{F2A5F154-C29B-40B9-9F15-6765DD25A75D}" type="datetimeFigureOut">
              <a:rPr lang="en-US" smtClean="0">
                <a:solidFill>
                  <a:prstClr val="black">
                    <a:tint val="75000"/>
                  </a:prstClr>
                </a:solidFill>
                <a:latin typeface="Calibri" panose="020F0502020204030204"/>
              </a:rPr>
              <a:pPr defTabSz="685800" fontAlgn="auto">
                <a:spcBef>
                  <a:spcPts val="0"/>
                </a:spcBef>
                <a:spcAft>
                  <a:spcPts val="0"/>
                </a:spcAft>
              </a:pPr>
              <a:t>1/29/2024</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7A6C7DDD-830A-4C83-8E6F-4102865B91BB}"/>
              </a:ext>
            </a:extLst>
          </p:cNvPr>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32F42F88-6E37-42A5-B86B-B46DBA9C285F}"/>
              </a:ext>
            </a:extLst>
          </p:cNvPr>
          <p:cNvSpPr>
            <a:spLocks noGrp="1"/>
          </p:cNvSpPr>
          <p:nvPr>
            <p:ph type="sldNum" sz="quarter" idx="12"/>
          </p:nvPr>
        </p:nvSpPr>
        <p:spPr/>
        <p:txBody>
          <a:bodyPr/>
          <a:lstStyle/>
          <a:p>
            <a:pPr defTabSz="685800" fontAlgn="auto">
              <a:spcBef>
                <a:spcPts val="0"/>
              </a:spcBef>
              <a:spcAft>
                <a:spcPts val="0"/>
              </a:spcAft>
            </a:pPr>
            <a:fld id="{B463CF5D-BED6-4B45-B1A0-AAA07539D194}" type="slidenum">
              <a:rPr lang="en-US" smtClean="0">
                <a:solidFill>
                  <a:prstClr val="black">
                    <a:tint val="75000"/>
                  </a:prstClr>
                </a:solidFill>
                <a:latin typeface="Calibri" panose="020F0502020204030204"/>
              </a:rPr>
              <a:pPr defTabSz="6858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272492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D2BD-EFCD-4614-9BD1-2EEE5C3FAA5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96F4B42-F738-4387-9794-96FE7033FD9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FE7D48-CDCE-4FA1-8EED-905BD113F5EE}"/>
              </a:ext>
            </a:extLst>
          </p:cNvPr>
          <p:cNvSpPr>
            <a:spLocks noGrp="1"/>
          </p:cNvSpPr>
          <p:nvPr>
            <p:ph type="dt" sz="half" idx="10"/>
          </p:nvPr>
        </p:nvSpPr>
        <p:spPr/>
        <p:txBody>
          <a:bodyPr/>
          <a:lstStyle/>
          <a:p>
            <a:pPr defTabSz="685800" fontAlgn="auto">
              <a:spcBef>
                <a:spcPts val="0"/>
              </a:spcBef>
              <a:spcAft>
                <a:spcPts val="0"/>
              </a:spcAft>
            </a:pPr>
            <a:fld id="{F2A5F154-C29B-40B9-9F15-6765DD25A75D}" type="datetimeFigureOut">
              <a:rPr lang="en-US" smtClean="0">
                <a:solidFill>
                  <a:prstClr val="black">
                    <a:tint val="75000"/>
                  </a:prstClr>
                </a:solidFill>
                <a:latin typeface="Calibri" panose="020F0502020204030204"/>
              </a:rPr>
              <a:pPr defTabSz="685800" fontAlgn="auto">
                <a:spcBef>
                  <a:spcPts val="0"/>
                </a:spcBef>
                <a:spcAft>
                  <a:spcPts val="0"/>
                </a:spcAft>
              </a:pPr>
              <a:t>1/29/2024</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B8B0AC7D-9BFF-476A-82AC-8998EEDB7F01}"/>
              </a:ext>
            </a:extLst>
          </p:cNvPr>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BC123DAE-D929-4651-9AE3-81B3614A6F24}"/>
              </a:ext>
            </a:extLst>
          </p:cNvPr>
          <p:cNvSpPr>
            <a:spLocks noGrp="1"/>
          </p:cNvSpPr>
          <p:nvPr>
            <p:ph type="sldNum" sz="quarter" idx="12"/>
          </p:nvPr>
        </p:nvSpPr>
        <p:spPr/>
        <p:txBody>
          <a:bodyPr/>
          <a:lstStyle/>
          <a:p>
            <a:pPr defTabSz="685800" fontAlgn="auto">
              <a:spcBef>
                <a:spcPts val="0"/>
              </a:spcBef>
              <a:spcAft>
                <a:spcPts val="0"/>
              </a:spcAft>
            </a:pPr>
            <a:fld id="{B463CF5D-BED6-4B45-B1A0-AAA07539D194}" type="slidenum">
              <a:rPr lang="en-US" smtClean="0">
                <a:solidFill>
                  <a:prstClr val="black">
                    <a:tint val="75000"/>
                  </a:prstClr>
                </a:solidFill>
                <a:latin typeface="Calibri" panose="020F0502020204030204"/>
              </a:rPr>
              <a:pPr defTabSz="6858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80137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360A56-31B6-4876-8F49-F86E95960E08}" type="slidenum">
              <a:rPr lang="en-US"/>
              <a:pPr>
                <a:defRPr/>
              </a:pPr>
              <a:t>‹#›</a:t>
            </a:fld>
            <a:endParaRPr lang="en-US"/>
          </a:p>
        </p:txBody>
      </p:sp>
    </p:spTree>
    <p:extLst>
      <p:ext uri="{BB962C8B-B14F-4D97-AF65-F5344CB8AC3E}">
        <p14:creationId xmlns:p14="http://schemas.microsoft.com/office/powerpoint/2010/main" val="266795698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19ED-57FE-45EF-AF84-CB97A9BFF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ACA512-3538-4379-A43C-73159590C7C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CD2A84-A632-48D3-8E0C-AC023E8A69B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C60084-90FF-4855-BD38-EDECDB52D7B6}"/>
              </a:ext>
            </a:extLst>
          </p:cNvPr>
          <p:cNvSpPr>
            <a:spLocks noGrp="1"/>
          </p:cNvSpPr>
          <p:nvPr>
            <p:ph type="dt" sz="half" idx="10"/>
          </p:nvPr>
        </p:nvSpPr>
        <p:spPr/>
        <p:txBody>
          <a:bodyPr/>
          <a:lstStyle/>
          <a:p>
            <a:pPr defTabSz="685800" fontAlgn="auto">
              <a:spcBef>
                <a:spcPts val="0"/>
              </a:spcBef>
              <a:spcAft>
                <a:spcPts val="0"/>
              </a:spcAft>
            </a:pPr>
            <a:fld id="{F2A5F154-C29B-40B9-9F15-6765DD25A75D}" type="datetimeFigureOut">
              <a:rPr lang="en-US" smtClean="0">
                <a:solidFill>
                  <a:prstClr val="black">
                    <a:tint val="75000"/>
                  </a:prstClr>
                </a:solidFill>
                <a:latin typeface="Calibri" panose="020F0502020204030204"/>
              </a:rPr>
              <a:pPr defTabSz="685800" fontAlgn="auto">
                <a:spcBef>
                  <a:spcPts val="0"/>
                </a:spcBef>
                <a:spcAft>
                  <a:spcPts val="0"/>
                </a:spcAft>
              </a:pPr>
              <a:t>1/29/2024</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44CCED52-EFB4-42EB-A83E-4123AB58BCC1}"/>
              </a:ext>
            </a:extLst>
          </p:cNvPr>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263FC523-6B3D-41F9-8B48-129BC0851EA2}"/>
              </a:ext>
            </a:extLst>
          </p:cNvPr>
          <p:cNvSpPr>
            <a:spLocks noGrp="1"/>
          </p:cNvSpPr>
          <p:nvPr>
            <p:ph type="sldNum" sz="quarter" idx="12"/>
          </p:nvPr>
        </p:nvSpPr>
        <p:spPr/>
        <p:txBody>
          <a:bodyPr/>
          <a:lstStyle/>
          <a:p>
            <a:pPr defTabSz="685800" fontAlgn="auto">
              <a:spcBef>
                <a:spcPts val="0"/>
              </a:spcBef>
              <a:spcAft>
                <a:spcPts val="0"/>
              </a:spcAft>
            </a:pPr>
            <a:fld id="{B463CF5D-BED6-4B45-B1A0-AAA07539D194}" type="slidenum">
              <a:rPr lang="en-US" smtClean="0">
                <a:solidFill>
                  <a:prstClr val="black">
                    <a:tint val="75000"/>
                  </a:prstClr>
                </a:solidFill>
                <a:latin typeface="Calibri" panose="020F0502020204030204"/>
              </a:rPr>
              <a:pPr defTabSz="6858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496196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D76C-6A35-4DA4-AC46-D05519FB138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EB1470-12D2-41A0-B726-C0C4E602E0B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E152D2-FF94-4E67-9E91-94CE15C4243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212273-5273-4BCF-9B38-520FE6E7C4E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34B0B8-96B8-4791-871F-42309896694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FFC6C9-5E62-4764-A2BA-3732FC3088FA}"/>
              </a:ext>
            </a:extLst>
          </p:cNvPr>
          <p:cNvSpPr>
            <a:spLocks noGrp="1"/>
          </p:cNvSpPr>
          <p:nvPr>
            <p:ph type="dt" sz="half" idx="10"/>
          </p:nvPr>
        </p:nvSpPr>
        <p:spPr/>
        <p:txBody>
          <a:bodyPr/>
          <a:lstStyle/>
          <a:p>
            <a:pPr defTabSz="685800" fontAlgn="auto">
              <a:spcBef>
                <a:spcPts val="0"/>
              </a:spcBef>
              <a:spcAft>
                <a:spcPts val="0"/>
              </a:spcAft>
            </a:pPr>
            <a:fld id="{F2A5F154-C29B-40B9-9F15-6765DD25A75D}" type="datetimeFigureOut">
              <a:rPr lang="en-US" smtClean="0">
                <a:solidFill>
                  <a:prstClr val="black">
                    <a:tint val="75000"/>
                  </a:prstClr>
                </a:solidFill>
                <a:latin typeface="Calibri" panose="020F0502020204030204"/>
              </a:rPr>
              <a:pPr defTabSz="685800" fontAlgn="auto">
                <a:spcBef>
                  <a:spcPts val="0"/>
                </a:spcBef>
                <a:spcAft>
                  <a:spcPts val="0"/>
                </a:spcAft>
              </a:pPr>
              <a:t>1/29/2024</a:t>
            </a:fld>
            <a:endParaRPr lang="en-US">
              <a:solidFill>
                <a:prstClr val="black">
                  <a:tint val="75000"/>
                </a:prstClr>
              </a:solidFill>
              <a:latin typeface="Calibri" panose="020F0502020204030204"/>
            </a:endParaRPr>
          </a:p>
        </p:txBody>
      </p:sp>
      <p:sp>
        <p:nvSpPr>
          <p:cNvPr id="8" name="Footer Placeholder 7">
            <a:extLst>
              <a:ext uri="{FF2B5EF4-FFF2-40B4-BE49-F238E27FC236}">
                <a16:creationId xmlns:a16="http://schemas.microsoft.com/office/drawing/2014/main" id="{7614A0AE-2EC6-4988-B828-0E8875E15E43}"/>
              </a:ext>
            </a:extLst>
          </p:cNvPr>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a:extLst>
              <a:ext uri="{FF2B5EF4-FFF2-40B4-BE49-F238E27FC236}">
                <a16:creationId xmlns:a16="http://schemas.microsoft.com/office/drawing/2014/main" id="{A2D7680A-F519-4D03-A611-605E07ABBFF8}"/>
              </a:ext>
            </a:extLst>
          </p:cNvPr>
          <p:cNvSpPr>
            <a:spLocks noGrp="1"/>
          </p:cNvSpPr>
          <p:nvPr>
            <p:ph type="sldNum" sz="quarter" idx="12"/>
          </p:nvPr>
        </p:nvSpPr>
        <p:spPr/>
        <p:txBody>
          <a:bodyPr/>
          <a:lstStyle/>
          <a:p>
            <a:pPr defTabSz="685800" fontAlgn="auto">
              <a:spcBef>
                <a:spcPts val="0"/>
              </a:spcBef>
              <a:spcAft>
                <a:spcPts val="0"/>
              </a:spcAft>
            </a:pPr>
            <a:fld id="{B463CF5D-BED6-4B45-B1A0-AAA07539D194}" type="slidenum">
              <a:rPr lang="en-US" smtClean="0">
                <a:solidFill>
                  <a:prstClr val="black">
                    <a:tint val="75000"/>
                  </a:prstClr>
                </a:solidFill>
                <a:latin typeface="Calibri" panose="020F0502020204030204"/>
              </a:rPr>
              <a:pPr defTabSz="6858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530025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A2E68-7DC3-46AF-88B1-34340DA645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55E168-767E-409F-9AB3-057D78151880}"/>
              </a:ext>
            </a:extLst>
          </p:cNvPr>
          <p:cNvSpPr>
            <a:spLocks noGrp="1"/>
          </p:cNvSpPr>
          <p:nvPr>
            <p:ph type="dt" sz="half" idx="10"/>
          </p:nvPr>
        </p:nvSpPr>
        <p:spPr/>
        <p:txBody>
          <a:bodyPr/>
          <a:lstStyle/>
          <a:p>
            <a:pPr defTabSz="685800" fontAlgn="auto">
              <a:spcBef>
                <a:spcPts val="0"/>
              </a:spcBef>
              <a:spcAft>
                <a:spcPts val="0"/>
              </a:spcAft>
            </a:pPr>
            <a:fld id="{F2A5F154-C29B-40B9-9F15-6765DD25A75D}" type="datetimeFigureOut">
              <a:rPr lang="en-US" smtClean="0">
                <a:solidFill>
                  <a:prstClr val="black">
                    <a:tint val="75000"/>
                  </a:prstClr>
                </a:solidFill>
                <a:latin typeface="Calibri" panose="020F0502020204030204"/>
              </a:rPr>
              <a:pPr defTabSz="685800" fontAlgn="auto">
                <a:spcBef>
                  <a:spcPts val="0"/>
                </a:spcBef>
                <a:spcAft>
                  <a:spcPts val="0"/>
                </a:spcAft>
              </a:pPr>
              <a:t>1/29/2024</a:t>
            </a:fld>
            <a:endParaRPr lang="en-US">
              <a:solidFill>
                <a:prstClr val="black">
                  <a:tint val="75000"/>
                </a:prstClr>
              </a:solidFill>
              <a:latin typeface="Calibri" panose="020F0502020204030204"/>
            </a:endParaRPr>
          </a:p>
        </p:txBody>
      </p:sp>
      <p:sp>
        <p:nvSpPr>
          <p:cNvPr id="4" name="Footer Placeholder 3">
            <a:extLst>
              <a:ext uri="{FF2B5EF4-FFF2-40B4-BE49-F238E27FC236}">
                <a16:creationId xmlns:a16="http://schemas.microsoft.com/office/drawing/2014/main" id="{ECEAAB9F-4A2E-4059-93B3-1739778D8D98}"/>
              </a:ext>
            </a:extLst>
          </p:cNvPr>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id="{3B6B995C-9012-4FB2-8B8D-576B988C2D55}"/>
              </a:ext>
            </a:extLst>
          </p:cNvPr>
          <p:cNvSpPr>
            <a:spLocks noGrp="1"/>
          </p:cNvSpPr>
          <p:nvPr>
            <p:ph type="sldNum" sz="quarter" idx="12"/>
          </p:nvPr>
        </p:nvSpPr>
        <p:spPr/>
        <p:txBody>
          <a:bodyPr/>
          <a:lstStyle/>
          <a:p>
            <a:pPr defTabSz="685800" fontAlgn="auto">
              <a:spcBef>
                <a:spcPts val="0"/>
              </a:spcBef>
              <a:spcAft>
                <a:spcPts val="0"/>
              </a:spcAft>
            </a:pPr>
            <a:fld id="{B463CF5D-BED6-4B45-B1A0-AAA07539D194}" type="slidenum">
              <a:rPr lang="en-US" smtClean="0">
                <a:solidFill>
                  <a:prstClr val="black">
                    <a:tint val="75000"/>
                  </a:prstClr>
                </a:solidFill>
                <a:latin typeface="Calibri" panose="020F0502020204030204"/>
              </a:rPr>
              <a:pPr defTabSz="6858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6256715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72D43-C846-4A5C-ADED-3AEFB47E59E4}"/>
              </a:ext>
            </a:extLst>
          </p:cNvPr>
          <p:cNvSpPr>
            <a:spLocks noGrp="1"/>
          </p:cNvSpPr>
          <p:nvPr>
            <p:ph type="dt" sz="half" idx="10"/>
          </p:nvPr>
        </p:nvSpPr>
        <p:spPr/>
        <p:txBody>
          <a:bodyPr/>
          <a:lstStyle/>
          <a:p>
            <a:pPr defTabSz="685800" fontAlgn="auto">
              <a:spcBef>
                <a:spcPts val="0"/>
              </a:spcBef>
              <a:spcAft>
                <a:spcPts val="0"/>
              </a:spcAft>
            </a:pPr>
            <a:fld id="{F2A5F154-C29B-40B9-9F15-6765DD25A75D}" type="datetimeFigureOut">
              <a:rPr lang="en-US" smtClean="0">
                <a:solidFill>
                  <a:prstClr val="black">
                    <a:tint val="75000"/>
                  </a:prstClr>
                </a:solidFill>
                <a:latin typeface="Calibri" panose="020F0502020204030204"/>
              </a:rPr>
              <a:pPr defTabSz="685800" fontAlgn="auto">
                <a:spcBef>
                  <a:spcPts val="0"/>
                </a:spcBef>
                <a:spcAft>
                  <a:spcPts val="0"/>
                </a:spcAft>
              </a:pPr>
              <a:t>1/29/2024</a:t>
            </a:fld>
            <a:endParaRPr lang="en-US">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38DE7067-71D0-4963-ACC9-D35EC29F230F}"/>
              </a:ext>
            </a:extLst>
          </p:cNvPr>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a:extLst>
              <a:ext uri="{FF2B5EF4-FFF2-40B4-BE49-F238E27FC236}">
                <a16:creationId xmlns:a16="http://schemas.microsoft.com/office/drawing/2014/main" id="{BE778267-EDAE-4CAB-BE20-45D6D08B76CC}"/>
              </a:ext>
            </a:extLst>
          </p:cNvPr>
          <p:cNvSpPr>
            <a:spLocks noGrp="1"/>
          </p:cNvSpPr>
          <p:nvPr>
            <p:ph type="sldNum" sz="quarter" idx="12"/>
          </p:nvPr>
        </p:nvSpPr>
        <p:spPr/>
        <p:txBody>
          <a:bodyPr/>
          <a:lstStyle/>
          <a:p>
            <a:pPr defTabSz="685800" fontAlgn="auto">
              <a:spcBef>
                <a:spcPts val="0"/>
              </a:spcBef>
              <a:spcAft>
                <a:spcPts val="0"/>
              </a:spcAft>
            </a:pPr>
            <a:fld id="{B463CF5D-BED6-4B45-B1A0-AAA07539D194}" type="slidenum">
              <a:rPr lang="en-US" smtClean="0">
                <a:solidFill>
                  <a:prstClr val="black">
                    <a:tint val="75000"/>
                  </a:prstClr>
                </a:solidFill>
                <a:latin typeface="Calibri" panose="020F0502020204030204"/>
              </a:rPr>
              <a:pPr defTabSz="6858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980982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C23ED-F849-490C-9308-87A1ECD45BD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4E9BE93-815E-4165-83FE-2D25CA79025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DC22C-59EC-4713-9730-3E326FFD75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367E50-46A3-493B-8F06-5A8746E46338}"/>
              </a:ext>
            </a:extLst>
          </p:cNvPr>
          <p:cNvSpPr>
            <a:spLocks noGrp="1"/>
          </p:cNvSpPr>
          <p:nvPr>
            <p:ph type="dt" sz="half" idx="10"/>
          </p:nvPr>
        </p:nvSpPr>
        <p:spPr/>
        <p:txBody>
          <a:bodyPr/>
          <a:lstStyle/>
          <a:p>
            <a:pPr defTabSz="685800" fontAlgn="auto">
              <a:spcBef>
                <a:spcPts val="0"/>
              </a:spcBef>
              <a:spcAft>
                <a:spcPts val="0"/>
              </a:spcAft>
            </a:pPr>
            <a:fld id="{F2A5F154-C29B-40B9-9F15-6765DD25A75D}" type="datetimeFigureOut">
              <a:rPr lang="en-US" smtClean="0">
                <a:solidFill>
                  <a:prstClr val="black">
                    <a:tint val="75000"/>
                  </a:prstClr>
                </a:solidFill>
                <a:latin typeface="Calibri" panose="020F0502020204030204"/>
              </a:rPr>
              <a:pPr defTabSz="685800" fontAlgn="auto">
                <a:spcBef>
                  <a:spcPts val="0"/>
                </a:spcBef>
                <a:spcAft>
                  <a:spcPts val="0"/>
                </a:spcAft>
              </a:pPr>
              <a:t>1/29/2024</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AC6EE84C-CA4C-4B18-A677-C6CAA2C19B0E}"/>
              </a:ext>
            </a:extLst>
          </p:cNvPr>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8148AC46-FF26-4239-9A7E-1FE059F0BF67}"/>
              </a:ext>
            </a:extLst>
          </p:cNvPr>
          <p:cNvSpPr>
            <a:spLocks noGrp="1"/>
          </p:cNvSpPr>
          <p:nvPr>
            <p:ph type="sldNum" sz="quarter" idx="12"/>
          </p:nvPr>
        </p:nvSpPr>
        <p:spPr/>
        <p:txBody>
          <a:bodyPr/>
          <a:lstStyle/>
          <a:p>
            <a:pPr defTabSz="685800" fontAlgn="auto">
              <a:spcBef>
                <a:spcPts val="0"/>
              </a:spcBef>
              <a:spcAft>
                <a:spcPts val="0"/>
              </a:spcAft>
            </a:pPr>
            <a:fld id="{B463CF5D-BED6-4B45-B1A0-AAA07539D194}" type="slidenum">
              <a:rPr lang="en-US" smtClean="0">
                <a:solidFill>
                  <a:prstClr val="black">
                    <a:tint val="75000"/>
                  </a:prstClr>
                </a:solidFill>
                <a:latin typeface="Calibri" panose="020F0502020204030204"/>
              </a:rPr>
              <a:pPr defTabSz="6858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904373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8B72-D30B-490F-904B-B25C9E11A0A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41DE74-3A09-40AC-B988-A19004B170C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1133EDE-111D-41C3-AFE7-A7DFA00DAF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2E04AD8-481E-40F7-9300-F66581B7164A}"/>
              </a:ext>
            </a:extLst>
          </p:cNvPr>
          <p:cNvSpPr>
            <a:spLocks noGrp="1"/>
          </p:cNvSpPr>
          <p:nvPr>
            <p:ph type="dt" sz="half" idx="10"/>
          </p:nvPr>
        </p:nvSpPr>
        <p:spPr/>
        <p:txBody>
          <a:bodyPr/>
          <a:lstStyle/>
          <a:p>
            <a:pPr defTabSz="685800" fontAlgn="auto">
              <a:spcBef>
                <a:spcPts val="0"/>
              </a:spcBef>
              <a:spcAft>
                <a:spcPts val="0"/>
              </a:spcAft>
            </a:pPr>
            <a:fld id="{F2A5F154-C29B-40B9-9F15-6765DD25A75D}" type="datetimeFigureOut">
              <a:rPr lang="en-US" smtClean="0">
                <a:solidFill>
                  <a:prstClr val="black">
                    <a:tint val="75000"/>
                  </a:prstClr>
                </a:solidFill>
                <a:latin typeface="Calibri" panose="020F0502020204030204"/>
              </a:rPr>
              <a:pPr defTabSz="685800" fontAlgn="auto">
                <a:spcBef>
                  <a:spcPts val="0"/>
                </a:spcBef>
                <a:spcAft>
                  <a:spcPts val="0"/>
                </a:spcAft>
              </a:pPr>
              <a:t>1/29/2024</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95C3B329-61CF-4C99-9019-74E75EF40DB5}"/>
              </a:ext>
            </a:extLst>
          </p:cNvPr>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0FBA732E-530A-4006-A99A-66BD62177424}"/>
              </a:ext>
            </a:extLst>
          </p:cNvPr>
          <p:cNvSpPr>
            <a:spLocks noGrp="1"/>
          </p:cNvSpPr>
          <p:nvPr>
            <p:ph type="sldNum" sz="quarter" idx="12"/>
          </p:nvPr>
        </p:nvSpPr>
        <p:spPr/>
        <p:txBody>
          <a:bodyPr/>
          <a:lstStyle/>
          <a:p>
            <a:pPr defTabSz="685800" fontAlgn="auto">
              <a:spcBef>
                <a:spcPts val="0"/>
              </a:spcBef>
              <a:spcAft>
                <a:spcPts val="0"/>
              </a:spcAft>
            </a:pPr>
            <a:fld id="{B463CF5D-BED6-4B45-B1A0-AAA07539D194}" type="slidenum">
              <a:rPr lang="en-US" smtClean="0">
                <a:solidFill>
                  <a:prstClr val="black">
                    <a:tint val="75000"/>
                  </a:prstClr>
                </a:solidFill>
                <a:latin typeface="Calibri" panose="020F0502020204030204"/>
              </a:rPr>
              <a:pPr defTabSz="6858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1192279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B681-0AB9-457C-8E00-920271723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641D53-7397-444C-A261-744EC12E51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36487-2660-4C87-AAF9-F68E131E8E78}"/>
              </a:ext>
            </a:extLst>
          </p:cNvPr>
          <p:cNvSpPr>
            <a:spLocks noGrp="1"/>
          </p:cNvSpPr>
          <p:nvPr>
            <p:ph type="dt" sz="half" idx="10"/>
          </p:nvPr>
        </p:nvSpPr>
        <p:spPr/>
        <p:txBody>
          <a:bodyPr/>
          <a:lstStyle/>
          <a:p>
            <a:pPr defTabSz="685800" fontAlgn="auto">
              <a:spcBef>
                <a:spcPts val="0"/>
              </a:spcBef>
              <a:spcAft>
                <a:spcPts val="0"/>
              </a:spcAft>
            </a:pPr>
            <a:fld id="{F2A5F154-C29B-40B9-9F15-6765DD25A75D}" type="datetimeFigureOut">
              <a:rPr lang="en-US" smtClean="0">
                <a:solidFill>
                  <a:prstClr val="black">
                    <a:tint val="75000"/>
                  </a:prstClr>
                </a:solidFill>
                <a:latin typeface="Calibri" panose="020F0502020204030204"/>
              </a:rPr>
              <a:pPr defTabSz="685800" fontAlgn="auto">
                <a:spcBef>
                  <a:spcPts val="0"/>
                </a:spcBef>
                <a:spcAft>
                  <a:spcPts val="0"/>
                </a:spcAft>
              </a:pPr>
              <a:t>1/29/2024</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71DC000B-5522-45BF-82D7-8CE8987E462B}"/>
              </a:ext>
            </a:extLst>
          </p:cNvPr>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95EEEBA8-24B0-496D-9B60-B43DDDC671FA}"/>
              </a:ext>
            </a:extLst>
          </p:cNvPr>
          <p:cNvSpPr>
            <a:spLocks noGrp="1"/>
          </p:cNvSpPr>
          <p:nvPr>
            <p:ph type="sldNum" sz="quarter" idx="12"/>
          </p:nvPr>
        </p:nvSpPr>
        <p:spPr/>
        <p:txBody>
          <a:bodyPr/>
          <a:lstStyle/>
          <a:p>
            <a:pPr defTabSz="685800" fontAlgn="auto">
              <a:spcBef>
                <a:spcPts val="0"/>
              </a:spcBef>
              <a:spcAft>
                <a:spcPts val="0"/>
              </a:spcAft>
            </a:pPr>
            <a:fld id="{B463CF5D-BED6-4B45-B1A0-AAA07539D194}" type="slidenum">
              <a:rPr lang="en-US" smtClean="0">
                <a:solidFill>
                  <a:prstClr val="black">
                    <a:tint val="75000"/>
                  </a:prstClr>
                </a:solidFill>
                <a:latin typeface="Calibri" panose="020F0502020204030204"/>
              </a:rPr>
              <a:pPr defTabSz="6858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482376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F1CD6-F156-4944-AC0D-869B52EF0A4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315E53-E11A-4A26-9659-B65DDB8DDC7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91B95-3771-4C34-8FF2-BA8041A6FFBA}"/>
              </a:ext>
            </a:extLst>
          </p:cNvPr>
          <p:cNvSpPr>
            <a:spLocks noGrp="1"/>
          </p:cNvSpPr>
          <p:nvPr>
            <p:ph type="dt" sz="half" idx="10"/>
          </p:nvPr>
        </p:nvSpPr>
        <p:spPr/>
        <p:txBody>
          <a:bodyPr/>
          <a:lstStyle/>
          <a:p>
            <a:pPr defTabSz="685800" fontAlgn="auto">
              <a:spcBef>
                <a:spcPts val="0"/>
              </a:spcBef>
              <a:spcAft>
                <a:spcPts val="0"/>
              </a:spcAft>
            </a:pPr>
            <a:fld id="{F2A5F154-C29B-40B9-9F15-6765DD25A75D}" type="datetimeFigureOut">
              <a:rPr lang="en-US" smtClean="0">
                <a:solidFill>
                  <a:prstClr val="black">
                    <a:tint val="75000"/>
                  </a:prstClr>
                </a:solidFill>
                <a:latin typeface="Calibri" panose="020F0502020204030204"/>
              </a:rPr>
              <a:pPr defTabSz="685800" fontAlgn="auto">
                <a:spcBef>
                  <a:spcPts val="0"/>
                </a:spcBef>
                <a:spcAft>
                  <a:spcPts val="0"/>
                </a:spcAft>
              </a:pPr>
              <a:t>1/29/2024</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1A782F53-E938-4326-88D2-8CE05E9B984D}"/>
              </a:ext>
            </a:extLst>
          </p:cNvPr>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E527A59F-E105-4F0C-9816-671F9EDC07F8}"/>
              </a:ext>
            </a:extLst>
          </p:cNvPr>
          <p:cNvSpPr>
            <a:spLocks noGrp="1"/>
          </p:cNvSpPr>
          <p:nvPr>
            <p:ph type="sldNum" sz="quarter" idx="12"/>
          </p:nvPr>
        </p:nvSpPr>
        <p:spPr/>
        <p:txBody>
          <a:bodyPr/>
          <a:lstStyle/>
          <a:p>
            <a:pPr defTabSz="685800" fontAlgn="auto">
              <a:spcBef>
                <a:spcPts val="0"/>
              </a:spcBef>
              <a:spcAft>
                <a:spcPts val="0"/>
              </a:spcAft>
            </a:pPr>
            <a:fld id="{B463CF5D-BED6-4B45-B1A0-AAA07539D194}" type="slidenum">
              <a:rPr lang="en-US" smtClean="0">
                <a:solidFill>
                  <a:prstClr val="black">
                    <a:tint val="75000"/>
                  </a:prstClr>
                </a:solidFill>
                <a:latin typeface="Calibri" panose="020F0502020204030204"/>
              </a:rPr>
              <a:pPr defTabSz="6858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92978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336413-7D0D-46CF-9109-841C0BFD2C32}" type="slidenum">
              <a:rPr lang="en-US"/>
              <a:pPr>
                <a:defRPr/>
              </a:pPr>
              <a:t>‹#›</a:t>
            </a:fld>
            <a:endParaRPr lang="en-US"/>
          </a:p>
        </p:txBody>
      </p:sp>
    </p:spTree>
    <p:extLst>
      <p:ext uri="{BB962C8B-B14F-4D97-AF65-F5344CB8AC3E}">
        <p14:creationId xmlns:p14="http://schemas.microsoft.com/office/powerpoint/2010/main" val="42034105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8DC940-8A03-46DB-AFC5-EA5D2BF43B6A}" type="slidenum">
              <a:rPr lang="en-US"/>
              <a:pPr>
                <a:defRPr/>
              </a:pPr>
              <a:t>‹#›</a:t>
            </a:fld>
            <a:endParaRPr lang="en-US"/>
          </a:p>
        </p:txBody>
      </p:sp>
    </p:spTree>
    <p:extLst>
      <p:ext uri="{BB962C8B-B14F-4D97-AF65-F5344CB8AC3E}">
        <p14:creationId xmlns:p14="http://schemas.microsoft.com/office/powerpoint/2010/main" val="20972295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22F2D-0A0A-45C7-851D-CAF6BE171D01}" type="slidenum">
              <a:rPr lang="en-US"/>
              <a:pPr>
                <a:defRPr/>
              </a:pPr>
              <a:t>‹#›</a:t>
            </a:fld>
            <a:endParaRPr lang="en-US"/>
          </a:p>
        </p:txBody>
      </p:sp>
    </p:spTree>
    <p:extLst>
      <p:ext uri="{BB962C8B-B14F-4D97-AF65-F5344CB8AC3E}">
        <p14:creationId xmlns:p14="http://schemas.microsoft.com/office/powerpoint/2010/main" val="2278556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71F009-1D17-4EA5-88D8-DD4D3DA18806}" type="slidenum">
              <a:rPr lang="en-US"/>
              <a:pPr>
                <a:defRPr/>
              </a:pPr>
              <a:t>‹#›</a:t>
            </a:fld>
            <a:endParaRPr lang="en-US"/>
          </a:p>
        </p:txBody>
      </p:sp>
    </p:spTree>
    <p:extLst>
      <p:ext uri="{BB962C8B-B14F-4D97-AF65-F5344CB8AC3E}">
        <p14:creationId xmlns:p14="http://schemas.microsoft.com/office/powerpoint/2010/main" val="38761090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913DC43-5120-49B7-996D-D0A4D16A05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2" r:id="rId1"/>
    <p:sldLayoutId id="2147484783" r:id="rId2"/>
    <p:sldLayoutId id="2147484784" r:id="rId3"/>
    <p:sldLayoutId id="2147484785" r:id="rId4"/>
    <p:sldLayoutId id="2147484786" r:id="rId5"/>
    <p:sldLayoutId id="2147484787" r:id="rId6"/>
    <p:sldLayoutId id="2147484788" r:id="rId7"/>
    <p:sldLayoutId id="2147484789" r:id="rId8"/>
    <p:sldLayoutId id="2147484790" r:id="rId9"/>
    <p:sldLayoutId id="2147484791" r:id="rId10"/>
    <p:sldLayoutId id="2147484792"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defRPr>
            </a:lvl1pPr>
          </a:lstStyle>
          <a:p>
            <a:pPr>
              <a:defRPr/>
            </a:pPr>
            <a:fld id="{A28B2820-5714-4980-A696-67920ED4CD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 id="214748483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15EF7E7-DDE5-49B1-9297-3FC25CAE32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defRPr>
            </a:lvl1pPr>
          </a:lstStyle>
          <a:p>
            <a:pPr>
              <a:defRPr/>
            </a:pPr>
            <a:fld id="{8AEB53AB-23AD-491B-87CD-29F0F578F1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 id="21474848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6D179B-F1AB-4289-BFE1-0A775871434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8BF92E-414D-4133-9FB7-6C06330EA75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554B6-7FAA-4FC7-B953-7BEB07E951E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F2A5F154-C29B-40B9-9F15-6765DD25A75D}" type="datetimeFigureOut">
              <a:rPr lang="en-US" smtClean="0">
                <a:solidFill>
                  <a:prstClr val="black">
                    <a:tint val="75000"/>
                  </a:prstClr>
                </a:solidFill>
                <a:latin typeface="Calibri" panose="020F0502020204030204"/>
              </a:rPr>
              <a:pPr defTabSz="685800" fontAlgn="auto">
                <a:spcBef>
                  <a:spcPts val="0"/>
                </a:spcBef>
                <a:spcAft>
                  <a:spcPts val="0"/>
                </a:spcAft>
              </a:pPr>
              <a:t>1/29/2024</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E9A87AC5-4BFE-4063-9328-0BAFD65183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5A5D34EA-8791-4E3C-98DE-C6988DF0E7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B463CF5D-BED6-4B45-B1A0-AAA07539D194}" type="slidenum">
              <a:rPr lang="en-US" smtClean="0">
                <a:solidFill>
                  <a:prstClr val="black">
                    <a:tint val="75000"/>
                  </a:prstClr>
                </a:solidFill>
                <a:latin typeface="Calibri" panose="020F0502020204030204"/>
              </a:rPr>
              <a:pPr defTabSz="6858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75274156"/>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4B8220-DD60-4D78-81C6-E759E4DE1F32}"/>
              </a:ext>
            </a:extLst>
          </p:cNvPr>
          <p:cNvSpPr/>
          <p:nvPr/>
        </p:nvSpPr>
        <p:spPr>
          <a:xfrm>
            <a:off x="1904260" y="1982495"/>
            <a:ext cx="2989556" cy="1191827"/>
          </a:xfrm>
          <a:prstGeom prst="rect">
            <a:avLst/>
          </a:prstGeom>
          <a:solidFill>
            <a:srgbClr val="C0E1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pic>
        <p:nvPicPr>
          <p:cNvPr id="2056" name="Picture 8" descr="Christmas present free icon">
            <a:extLst>
              <a:ext uri="{FF2B5EF4-FFF2-40B4-BE49-F238E27FC236}">
                <a16:creationId xmlns:a16="http://schemas.microsoft.com/office/drawing/2014/main" id="{FBC7CD32-F4EF-4C89-91EC-B18D00D3D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958" y="3678382"/>
            <a:ext cx="2225387" cy="22253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ift">
            <a:extLst>
              <a:ext uri="{FF2B5EF4-FFF2-40B4-BE49-F238E27FC236}">
                <a16:creationId xmlns:a16="http://schemas.microsoft.com/office/drawing/2014/main" id="{F46D5247-86A2-4E3A-A932-8A2250D7ED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0917" y="4750376"/>
            <a:ext cx="1153392" cy="1153392"/>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20">
            <a:extLst>
              <a:ext uri="{FF2B5EF4-FFF2-40B4-BE49-F238E27FC236}">
                <a16:creationId xmlns:a16="http://schemas.microsoft.com/office/drawing/2014/main" id="{E9EDA0C7-94AE-4ED9-B702-3ED54C681610}"/>
              </a:ext>
            </a:extLst>
          </p:cNvPr>
          <p:cNvSpPr>
            <a:spLocks noChangeArrowheads="1" noChangeShapeType="1" noTextEdit="1"/>
          </p:cNvSpPr>
          <p:nvPr/>
        </p:nvSpPr>
        <p:spPr bwMode="auto">
          <a:xfrm>
            <a:off x="2133600" y="273550"/>
            <a:ext cx="5653088" cy="1098050"/>
          </a:xfrm>
          <a:prstGeom prst="rect">
            <a:avLst/>
          </a:prstGeom>
        </p:spPr>
        <p:txBody>
          <a:bodyPr wrap="none" fromWordArt="1">
            <a:prstTxWarp prst="textPlain">
              <a:avLst>
                <a:gd name="adj" fmla="val 50000"/>
              </a:avLst>
            </a:prstTxWarp>
          </a:bodyPr>
          <a:lstStyle/>
          <a:p>
            <a:r>
              <a:rPr lang="vi-VN" b="1" kern="10" dirty="0">
                <a:ln w="9525">
                  <a:solidFill>
                    <a:srgbClr val="0000FF"/>
                  </a:solidFill>
                  <a:round/>
                  <a:headEnd/>
                  <a:tailEnd/>
                </a:ln>
                <a:solidFill>
                  <a:srgbClr val="EBF7FF">
                    <a:lumMod val="50000"/>
                  </a:srgbClr>
                </a:solidFill>
                <a:effectLst>
                  <a:outerShdw dist="45791" dir="2021404" algn="ctr" rotWithShape="0">
                    <a:srgbClr val="B2B2B2">
                      <a:alpha val="79999"/>
                    </a:srgbClr>
                  </a:outerShdw>
                </a:effectLst>
                <a:latin typeface="Times New Roman"/>
                <a:cs typeface="Times New Roman"/>
              </a:rPr>
              <a:t> </a:t>
            </a:r>
            <a:r>
              <a:rPr lang="vi-VN" b="1" kern="10" dirty="0" smtClean="0">
                <a:ln w="9525">
                  <a:solidFill>
                    <a:srgbClr val="0000FF"/>
                  </a:solidFill>
                  <a:round/>
                  <a:headEnd/>
                  <a:tailEnd/>
                </a:ln>
                <a:solidFill>
                  <a:schemeClr val="accent5">
                    <a:lumMod val="50000"/>
                  </a:schemeClr>
                </a:solidFill>
                <a:effectLst>
                  <a:outerShdw dist="45791" dir="2021404" algn="ctr" rotWithShape="0">
                    <a:srgbClr val="B2B2B2">
                      <a:alpha val="79999"/>
                    </a:srgbClr>
                  </a:outerShdw>
                </a:effectLst>
                <a:latin typeface="Times New Roman"/>
                <a:cs typeface="Times New Roman"/>
              </a:rPr>
              <a:t>Đ</a:t>
            </a:r>
            <a:r>
              <a:rPr lang="en-US" b="1" kern="10" dirty="0" smtClean="0">
                <a:ln w="9525">
                  <a:solidFill>
                    <a:srgbClr val="0000FF"/>
                  </a:solidFill>
                  <a:round/>
                  <a:headEnd/>
                  <a:tailEnd/>
                </a:ln>
                <a:solidFill>
                  <a:schemeClr val="accent5">
                    <a:lumMod val="50000"/>
                  </a:schemeClr>
                </a:solidFill>
                <a:effectLst>
                  <a:outerShdw dist="45791" dir="2021404" algn="ctr" rotWithShape="0">
                    <a:srgbClr val="B2B2B2">
                      <a:alpha val="79999"/>
                    </a:srgbClr>
                  </a:outerShdw>
                </a:effectLst>
                <a:latin typeface="Times New Roman"/>
                <a:cs typeface="Times New Roman"/>
              </a:rPr>
              <a:t>ẠO ĐỨC </a:t>
            </a:r>
            <a:r>
              <a:rPr lang="en-US" b="1" kern="10" dirty="0" smtClean="0">
                <a:ln w="9525">
                  <a:solidFill>
                    <a:srgbClr val="0000FF"/>
                  </a:solidFill>
                  <a:round/>
                  <a:headEnd/>
                  <a:tailEnd/>
                </a:ln>
                <a:solidFill>
                  <a:schemeClr val="accent5">
                    <a:lumMod val="50000"/>
                  </a:schemeClr>
                </a:solidFill>
                <a:effectLst>
                  <a:outerShdw dist="45791" dir="2021404" algn="ctr" rotWithShape="0">
                    <a:srgbClr val="B2B2B2">
                      <a:alpha val="79999"/>
                    </a:srgbClr>
                  </a:outerShdw>
                </a:effectLst>
                <a:latin typeface="Times New Roman"/>
                <a:cs typeface="Times New Roman"/>
              </a:rPr>
              <a:t>5</a:t>
            </a:r>
            <a:endParaRPr lang="en-US" b="1" kern="10" dirty="0">
              <a:ln w="9525">
                <a:solidFill>
                  <a:srgbClr val="0000FF"/>
                </a:solidFill>
                <a:round/>
                <a:headEnd/>
                <a:tailEnd/>
              </a:ln>
              <a:solidFill>
                <a:schemeClr val="accent5">
                  <a:lumMod val="50000"/>
                </a:schemeClr>
              </a:solidFill>
              <a:effectLst>
                <a:outerShdw dist="45791" dir="2021404" algn="ctr" rotWithShape="0">
                  <a:srgbClr val="B2B2B2">
                    <a:alpha val="79999"/>
                  </a:srgbClr>
                </a:outerShdw>
              </a:effectLst>
              <a:latin typeface="Times New Roman"/>
              <a:cs typeface="Times New Roman"/>
            </a:endParaRPr>
          </a:p>
        </p:txBody>
      </p:sp>
      <p:sp>
        <p:nvSpPr>
          <p:cNvPr id="7" name="WordArt 21">
            <a:extLst>
              <a:ext uri="{FF2B5EF4-FFF2-40B4-BE49-F238E27FC236}">
                <a16:creationId xmlns:a16="http://schemas.microsoft.com/office/drawing/2014/main" id="{6E514E85-B764-4889-B083-77D687F88591}"/>
              </a:ext>
            </a:extLst>
          </p:cNvPr>
          <p:cNvSpPr>
            <a:spLocks noChangeArrowheads="1" noChangeShapeType="1" noTextEdit="1"/>
          </p:cNvSpPr>
          <p:nvPr/>
        </p:nvSpPr>
        <p:spPr bwMode="auto">
          <a:xfrm>
            <a:off x="719931" y="1584077"/>
            <a:ext cx="8175625" cy="2027817"/>
          </a:xfrm>
          <a:prstGeom prst="rect">
            <a:avLst/>
          </a:prstGeom>
        </p:spPr>
        <p:txBody>
          <a:bodyPr wrap="none" fromWordArt="1">
            <a:prstTxWarp prst="textPlain">
              <a:avLst>
                <a:gd name="adj" fmla="val 50000"/>
              </a:avLst>
            </a:prstTxWarp>
          </a:bodyPr>
          <a:lstStyle/>
          <a:p>
            <a:r>
              <a:rPr lang="vi-VN" b="1" kern="10" dirty="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Ủy ban nhân dân xã </a:t>
            </a:r>
          </a:p>
          <a:p>
            <a:r>
              <a:rPr lang="vi-VN" b="1" kern="10" dirty="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   phường em ( </a:t>
            </a:r>
            <a:r>
              <a:rPr lang="en-US" b="1" kern="10" dirty="0" smtClean="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T</a:t>
            </a:r>
            <a:r>
              <a:rPr lang="vi-VN" b="1" kern="10" dirty="0" smtClean="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iết </a:t>
            </a:r>
            <a:r>
              <a:rPr lang="vi-VN" b="1" kern="10" dirty="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2)</a:t>
            </a:r>
          </a:p>
        </p:txBody>
      </p:sp>
    </p:spTree>
    <p:extLst>
      <p:ext uri="{BB962C8B-B14F-4D97-AF65-F5344CB8AC3E}">
        <p14:creationId xmlns:p14="http://schemas.microsoft.com/office/powerpoint/2010/main" val="289806273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ChangeArrowheads="1"/>
          </p:cNvSpPr>
          <p:nvPr/>
        </p:nvSpPr>
        <p:spPr bwMode="auto">
          <a:xfrm>
            <a:off x="990600" y="8001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dirty="0" err="1">
                <a:solidFill>
                  <a:schemeClr val="accent2"/>
                </a:solidFill>
                <a:latin typeface="Times New Roman" pitchFamily="18" charset="0"/>
                <a:cs typeface="Times New Roman" pitchFamily="18" charset="0"/>
              </a:rPr>
              <a:t>Hoạt</a:t>
            </a:r>
            <a:r>
              <a:rPr lang="en-US" sz="2800" b="1" i="1" u="sng" dirty="0">
                <a:solidFill>
                  <a:schemeClr val="accent2"/>
                </a:solidFill>
                <a:latin typeface="Times New Roman" pitchFamily="18" charset="0"/>
                <a:cs typeface="Times New Roman" pitchFamily="18" charset="0"/>
              </a:rPr>
              <a:t> </a:t>
            </a:r>
            <a:r>
              <a:rPr lang="en-US" sz="2800" b="1" i="1" u="sng" dirty="0" err="1">
                <a:solidFill>
                  <a:schemeClr val="accent2"/>
                </a:solidFill>
                <a:latin typeface="Times New Roman" pitchFamily="18" charset="0"/>
                <a:cs typeface="Times New Roman" pitchFamily="18" charset="0"/>
              </a:rPr>
              <a:t>động</a:t>
            </a:r>
            <a:r>
              <a:rPr lang="en-US" sz="2800" b="1" i="1" u="sng" dirty="0">
                <a:solidFill>
                  <a:schemeClr val="accent2"/>
                </a:solidFill>
                <a:latin typeface="Times New Roman" pitchFamily="18" charset="0"/>
                <a:cs typeface="Times New Roman" pitchFamily="18" charset="0"/>
              </a:rPr>
              <a:t> 1</a:t>
            </a:r>
            <a:r>
              <a:rPr lang="en-US" sz="2800" b="1" i="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Xử</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lý</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tình</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huống</a:t>
            </a:r>
            <a:r>
              <a:rPr lang="en-US" sz="4800" dirty="0">
                <a:solidFill>
                  <a:schemeClr val="tx2"/>
                </a:solidFill>
                <a:latin typeface="Times New Roman" pitchFamily="18" charset="0"/>
                <a:cs typeface="Times New Roman" pitchFamily="18" charset="0"/>
              </a:rPr>
              <a:t> </a:t>
            </a:r>
          </a:p>
        </p:txBody>
      </p:sp>
      <p:sp>
        <p:nvSpPr>
          <p:cNvPr id="168968" name="Rectangle 8"/>
          <p:cNvSpPr>
            <a:spLocks noChangeArrowheads="1"/>
          </p:cNvSpPr>
          <p:nvPr/>
        </p:nvSpPr>
        <p:spPr bwMode="auto">
          <a:xfrm>
            <a:off x="758825" y="1447800"/>
            <a:ext cx="78549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dirty="0">
                <a:solidFill>
                  <a:srgbClr val="002060"/>
                </a:solidFill>
              </a:rPr>
              <a:t>b) </a:t>
            </a:r>
            <a:r>
              <a:rPr lang="en-US" sz="2800" b="1" dirty="0" err="1">
                <a:solidFill>
                  <a:srgbClr val="002060"/>
                </a:solidFill>
              </a:rPr>
              <a:t>Đài</a:t>
            </a:r>
            <a:r>
              <a:rPr lang="en-US" sz="2800" b="1" dirty="0">
                <a:solidFill>
                  <a:srgbClr val="002060"/>
                </a:solidFill>
              </a:rPr>
              <a:t> </a:t>
            </a:r>
            <a:r>
              <a:rPr lang="en-US" sz="2800" b="1" dirty="0" err="1">
                <a:solidFill>
                  <a:srgbClr val="002060"/>
                </a:solidFill>
              </a:rPr>
              <a:t>phát</a:t>
            </a:r>
            <a:r>
              <a:rPr lang="en-US" sz="2800" b="1" dirty="0">
                <a:solidFill>
                  <a:srgbClr val="002060"/>
                </a:solidFill>
              </a:rPr>
              <a:t> </a:t>
            </a:r>
            <a:r>
              <a:rPr lang="en-US" sz="2800" b="1" dirty="0" err="1">
                <a:solidFill>
                  <a:srgbClr val="002060"/>
                </a:solidFill>
              </a:rPr>
              <a:t>thanh</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Uỷ</a:t>
            </a:r>
            <a:r>
              <a:rPr lang="en-US" sz="2800" b="1" dirty="0">
                <a:solidFill>
                  <a:srgbClr val="002060"/>
                </a:solidFill>
              </a:rPr>
              <a:t> ban </a:t>
            </a:r>
            <a:r>
              <a:rPr lang="en-US" sz="2800" b="1" dirty="0" err="1">
                <a:solidFill>
                  <a:srgbClr val="002060"/>
                </a:solidFill>
              </a:rPr>
              <a:t>nhân</a:t>
            </a:r>
            <a:r>
              <a:rPr lang="en-US" sz="2800" b="1" dirty="0">
                <a:solidFill>
                  <a:srgbClr val="002060"/>
                </a:solidFill>
              </a:rPr>
              <a:t> </a:t>
            </a:r>
            <a:r>
              <a:rPr lang="en-US" sz="2800" b="1" dirty="0" err="1">
                <a:solidFill>
                  <a:srgbClr val="002060"/>
                </a:solidFill>
              </a:rPr>
              <a:t>dân</a:t>
            </a:r>
            <a:r>
              <a:rPr lang="en-US" sz="2800" b="1" dirty="0">
                <a:solidFill>
                  <a:srgbClr val="002060"/>
                </a:solidFill>
              </a:rPr>
              <a:t> </a:t>
            </a:r>
            <a:r>
              <a:rPr lang="en-US" sz="2800" b="1" dirty="0" err="1">
                <a:solidFill>
                  <a:srgbClr val="002060"/>
                </a:solidFill>
              </a:rPr>
              <a:t>xã</a:t>
            </a:r>
            <a:r>
              <a:rPr lang="en-US" sz="2800" b="1" dirty="0">
                <a:solidFill>
                  <a:srgbClr val="002060"/>
                </a:solidFill>
              </a:rPr>
              <a:t> </a:t>
            </a:r>
            <a:r>
              <a:rPr lang="en-US" sz="2800" b="1" dirty="0" err="1">
                <a:solidFill>
                  <a:srgbClr val="002060"/>
                </a:solidFill>
              </a:rPr>
              <a:t>thông</a:t>
            </a:r>
            <a:r>
              <a:rPr lang="en-US" sz="2800" b="1" dirty="0">
                <a:solidFill>
                  <a:srgbClr val="002060"/>
                </a:solidFill>
              </a:rPr>
              <a:t> </a:t>
            </a:r>
            <a:r>
              <a:rPr lang="en-US" sz="2800" b="1" dirty="0" err="1">
                <a:solidFill>
                  <a:srgbClr val="002060"/>
                </a:solidFill>
              </a:rPr>
              <a:t>báo</a:t>
            </a:r>
            <a:r>
              <a:rPr lang="en-US" sz="2800" b="1" dirty="0">
                <a:solidFill>
                  <a:srgbClr val="002060"/>
                </a:solidFill>
              </a:rPr>
              <a:t> </a:t>
            </a:r>
            <a:r>
              <a:rPr lang="en-US" sz="2800" b="1" dirty="0" err="1">
                <a:solidFill>
                  <a:srgbClr val="002060"/>
                </a:solidFill>
              </a:rPr>
              <a:t>lịch</a:t>
            </a:r>
            <a:r>
              <a:rPr lang="en-US" sz="2800" b="1" dirty="0">
                <a:solidFill>
                  <a:srgbClr val="002060"/>
                </a:solidFill>
              </a:rPr>
              <a:t> </a:t>
            </a:r>
            <a:r>
              <a:rPr lang="en-US" sz="2800" b="1" dirty="0" err="1">
                <a:solidFill>
                  <a:srgbClr val="002060"/>
                </a:solidFill>
              </a:rPr>
              <a:t>để</a:t>
            </a:r>
            <a:r>
              <a:rPr lang="en-US" sz="2800" b="1" dirty="0">
                <a:solidFill>
                  <a:srgbClr val="002060"/>
                </a:solidFill>
              </a:rPr>
              <a:t> </a:t>
            </a:r>
            <a:r>
              <a:rPr lang="en-US" sz="2800" b="1" dirty="0" err="1">
                <a:solidFill>
                  <a:srgbClr val="002060"/>
                </a:solidFill>
              </a:rPr>
              <a:t>học</a:t>
            </a:r>
            <a:r>
              <a:rPr lang="en-US" sz="2800" b="1" dirty="0">
                <a:solidFill>
                  <a:srgbClr val="002060"/>
                </a:solidFill>
              </a:rPr>
              <a:t> </a:t>
            </a:r>
            <a:r>
              <a:rPr lang="en-US" sz="2800" b="1" dirty="0" err="1">
                <a:solidFill>
                  <a:srgbClr val="002060"/>
                </a:solidFill>
              </a:rPr>
              <a:t>sinh</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sinh</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hè</a:t>
            </a:r>
            <a:r>
              <a:rPr lang="en-US" sz="2800" b="1" dirty="0">
                <a:solidFill>
                  <a:srgbClr val="002060"/>
                </a:solidFill>
              </a:rPr>
              <a:t> </a:t>
            </a:r>
            <a:r>
              <a:rPr lang="en-US" sz="2800" b="1" dirty="0" err="1">
                <a:solidFill>
                  <a:srgbClr val="002060"/>
                </a:solidFill>
              </a:rPr>
              <a:t>tại</a:t>
            </a:r>
            <a:r>
              <a:rPr lang="en-US" sz="2800" b="1" dirty="0">
                <a:solidFill>
                  <a:srgbClr val="002060"/>
                </a:solidFill>
              </a:rPr>
              <a:t> </a:t>
            </a:r>
            <a:r>
              <a:rPr lang="en-US" sz="2800" b="1" dirty="0" err="1">
                <a:solidFill>
                  <a:srgbClr val="002060"/>
                </a:solidFill>
              </a:rPr>
              <a:t>Nhà</a:t>
            </a:r>
            <a:r>
              <a:rPr lang="en-US" sz="2800" b="1" dirty="0">
                <a:solidFill>
                  <a:srgbClr val="002060"/>
                </a:solidFill>
              </a:rPr>
              <a:t> </a:t>
            </a:r>
            <a:r>
              <a:rPr lang="en-US" sz="2800" b="1" dirty="0" err="1">
                <a:solidFill>
                  <a:srgbClr val="002060"/>
                </a:solidFill>
              </a:rPr>
              <a:t>văn</a:t>
            </a:r>
            <a:r>
              <a:rPr lang="en-US" sz="2800" b="1" dirty="0">
                <a:solidFill>
                  <a:srgbClr val="002060"/>
                </a:solidFill>
              </a:rPr>
              <a:t> </a:t>
            </a:r>
            <a:r>
              <a:rPr lang="en-US" sz="2800" b="1" dirty="0" err="1">
                <a:solidFill>
                  <a:srgbClr val="002060"/>
                </a:solidFill>
              </a:rPr>
              <a:t>hoá</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xã</a:t>
            </a:r>
            <a:r>
              <a:rPr lang="en-US" sz="2800" b="1" dirty="0">
                <a:solidFill>
                  <a:srgbClr val="002060"/>
                </a:solidFill>
              </a:rPr>
              <a:t>.</a:t>
            </a:r>
          </a:p>
        </p:txBody>
      </p:sp>
      <p:sp>
        <p:nvSpPr>
          <p:cNvPr id="15" name="Rectangle 5"/>
          <p:cNvSpPr>
            <a:spLocks noChangeArrowheads="1"/>
          </p:cNvSpPr>
          <p:nvPr/>
        </p:nvSpPr>
        <p:spPr bwMode="auto">
          <a:xfrm>
            <a:off x="706716" y="3441700"/>
            <a:ext cx="80629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dirty="0">
                <a:solidFill>
                  <a:srgbClr val="0000FF"/>
                </a:solidFill>
              </a:rPr>
              <a:t>- </a:t>
            </a:r>
            <a:r>
              <a:rPr lang="en-US" sz="2800" b="1" dirty="0" err="1">
                <a:solidFill>
                  <a:srgbClr val="0000FF"/>
                </a:solidFill>
              </a:rPr>
              <a:t>Tình</a:t>
            </a:r>
            <a:r>
              <a:rPr lang="en-US" sz="2800" b="1" dirty="0">
                <a:solidFill>
                  <a:srgbClr val="0000FF"/>
                </a:solidFill>
              </a:rPr>
              <a:t> </a:t>
            </a:r>
            <a:r>
              <a:rPr lang="en-US" sz="2800" b="1" dirty="0" err="1">
                <a:solidFill>
                  <a:srgbClr val="0000FF"/>
                </a:solidFill>
              </a:rPr>
              <a:t>huống</a:t>
            </a:r>
            <a:r>
              <a:rPr lang="en-US" sz="2800" b="1" dirty="0">
                <a:solidFill>
                  <a:srgbClr val="0000FF"/>
                </a:solidFill>
              </a:rPr>
              <a:t> (b): </a:t>
            </a:r>
            <a:r>
              <a:rPr lang="en-US" sz="2800" b="1" dirty="0" err="1">
                <a:solidFill>
                  <a:srgbClr val="0000FF"/>
                </a:solidFill>
              </a:rPr>
              <a:t>Em</a:t>
            </a:r>
            <a:r>
              <a:rPr lang="en-US" sz="2800" b="1" dirty="0">
                <a:solidFill>
                  <a:srgbClr val="0000FF"/>
                </a:solidFill>
              </a:rPr>
              <a:t> </a:t>
            </a:r>
            <a:r>
              <a:rPr lang="en-US" sz="2800" b="1" dirty="0" err="1">
                <a:solidFill>
                  <a:srgbClr val="0000FF"/>
                </a:solidFill>
              </a:rPr>
              <a:t>ghi</a:t>
            </a:r>
            <a:r>
              <a:rPr lang="en-US" sz="2800" b="1" dirty="0">
                <a:solidFill>
                  <a:srgbClr val="0000FF"/>
                </a:solidFill>
              </a:rPr>
              <a:t> </a:t>
            </a:r>
            <a:r>
              <a:rPr lang="en-US" sz="2800" b="1" dirty="0" err="1">
                <a:solidFill>
                  <a:srgbClr val="0000FF"/>
                </a:solidFill>
              </a:rPr>
              <a:t>lại</a:t>
            </a:r>
            <a:r>
              <a:rPr lang="en-US" sz="2800" b="1" dirty="0">
                <a:solidFill>
                  <a:srgbClr val="0000FF"/>
                </a:solidFill>
              </a:rPr>
              <a:t> </a:t>
            </a:r>
            <a:r>
              <a:rPr lang="en-US" sz="2800" b="1" dirty="0" err="1">
                <a:solidFill>
                  <a:srgbClr val="0000FF"/>
                </a:solidFill>
              </a:rPr>
              <a:t>lịch</a:t>
            </a:r>
            <a:r>
              <a:rPr lang="en-US" sz="2800" b="1" dirty="0">
                <a:solidFill>
                  <a:srgbClr val="0000FF"/>
                </a:solidFill>
              </a:rPr>
              <a:t>, </a:t>
            </a:r>
            <a:r>
              <a:rPr lang="en-US" sz="2800" b="1" dirty="0" err="1">
                <a:solidFill>
                  <a:srgbClr val="0000FF"/>
                </a:solidFill>
              </a:rPr>
              <a:t>đăng</a:t>
            </a:r>
            <a:r>
              <a:rPr lang="en-US" sz="2800" b="1" dirty="0">
                <a:solidFill>
                  <a:srgbClr val="0000FF"/>
                </a:solidFill>
              </a:rPr>
              <a:t> </a:t>
            </a:r>
            <a:r>
              <a:rPr lang="en-US" sz="2800" b="1" dirty="0" err="1">
                <a:solidFill>
                  <a:srgbClr val="0000FF"/>
                </a:solidFill>
              </a:rPr>
              <a:t>ký</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đầy</a:t>
            </a:r>
            <a:r>
              <a:rPr lang="en-US" sz="2800" b="1" dirty="0">
                <a:solidFill>
                  <a:srgbClr val="0000FF"/>
                </a:solidFill>
              </a:rPr>
              <a:t> </a:t>
            </a:r>
            <a:r>
              <a:rPr lang="en-US" sz="2800" b="1" dirty="0" err="1">
                <a:solidFill>
                  <a:srgbClr val="0000FF"/>
                </a:solidFill>
              </a:rPr>
              <a:t>đủ</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buổi</a:t>
            </a:r>
            <a:r>
              <a:rPr lang="en-US" sz="2800" b="1" dirty="0">
                <a:solidFill>
                  <a:srgbClr val="0000FF"/>
                </a:solidFill>
              </a:rPr>
              <a:t> </a:t>
            </a:r>
            <a:r>
              <a:rPr lang="en-US" sz="2800" b="1" dirty="0" err="1">
                <a:solidFill>
                  <a:srgbClr val="0000FF"/>
                </a:solidFill>
              </a:rPr>
              <a:t>sinh</a:t>
            </a:r>
            <a:r>
              <a:rPr lang="en-US" sz="2800" b="1" dirty="0">
                <a:solidFill>
                  <a:srgbClr val="0000FF"/>
                </a:solidFill>
              </a:rPr>
              <a:t> </a:t>
            </a:r>
            <a:r>
              <a:rPr lang="en-US" sz="2800" b="1" dirty="0" err="1">
                <a:solidFill>
                  <a:srgbClr val="0000FF"/>
                </a:solidFill>
              </a:rPr>
              <a:t>hoạt</a:t>
            </a:r>
            <a:r>
              <a:rPr lang="en-US" sz="2800" b="1" dirty="0">
                <a:solidFill>
                  <a:srgbClr val="0000FF"/>
                </a:solidFill>
              </a:rPr>
              <a:t> </a:t>
            </a:r>
            <a:r>
              <a:rPr lang="en-US" sz="2800" b="1" dirty="0" err="1">
                <a:solidFill>
                  <a:srgbClr val="0000FF"/>
                </a:solidFill>
              </a:rPr>
              <a:t>hè</a:t>
            </a:r>
            <a:r>
              <a:rPr lang="en-US" sz="2800" b="1" dirty="0">
                <a:solidFill>
                  <a:srgbClr val="0000FF"/>
                </a:solidFill>
              </a:rPr>
              <a:t> </a:t>
            </a:r>
            <a:r>
              <a:rPr lang="en-US" sz="2800" b="1" dirty="0" err="1">
                <a:solidFill>
                  <a:srgbClr val="0000FF"/>
                </a:solidFill>
              </a:rPr>
              <a:t>tại</a:t>
            </a:r>
            <a:r>
              <a:rPr lang="en-US" sz="2800" b="1" dirty="0">
                <a:solidFill>
                  <a:srgbClr val="0000FF"/>
                </a:solidFill>
              </a:rPr>
              <a:t> </a:t>
            </a:r>
            <a:r>
              <a:rPr lang="en-US" sz="2800" b="1" dirty="0" err="1">
                <a:solidFill>
                  <a:srgbClr val="0000FF"/>
                </a:solidFill>
              </a:rPr>
              <a:t>Nhà</a:t>
            </a:r>
            <a:r>
              <a:rPr lang="en-US" sz="2800" b="1" dirty="0">
                <a:solidFill>
                  <a:srgbClr val="0000FF"/>
                </a:solidFill>
              </a:rPr>
              <a:t> </a:t>
            </a:r>
            <a:r>
              <a:rPr lang="en-US" sz="2800" b="1" dirty="0" err="1">
                <a:solidFill>
                  <a:srgbClr val="0000FF"/>
                </a:solidFill>
              </a:rPr>
              <a:t>văn</a:t>
            </a:r>
            <a:r>
              <a:rPr lang="en-US" sz="2800" b="1" dirty="0">
                <a:solidFill>
                  <a:srgbClr val="0000FF"/>
                </a:solidFill>
              </a:rPr>
              <a:t> </a:t>
            </a:r>
            <a:r>
              <a:rPr lang="en-US" sz="2800" b="1" dirty="0" err="1">
                <a:solidFill>
                  <a:srgbClr val="0000FF"/>
                </a:solidFill>
              </a:rPr>
              <a:t>hoá</a:t>
            </a:r>
            <a:r>
              <a:rPr lang="en-US" sz="2800" b="1" dirty="0">
                <a:solidFill>
                  <a:srgbClr val="0000FF"/>
                </a:solidFill>
              </a:rPr>
              <a:t> </a:t>
            </a:r>
            <a:r>
              <a:rPr lang="en-US" sz="2800" b="1" dirty="0" err="1">
                <a:solidFill>
                  <a:srgbClr val="0000FF"/>
                </a:solidFill>
              </a:rPr>
              <a:t>xã</a:t>
            </a:r>
            <a:r>
              <a:rPr lang="en-US" sz="2800" b="1" dirty="0">
                <a:solidFill>
                  <a:srgbClr val="0000FF"/>
                </a:solidFill>
              </a:rPr>
              <a:t>, </a:t>
            </a:r>
            <a:r>
              <a:rPr lang="en-US" sz="2800" b="1" dirty="0" err="1">
                <a:solidFill>
                  <a:srgbClr val="0000FF"/>
                </a:solidFill>
              </a:rPr>
              <a:t>thông</a:t>
            </a:r>
            <a:r>
              <a:rPr lang="en-US" sz="2800" b="1" dirty="0">
                <a:solidFill>
                  <a:srgbClr val="0000FF"/>
                </a:solidFill>
              </a:rPr>
              <a:t> </a:t>
            </a:r>
            <a:r>
              <a:rPr lang="en-US" sz="2800" b="1" dirty="0" err="1">
                <a:solidFill>
                  <a:srgbClr val="0000FF"/>
                </a:solidFill>
              </a:rPr>
              <a:t>báo</a:t>
            </a:r>
            <a:r>
              <a:rPr lang="en-US" sz="2800" b="1" dirty="0">
                <a:solidFill>
                  <a:srgbClr val="0000FF"/>
                </a:solidFill>
              </a:rPr>
              <a:t> </a:t>
            </a:r>
            <a:r>
              <a:rPr lang="en-US" sz="2800" b="1" dirty="0" err="1">
                <a:solidFill>
                  <a:srgbClr val="0000FF"/>
                </a:solidFill>
              </a:rPr>
              <a:t>cho</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bạn</a:t>
            </a:r>
            <a:r>
              <a:rPr lang="en-US" sz="2800" b="1" dirty="0">
                <a:solidFill>
                  <a:srgbClr val="0000FF"/>
                </a:solidFill>
              </a:rPr>
              <a:t> </a:t>
            </a:r>
            <a:r>
              <a:rPr lang="en-US" sz="2800" b="1" dirty="0" err="1">
                <a:solidFill>
                  <a:srgbClr val="0000FF"/>
                </a:solidFill>
              </a:rPr>
              <a:t>khác</a:t>
            </a:r>
            <a:r>
              <a:rPr lang="en-US" sz="2800" b="1" dirty="0">
                <a:solidFill>
                  <a:srgbClr val="0000FF"/>
                </a:solidFill>
              </a:rPr>
              <a:t> </a:t>
            </a:r>
            <a:r>
              <a:rPr lang="en-US" sz="2800" b="1" dirty="0" err="1">
                <a:solidFill>
                  <a:srgbClr val="0000FF"/>
                </a:solidFill>
              </a:rPr>
              <a:t>biết</a:t>
            </a:r>
            <a:r>
              <a:rPr lang="en-US" sz="2800" b="1" dirty="0">
                <a:solidFill>
                  <a:srgbClr val="0000FF"/>
                </a:solidFill>
              </a:rPr>
              <a:t> </a:t>
            </a:r>
            <a:r>
              <a:rPr lang="en-US" sz="2800" b="1" dirty="0" err="1">
                <a:solidFill>
                  <a:srgbClr val="0000FF"/>
                </a:solidFill>
              </a:rPr>
              <a:t>để</a:t>
            </a:r>
            <a:r>
              <a:rPr lang="en-US" sz="2800" b="1" dirty="0">
                <a:solidFill>
                  <a:srgbClr val="0000FF"/>
                </a:solidFill>
              </a:rPr>
              <a:t> </a:t>
            </a:r>
            <a:r>
              <a:rPr lang="en-US" sz="2800" b="1" dirty="0" err="1">
                <a:solidFill>
                  <a:srgbClr val="0000FF"/>
                </a:solidFill>
              </a:rPr>
              <a:t>cùng</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6" name="Rectangle 8"/>
          <p:cNvSpPr>
            <a:spLocks noChangeArrowheads="1"/>
          </p:cNvSpPr>
          <p:nvPr/>
        </p:nvSpPr>
        <p:spPr bwMode="auto">
          <a:xfrm>
            <a:off x="458058" y="1600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b="1" dirty="0">
                <a:solidFill>
                  <a:schemeClr val="accent2"/>
                </a:solidFill>
              </a:rPr>
              <a:t>c) </a:t>
            </a:r>
            <a:r>
              <a:rPr lang="en-US" sz="2800" b="1" dirty="0" err="1">
                <a:solidFill>
                  <a:schemeClr val="accent2"/>
                </a:solidFill>
              </a:rPr>
              <a:t>Xã</a:t>
            </a:r>
            <a:r>
              <a:rPr lang="en-US" sz="2800" b="1" dirty="0">
                <a:solidFill>
                  <a:schemeClr val="accent2"/>
                </a:solidFill>
              </a:rPr>
              <a:t> </a:t>
            </a:r>
            <a:r>
              <a:rPr lang="en-US" sz="2800" b="1" dirty="0" err="1">
                <a:solidFill>
                  <a:schemeClr val="accent2"/>
                </a:solidFill>
              </a:rPr>
              <a:t>phát</a:t>
            </a:r>
            <a:r>
              <a:rPr lang="en-US" sz="2800" b="1" dirty="0">
                <a:solidFill>
                  <a:schemeClr val="accent2"/>
                </a:solidFill>
              </a:rPr>
              <a:t> </a:t>
            </a:r>
            <a:r>
              <a:rPr lang="en-US" sz="2800" b="1" dirty="0" err="1">
                <a:solidFill>
                  <a:schemeClr val="accent2"/>
                </a:solidFill>
              </a:rPr>
              <a:t>động</a:t>
            </a:r>
            <a:r>
              <a:rPr lang="en-US" sz="2800" b="1" dirty="0">
                <a:solidFill>
                  <a:schemeClr val="accent2"/>
                </a:solidFill>
              </a:rPr>
              <a:t> </a:t>
            </a:r>
            <a:r>
              <a:rPr lang="en-US" sz="2800" b="1" dirty="0" err="1">
                <a:solidFill>
                  <a:schemeClr val="accent2"/>
                </a:solidFill>
              </a:rPr>
              <a:t>phong</a:t>
            </a:r>
            <a:r>
              <a:rPr lang="en-US" sz="2800" b="1" dirty="0">
                <a:solidFill>
                  <a:schemeClr val="accent2"/>
                </a:solidFill>
              </a:rPr>
              <a:t> </a:t>
            </a:r>
            <a:r>
              <a:rPr lang="en-US" sz="2800" b="1" dirty="0" err="1">
                <a:solidFill>
                  <a:schemeClr val="accent2"/>
                </a:solidFill>
              </a:rPr>
              <a:t>trào</a:t>
            </a:r>
            <a:r>
              <a:rPr lang="en-US" sz="2800" b="1" dirty="0">
                <a:solidFill>
                  <a:schemeClr val="accent2"/>
                </a:solidFill>
              </a:rPr>
              <a:t> </a:t>
            </a:r>
            <a:r>
              <a:rPr lang="en-US" sz="2800" b="1" dirty="0" err="1">
                <a:solidFill>
                  <a:schemeClr val="accent2"/>
                </a:solidFill>
              </a:rPr>
              <a:t>quyên</a:t>
            </a:r>
            <a:r>
              <a:rPr lang="en-US" sz="2800" b="1" dirty="0">
                <a:solidFill>
                  <a:schemeClr val="accent2"/>
                </a:solidFill>
              </a:rPr>
              <a:t> </a:t>
            </a:r>
            <a:r>
              <a:rPr lang="en-US" sz="2800" b="1" dirty="0" err="1">
                <a:solidFill>
                  <a:schemeClr val="accent2"/>
                </a:solidFill>
              </a:rPr>
              <a:t>góp</a:t>
            </a:r>
            <a:r>
              <a:rPr lang="en-US" sz="2800" b="1" dirty="0">
                <a:solidFill>
                  <a:schemeClr val="accent2"/>
                </a:solidFill>
              </a:rPr>
              <a:t> </a:t>
            </a:r>
            <a:r>
              <a:rPr lang="en-US" sz="2800" b="1" dirty="0" err="1">
                <a:solidFill>
                  <a:schemeClr val="accent2"/>
                </a:solidFill>
              </a:rPr>
              <a:t>sách</a:t>
            </a:r>
            <a:r>
              <a:rPr lang="en-US" sz="2800" b="1" dirty="0">
                <a:solidFill>
                  <a:schemeClr val="accent2"/>
                </a:solidFill>
              </a:rPr>
              <a:t> </a:t>
            </a:r>
            <a:r>
              <a:rPr lang="en-US" sz="2800" b="1" dirty="0" err="1">
                <a:solidFill>
                  <a:schemeClr val="accent2"/>
                </a:solidFill>
              </a:rPr>
              <a:t>vở</a:t>
            </a:r>
            <a:r>
              <a:rPr lang="en-US" sz="2800" b="1" dirty="0">
                <a:solidFill>
                  <a:schemeClr val="accent2"/>
                </a:solidFill>
              </a:rPr>
              <a:t>, </a:t>
            </a:r>
            <a:r>
              <a:rPr lang="en-US" sz="2800" b="1" dirty="0" err="1">
                <a:solidFill>
                  <a:schemeClr val="accent2"/>
                </a:solidFill>
              </a:rPr>
              <a:t>đồ</a:t>
            </a:r>
            <a:r>
              <a:rPr lang="en-US" sz="2800" b="1" dirty="0">
                <a:solidFill>
                  <a:schemeClr val="accent2"/>
                </a:solidFill>
              </a:rPr>
              <a:t> </a:t>
            </a:r>
            <a:r>
              <a:rPr lang="en-US" sz="2800" b="1" dirty="0" err="1">
                <a:solidFill>
                  <a:schemeClr val="accent2"/>
                </a:solidFill>
              </a:rPr>
              <a:t>dùng</a:t>
            </a:r>
            <a:r>
              <a:rPr lang="en-US" sz="2800" b="1" dirty="0">
                <a:solidFill>
                  <a:schemeClr val="accent2"/>
                </a:solidFill>
              </a:rPr>
              <a:t> </a:t>
            </a:r>
            <a:r>
              <a:rPr lang="en-US" sz="2800" b="1" dirty="0" err="1">
                <a:solidFill>
                  <a:schemeClr val="accent2"/>
                </a:solidFill>
              </a:rPr>
              <a:t>học</a:t>
            </a:r>
            <a:r>
              <a:rPr lang="en-US" sz="2800" b="1" dirty="0">
                <a:solidFill>
                  <a:schemeClr val="accent2"/>
                </a:solidFill>
              </a:rPr>
              <a:t> </a:t>
            </a:r>
            <a:r>
              <a:rPr lang="en-US" sz="2800" b="1" dirty="0" err="1">
                <a:solidFill>
                  <a:schemeClr val="accent2"/>
                </a:solidFill>
              </a:rPr>
              <a:t>tập</a:t>
            </a:r>
            <a:r>
              <a:rPr lang="en-US" sz="2800" b="1" dirty="0">
                <a:solidFill>
                  <a:schemeClr val="accent2"/>
                </a:solidFill>
              </a:rPr>
              <a:t>, </a:t>
            </a:r>
            <a:r>
              <a:rPr lang="en-US" sz="2800" b="1" dirty="0" err="1">
                <a:solidFill>
                  <a:schemeClr val="accent2"/>
                </a:solidFill>
              </a:rPr>
              <a:t>quần</a:t>
            </a:r>
            <a:r>
              <a:rPr lang="en-US" sz="2800" b="1" dirty="0">
                <a:solidFill>
                  <a:schemeClr val="accent2"/>
                </a:solidFill>
              </a:rPr>
              <a:t> </a:t>
            </a:r>
            <a:r>
              <a:rPr lang="en-US" sz="2800" b="1" dirty="0" err="1">
                <a:solidFill>
                  <a:schemeClr val="accent2"/>
                </a:solidFill>
              </a:rPr>
              <a:t>áo</a:t>
            </a:r>
            <a:r>
              <a:rPr lang="en-US" sz="2800" b="1" dirty="0">
                <a:solidFill>
                  <a:schemeClr val="accent2"/>
                </a:solidFill>
              </a:rPr>
              <a:t>,... </a:t>
            </a:r>
            <a:r>
              <a:rPr lang="en-US" sz="2800" b="1" dirty="0" err="1">
                <a:solidFill>
                  <a:schemeClr val="accent2"/>
                </a:solidFill>
              </a:rPr>
              <a:t>ủng</a:t>
            </a:r>
            <a:r>
              <a:rPr lang="en-US" sz="2800" b="1" dirty="0">
                <a:solidFill>
                  <a:schemeClr val="accent2"/>
                </a:solidFill>
              </a:rPr>
              <a:t> </a:t>
            </a:r>
            <a:r>
              <a:rPr lang="en-US" sz="2800" b="1" dirty="0" err="1">
                <a:solidFill>
                  <a:schemeClr val="accent2"/>
                </a:solidFill>
              </a:rPr>
              <a:t>hộ</a:t>
            </a:r>
            <a:r>
              <a:rPr lang="en-US" sz="2800" b="1" dirty="0">
                <a:solidFill>
                  <a:schemeClr val="accent2"/>
                </a:solidFill>
              </a:rPr>
              <a:t> </a:t>
            </a:r>
            <a:r>
              <a:rPr lang="en-US" sz="2800" b="1" dirty="0" err="1">
                <a:solidFill>
                  <a:schemeClr val="accent2"/>
                </a:solidFill>
              </a:rPr>
              <a:t>trẻ</a:t>
            </a:r>
            <a:r>
              <a:rPr lang="en-US" sz="2800" b="1" dirty="0">
                <a:solidFill>
                  <a:schemeClr val="accent2"/>
                </a:solidFill>
              </a:rPr>
              <a:t> </a:t>
            </a:r>
            <a:r>
              <a:rPr lang="en-US" sz="2800" b="1" dirty="0" err="1">
                <a:solidFill>
                  <a:schemeClr val="accent2"/>
                </a:solidFill>
              </a:rPr>
              <a:t>em</a:t>
            </a:r>
            <a:r>
              <a:rPr lang="en-US" sz="2800" b="1" dirty="0">
                <a:solidFill>
                  <a:schemeClr val="accent2"/>
                </a:solidFill>
              </a:rPr>
              <a:t> </a:t>
            </a:r>
            <a:r>
              <a:rPr lang="en-US" sz="2800" b="1" dirty="0" err="1">
                <a:solidFill>
                  <a:schemeClr val="accent2"/>
                </a:solidFill>
              </a:rPr>
              <a:t>vùng</a:t>
            </a:r>
            <a:r>
              <a:rPr lang="en-US" sz="2800" b="1" dirty="0">
                <a:solidFill>
                  <a:schemeClr val="accent2"/>
                </a:solidFill>
              </a:rPr>
              <a:t> </a:t>
            </a:r>
            <a:r>
              <a:rPr lang="en-US" sz="2800" b="1" dirty="0" err="1">
                <a:solidFill>
                  <a:schemeClr val="accent2"/>
                </a:solidFill>
              </a:rPr>
              <a:t>bị</a:t>
            </a:r>
            <a:r>
              <a:rPr lang="en-US" sz="2800" b="1" dirty="0">
                <a:solidFill>
                  <a:schemeClr val="accent2"/>
                </a:solidFill>
              </a:rPr>
              <a:t> </a:t>
            </a:r>
            <a:r>
              <a:rPr lang="en-US" sz="2800" b="1" dirty="0" err="1">
                <a:solidFill>
                  <a:schemeClr val="accent2"/>
                </a:solidFill>
              </a:rPr>
              <a:t>lũ</a:t>
            </a:r>
            <a:r>
              <a:rPr lang="en-US" sz="2800" b="1" dirty="0">
                <a:solidFill>
                  <a:schemeClr val="accent2"/>
                </a:solidFill>
              </a:rPr>
              <a:t> </a:t>
            </a:r>
            <a:r>
              <a:rPr lang="en-US" sz="2800" b="1" dirty="0" err="1">
                <a:solidFill>
                  <a:schemeClr val="accent2"/>
                </a:solidFill>
              </a:rPr>
              <a:t>lụt</a:t>
            </a:r>
            <a:r>
              <a:rPr lang="en-US" sz="2800" b="1" dirty="0">
                <a:solidFill>
                  <a:schemeClr val="accent2"/>
                </a:solidFill>
              </a:rPr>
              <a:t>.</a:t>
            </a:r>
          </a:p>
        </p:txBody>
      </p:sp>
      <p:sp>
        <p:nvSpPr>
          <p:cNvPr id="171017" name="Rectangle 9"/>
          <p:cNvSpPr>
            <a:spLocks noChangeArrowheads="1"/>
          </p:cNvSpPr>
          <p:nvPr/>
        </p:nvSpPr>
        <p:spPr bwMode="auto">
          <a:xfrm>
            <a:off x="502636" y="3048000"/>
            <a:ext cx="833656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dirty="0">
                <a:solidFill>
                  <a:srgbClr val="0000FF"/>
                </a:solidFill>
              </a:rPr>
              <a:t>- </a:t>
            </a:r>
            <a:r>
              <a:rPr lang="en-US" sz="2800" b="1" dirty="0" err="1">
                <a:solidFill>
                  <a:srgbClr val="0000FF"/>
                </a:solidFill>
              </a:rPr>
              <a:t>Tình</a:t>
            </a:r>
            <a:r>
              <a:rPr lang="en-US" sz="2800" b="1" dirty="0">
                <a:solidFill>
                  <a:srgbClr val="0000FF"/>
                </a:solidFill>
              </a:rPr>
              <a:t> </a:t>
            </a:r>
            <a:r>
              <a:rPr lang="en-US" sz="2800" b="1" dirty="0" err="1">
                <a:solidFill>
                  <a:srgbClr val="0000FF"/>
                </a:solidFill>
              </a:rPr>
              <a:t>huống</a:t>
            </a:r>
            <a:r>
              <a:rPr lang="en-US" sz="2800" b="1" dirty="0">
                <a:solidFill>
                  <a:srgbClr val="0000FF"/>
                </a:solidFill>
              </a:rPr>
              <a:t> (c): </a:t>
            </a:r>
            <a:r>
              <a:rPr lang="en-US" sz="2800" b="1" dirty="0" err="1">
                <a:solidFill>
                  <a:srgbClr val="0000FF"/>
                </a:solidFill>
              </a:rPr>
              <a:t>Em</a:t>
            </a:r>
            <a:r>
              <a:rPr lang="en-US" sz="2800" b="1" dirty="0">
                <a:solidFill>
                  <a:srgbClr val="0000FF"/>
                </a:solidFill>
              </a:rPr>
              <a:t> </a:t>
            </a:r>
            <a:r>
              <a:rPr lang="en-US" sz="2800" b="1" dirty="0" err="1">
                <a:solidFill>
                  <a:srgbClr val="0000FF"/>
                </a:solidFill>
              </a:rPr>
              <a:t>tích</a:t>
            </a:r>
            <a:r>
              <a:rPr lang="en-US" sz="2800" b="1" dirty="0">
                <a:solidFill>
                  <a:srgbClr val="0000FF"/>
                </a:solidFill>
              </a:rPr>
              <a:t> </a:t>
            </a:r>
            <a:r>
              <a:rPr lang="en-US" sz="2800" b="1" dirty="0" err="1">
                <a:solidFill>
                  <a:srgbClr val="0000FF"/>
                </a:solidFill>
              </a:rPr>
              <a:t>cực</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Hỏi</a:t>
            </a:r>
            <a:r>
              <a:rPr lang="en-US" sz="2800" b="1" dirty="0">
                <a:solidFill>
                  <a:srgbClr val="0000FF"/>
                </a:solidFill>
              </a:rPr>
              <a:t> ý </a:t>
            </a:r>
            <a:r>
              <a:rPr lang="en-US" sz="2800" b="1" dirty="0" err="1">
                <a:solidFill>
                  <a:srgbClr val="0000FF"/>
                </a:solidFill>
              </a:rPr>
              <a:t>kiến</a:t>
            </a:r>
            <a:r>
              <a:rPr lang="en-US" sz="2800" b="1" dirty="0">
                <a:solidFill>
                  <a:srgbClr val="0000FF"/>
                </a:solidFill>
              </a:rPr>
              <a:t> </a:t>
            </a:r>
            <a:r>
              <a:rPr lang="en-US" sz="2800" b="1" dirty="0" err="1">
                <a:solidFill>
                  <a:srgbClr val="0000FF"/>
                </a:solidFill>
              </a:rPr>
              <a:t>bố</a:t>
            </a:r>
            <a:r>
              <a:rPr lang="en-US" sz="2800" b="1" dirty="0">
                <a:solidFill>
                  <a:srgbClr val="0000FF"/>
                </a:solidFill>
              </a:rPr>
              <a:t> </a:t>
            </a:r>
            <a:r>
              <a:rPr lang="en-US" sz="2800" b="1" dirty="0" err="1">
                <a:solidFill>
                  <a:srgbClr val="0000FF"/>
                </a:solidFill>
              </a:rPr>
              <a:t>mẹ</a:t>
            </a:r>
            <a:r>
              <a:rPr lang="en-US" sz="2800" b="1" dirty="0">
                <a:solidFill>
                  <a:srgbClr val="0000FF"/>
                </a:solidFill>
              </a:rPr>
              <a:t> </a:t>
            </a:r>
            <a:r>
              <a:rPr lang="en-US" sz="2800" b="1" dirty="0" err="1">
                <a:solidFill>
                  <a:srgbClr val="0000FF"/>
                </a:solidFill>
              </a:rPr>
              <a:t>để</a:t>
            </a:r>
            <a:r>
              <a:rPr lang="en-US" sz="2800" b="1" dirty="0">
                <a:solidFill>
                  <a:srgbClr val="0000FF"/>
                </a:solidFill>
              </a:rPr>
              <a:t> </a:t>
            </a:r>
            <a:r>
              <a:rPr lang="en-US" sz="2800" b="1" dirty="0" err="1">
                <a:solidFill>
                  <a:srgbClr val="0000FF"/>
                </a:solidFill>
              </a:rPr>
              <a:t>quyên</a:t>
            </a:r>
            <a:r>
              <a:rPr lang="en-US" sz="2800" b="1" dirty="0">
                <a:solidFill>
                  <a:srgbClr val="0000FF"/>
                </a:solidFill>
              </a:rPr>
              <a:t> </a:t>
            </a:r>
            <a:r>
              <a:rPr lang="en-US" sz="2800" b="1" dirty="0" err="1">
                <a:solidFill>
                  <a:srgbClr val="0000FF"/>
                </a:solidFill>
              </a:rPr>
              <a:t>góp</a:t>
            </a:r>
            <a:r>
              <a:rPr lang="en-US" sz="2800" b="1" dirty="0">
                <a:solidFill>
                  <a:srgbClr val="0000FF"/>
                </a:solidFill>
              </a:rPr>
              <a:t> </a:t>
            </a:r>
            <a:r>
              <a:rPr lang="en-US" sz="2800" b="1" dirty="0" err="1">
                <a:solidFill>
                  <a:srgbClr val="0000FF"/>
                </a:solidFill>
              </a:rPr>
              <a:t>những</a:t>
            </a:r>
            <a:r>
              <a:rPr lang="en-US" sz="2800" b="1" dirty="0">
                <a:solidFill>
                  <a:srgbClr val="0000FF"/>
                </a:solidFill>
              </a:rPr>
              <a:t> </a:t>
            </a:r>
            <a:r>
              <a:rPr lang="en-US" sz="2800" b="1" dirty="0" err="1">
                <a:solidFill>
                  <a:srgbClr val="0000FF"/>
                </a:solidFill>
              </a:rPr>
              <a:t>thứ</a:t>
            </a:r>
            <a:r>
              <a:rPr lang="en-US" sz="2800" b="1" dirty="0">
                <a:solidFill>
                  <a:srgbClr val="0000FF"/>
                </a:solidFill>
              </a:rPr>
              <a:t> </a:t>
            </a:r>
            <a:r>
              <a:rPr lang="en-US" sz="2800" b="1" dirty="0" err="1">
                <a:solidFill>
                  <a:srgbClr val="0000FF"/>
                </a:solidFill>
              </a:rPr>
              <a:t>phù</a:t>
            </a:r>
            <a:r>
              <a:rPr lang="en-US" sz="2800" b="1" dirty="0">
                <a:solidFill>
                  <a:srgbClr val="0000FF"/>
                </a:solidFill>
              </a:rPr>
              <a:t> </a:t>
            </a:r>
            <a:r>
              <a:rPr lang="en-US" sz="2800" b="1" dirty="0" err="1">
                <a:solidFill>
                  <a:srgbClr val="0000FF"/>
                </a:solidFill>
              </a:rPr>
              <a:t>hợp</a:t>
            </a:r>
            <a:r>
              <a:rPr lang="en-US" sz="2800" b="1" dirty="0">
                <a:solidFill>
                  <a:srgbClr val="0000FF"/>
                </a:solidFill>
              </a:rPr>
              <a:t>.</a:t>
            </a:r>
          </a:p>
        </p:txBody>
      </p:sp>
      <p:sp>
        <p:nvSpPr>
          <p:cNvPr id="13" name="Rectangle 6"/>
          <p:cNvSpPr>
            <a:spLocks noChangeArrowheads="1"/>
          </p:cNvSpPr>
          <p:nvPr/>
        </p:nvSpPr>
        <p:spPr bwMode="auto">
          <a:xfrm>
            <a:off x="685800" y="6858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dirty="0" err="1">
                <a:solidFill>
                  <a:schemeClr val="accent2"/>
                </a:solidFill>
                <a:latin typeface="Times New Roman" pitchFamily="18" charset="0"/>
                <a:cs typeface="Times New Roman" pitchFamily="18" charset="0"/>
              </a:rPr>
              <a:t>Hoạt</a:t>
            </a:r>
            <a:r>
              <a:rPr lang="en-US" sz="2800" b="1" i="1" u="sng" dirty="0">
                <a:solidFill>
                  <a:schemeClr val="accent2"/>
                </a:solidFill>
                <a:latin typeface="Times New Roman" pitchFamily="18" charset="0"/>
                <a:cs typeface="Times New Roman" pitchFamily="18" charset="0"/>
              </a:rPr>
              <a:t> </a:t>
            </a:r>
            <a:r>
              <a:rPr lang="en-US" sz="2800" b="1" i="1" u="sng" dirty="0" err="1">
                <a:solidFill>
                  <a:schemeClr val="accent2"/>
                </a:solidFill>
                <a:latin typeface="Times New Roman" pitchFamily="18" charset="0"/>
                <a:cs typeface="Times New Roman" pitchFamily="18" charset="0"/>
              </a:rPr>
              <a:t>động</a:t>
            </a:r>
            <a:r>
              <a:rPr lang="en-US" sz="2800" b="1" i="1" u="sng" dirty="0">
                <a:solidFill>
                  <a:schemeClr val="accent2"/>
                </a:solidFill>
                <a:latin typeface="Times New Roman" pitchFamily="18" charset="0"/>
                <a:cs typeface="Times New Roman" pitchFamily="18" charset="0"/>
              </a:rPr>
              <a:t> 1</a:t>
            </a:r>
            <a:r>
              <a:rPr lang="en-US" sz="2800" b="1" i="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Xử</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lý</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tình</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huống</a:t>
            </a:r>
            <a:r>
              <a:rPr lang="en-US" sz="4800" dirty="0">
                <a:solidFill>
                  <a:schemeClr val="tx2"/>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1017"/>
                                        </p:tgtEl>
                                        <p:attrNameLst>
                                          <p:attrName>style.visibility</p:attrName>
                                        </p:attrNameLst>
                                      </p:cBhvr>
                                      <p:to>
                                        <p:strVal val="visible"/>
                                      </p:to>
                                    </p:set>
                                    <p:anim calcmode="lin" valueType="num">
                                      <p:cBhvr>
                                        <p:cTn id="7" dur="500" fill="hold"/>
                                        <p:tgtEl>
                                          <p:spTgt spid="171017"/>
                                        </p:tgtEl>
                                        <p:attrNameLst>
                                          <p:attrName>ppt_w</p:attrName>
                                        </p:attrNameLst>
                                      </p:cBhvr>
                                      <p:tavLst>
                                        <p:tav tm="0">
                                          <p:val>
                                            <p:fltVal val="0"/>
                                          </p:val>
                                        </p:tav>
                                        <p:tav tm="100000">
                                          <p:val>
                                            <p:strVal val="#ppt_w"/>
                                          </p:val>
                                        </p:tav>
                                      </p:tavLst>
                                    </p:anim>
                                    <p:anim calcmode="lin" valueType="num">
                                      <p:cBhvr>
                                        <p:cTn id="8" dur="500" fill="hold"/>
                                        <p:tgtEl>
                                          <p:spTgt spid="1710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8" descr="DSC01561"/>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0" y="0"/>
            <a:ext cx="4648200" cy="3200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0" descr="dsc01069_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549775" cy="28956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74763" name="Text Box 11"/>
          <p:cNvSpPr txBox="1">
            <a:spLocks noChangeArrowheads="1"/>
          </p:cNvSpPr>
          <p:nvPr/>
        </p:nvSpPr>
        <p:spPr bwMode="auto">
          <a:xfrm>
            <a:off x="1981200" y="61722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0000FF"/>
                </a:solidFill>
              </a:rPr>
              <a:t>Ủng hộ trẻ em vùng bị lũ lụt.</a:t>
            </a:r>
          </a:p>
        </p:txBody>
      </p:sp>
      <p:pic>
        <p:nvPicPr>
          <p:cNvPr id="74765" name="Picture 13" descr="IMG_1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6600"/>
            <a:ext cx="4648200" cy="295116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4767" name="Picture 15" descr="ANd9GcQg-DUTY2kO07j2_689WeNY93zoQv1sufWD9UGY2Oyu0xPTSuXHEEdVXKiW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124200"/>
            <a:ext cx="4495800" cy="298926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4762"/>
                                        </p:tgtEl>
                                        <p:attrNameLst>
                                          <p:attrName>style.visibility</p:attrName>
                                        </p:attrNameLst>
                                      </p:cBhvr>
                                      <p:to>
                                        <p:strVal val="visible"/>
                                      </p:to>
                                    </p:set>
                                    <p:anim calcmode="lin" valueType="num">
                                      <p:cBhvr>
                                        <p:cTn id="7" dur="500" fill="hold"/>
                                        <p:tgtEl>
                                          <p:spTgt spid="74762"/>
                                        </p:tgtEl>
                                        <p:attrNameLst>
                                          <p:attrName>ppt_w</p:attrName>
                                        </p:attrNameLst>
                                      </p:cBhvr>
                                      <p:tavLst>
                                        <p:tav tm="0">
                                          <p:val>
                                            <p:fltVal val="0"/>
                                          </p:val>
                                        </p:tav>
                                        <p:tav tm="100000">
                                          <p:val>
                                            <p:strVal val="#ppt_w"/>
                                          </p:val>
                                        </p:tav>
                                      </p:tavLst>
                                    </p:anim>
                                    <p:anim calcmode="lin" valueType="num">
                                      <p:cBhvr>
                                        <p:cTn id="8" dur="500" fill="hold"/>
                                        <p:tgtEl>
                                          <p:spTgt spid="74762"/>
                                        </p:tgtEl>
                                        <p:attrNameLst>
                                          <p:attrName>ppt_h</p:attrName>
                                        </p:attrNameLst>
                                      </p:cBhvr>
                                      <p:tavLst>
                                        <p:tav tm="0">
                                          <p:val>
                                            <p:fltVal val="0"/>
                                          </p:val>
                                        </p:tav>
                                        <p:tav tm="100000">
                                          <p:val>
                                            <p:strVal val="#ppt_h"/>
                                          </p:val>
                                        </p:tav>
                                      </p:tavLst>
                                    </p:anim>
                                  </p:childTnLst>
                                </p:cTn>
                              </p:par>
                              <p:par>
                                <p:cTn id="9" presetID="53" presetClass="entr" presetSubtype="0" fill="hold" nodeType="withEffect">
                                  <p:stCondLst>
                                    <p:cond delay="0"/>
                                  </p:stCondLst>
                                  <p:childTnLst>
                                    <p:set>
                                      <p:cBhvr>
                                        <p:cTn id="10" dur="1" fill="hold">
                                          <p:stCondLst>
                                            <p:cond delay="0"/>
                                          </p:stCondLst>
                                        </p:cTn>
                                        <p:tgtEl>
                                          <p:spTgt spid="74765"/>
                                        </p:tgtEl>
                                        <p:attrNameLst>
                                          <p:attrName>style.visibility</p:attrName>
                                        </p:attrNameLst>
                                      </p:cBhvr>
                                      <p:to>
                                        <p:strVal val="visible"/>
                                      </p:to>
                                    </p:set>
                                    <p:anim calcmode="lin" valueType="num">
                                      <p:cBhvr>
                                        <p:cTn id="11" dur="500" fill="hold"/>
                                        <p:tgtEl>
                                          <p:spTgt spid="74765"/>
                                        </p:tgtEl>
                                        <p:attrNameLst>
                                          <p:attrName>ppt_w</p:attrName>
                                        </p:attrNameLst>
                                      </p:cBhvr>
                                      <p:tavLst>
                                        <p:tav tm="0">
                                          <p:val>
                                            <p:fltVal val="0"/>
                                          </p:val>
                                        </p:tav>
                                        <p:tav tm="100000">
                                          <p:val>
                                            <p:strVal val="#ppt_w"/>
                                          </p:val>
                                        </p:tav>
                                      </p:tavLst>
                                    </p:anim>
                                    <p:anim calcmode="lin" valueType="num">
                                      <p:cBhvr>
                                        <p:cTn id="12" dur="500" fill="hold"/>
                                        <p:tgtEl>
                                          <p:spTgt spid="74765"/>
                                        </p:tgtEl>
                                        <p:attrNameLst>
                                          <p:attrName>ppt_h</p:attrName>
                                        </p:attrNameLst>
                                      </p:cBhvr>
                                      <p:tavLst>
                                        <p:tav tm="0">
                                          <p:val>
                                            <p:fltVal val="0"/>
                                          </p:val>
                                        </p:tav>
                                        <p:tav tm="100000">
                                          <p:val>
                                            <p:strVal val="#ppt_h"/>
                                          </p:val>
                                        </p:tav>
                                      </p:tavLst>
                                    </p:anim>
                                    <p:animEffect transition="in" filter="fade">
                                      <p:cBhvr>
                                        <p:cTn id="13" dur="500"/>
                                        <p:tgtEl>
                                          <p:spTgt spid="74765"/>
                                        </p:tgtEl>
                                      </p:cBhvr>
                                    </p:animEffect>
                                  </p:childTnLst>
                                </p:cTn>
                              </p:par>
                            </p:childTnLst>
                          </p:cTn>
                        </p:par>
                        <p:par>
                          <p:cTn id="14" fill="hold" nodeType="afterGroup">
                            <p:stCondLst>
                              <p:cond delay="500"/>
                            </p:stCondLst>
                            <p:childTnLst>
                              <p:par>
                                <p:cTn id="15" presetID="53" presetClass="entr" presetSubtype="0" fill="hold" nodeType="afterEffect">
                                  <p:stCondLst>
                                    <p:cond delay="0"/>
                                  </p:stCondLst>
                                  <p:childTnLst>
                                    <p:set>
                                      <p:cBhvr>
                                        <p:cTn id="16" dur="1" fill="hold">
                                          <p:stCondLst>
                                            <p:cond delay="0"/>
                                          </p:stCondLst>
                                        </p:cTn>
                                        <p:tgtEl>
                                          <p:spTgt spid="74767"/>
                                        </p:tgtEl>
                                        <p:attrNameLst>
                                          <p:attrName>style.visibility</p:attrName>
                                        </p:attrNameLst>
                                      </p:cBhvr>
                                      <p:to>
                                        <p:strVal val="visible"/>
                                      </p:to>
                                    </p:set>
                                    <p:anim calcmode="lin" valueType="num">
                                      <p:cBhvr>
                                        <p:cTn id="17" dur="500" fill="hold"/>
                                        <p:tgtEl>
                                          <p:spTgt spid="74767"/>
                                        </p:tgtEl>
                                        <p:attrNameLst>
                                          <p:attrName>ppt_w</p:attrName>
                                        </p:attrNameLst>
                                      </p:cBhvr>
                                      <p:tavLst>
                                        <p:tav tm="0">
                                          <p:val>
                                            <p:fltVal val="0"/>
                                          </p:val>
                                        </p:tav>
                                        <p:tav tm="100000">
                                          <p:val>
                                            <p:strVal val="#ppt_w"/>
                                          </p:val>
                                        </p:tav>
                                      </p:tavLst>
                                    </p:anim>
                                    <p:anim calcmode="lin" valueType="num">
                                      <p:cBhvr>
                                        <p:cTn id="18" dur="500" fill="hold"/>
                                        <p:tgtEl>
                                          <p:spTgt spid="74767"/>
                                        </p:tgtEl>
                                        <p:attrNameLst>
                                          <p:attrName>ppt_h</p:attrName>
                                        </p:attrNameLst>
                                      </p:cBhvr>
                                      <p:tavLst>
                                        <p:tav tm="0">
                                          <p:val>
                                            <p:fltVal val="0"/>
                                          </p:val>
                                        </p:tav>
                                        <p:tav tm="100000">
                                          <p:val>
                                            <p:strVal val="#ppt_h"/>
                                          </p:val>
                                        </p:tav>
                                      </p:tavLst>
                                    </p:anim>
                                    <p:animEffect transition="in" filter="fade">
                                      <p:cBhvr>
                                        <p:cTn id="19" dur="500"/>
                                        <p:tgtEl>
                                          <p:spTgt spid="74767"/>
                                        </p:tgtEl>
                                      </p:cBhvr>
                                    </p:animEffect>
                                  </p:childTnLst>
                                </p:cTn>
                              </p:par>
                            </p:childTnLst>
                          </p:cTn>
                        </p:par>
                        <p:par>
                          <p:cTn id="20" fill="hold" nodeType="afterGroup">
                            <p:stCondLst>
                              <p:cond delay="1000"/>
                            </p:stCondLst>
                            <p:childTnLst>
                              <p:par>
                                <p:cTn id="21" presetID="8" presetClass="entr" presetSubtype="16" fill="hold" grpId="0" nodeType="afterEffect">
                                  <p:stCondLst>
                                    <p:cond delay="0"/>
                                  </p:stCondLst>
                                  <p:childTnLst>
                                    <p:set>
                                      <p:cBhvr>
                                        <p:cTn id="22" dur="1" fill="hold">
                                          <p:stCondLst>
                                            <p:cond delay="0"/>
                                          </p:stCondLst>
                                        </p:cTn>
                                        <p:tgtEl>
                                          <p:spTgt spid="74763"/>
                                        </p:tgtEl>
                                        <p:attrNameLst>
                                          <p:attrName>style.visibility</p:attrName>
                                        </p:attrNameLst>
                                      </p:cBhvr>
                                      <p:to>
                                        <p:strVal val="visible"/>
                                      </p:to>
                                    </p:set>
                                    <p:animEffect transition="in" filter="diamond(in)">
                                      <p:cBhvr>
                                        <p:cTn id="23" dur="1000"/>
                                        <p:tgtEl>
                                          <p:spTgt spid="74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9"/>
          <p:cNvSpPr txBox="1">
            <a:spLocks noChangeArrowheads="1"/>
          </p:cNvSpPr>
          <p:nvPr/>
        </p:nvSpPr>
        <p:spPr bwMode="auto">
          <a:xfrm>
            <a:off x="855617" y="381000"/>
            <a:ext cx="8177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dirty="0" err="1">
                <a:solidFill>
                  <a:srgbClr val="0000FF"/>
                </a:solidFill>
                <a:latin typeface="Times New Roman" pitchFamily="18" charset="0"/>
              </a:rPr>
              <a:t>Hoạt</a:t>
            </a:r>
            <a:r>
              <a:rPr lang="en-US" sz="2800" b="1" i="1" u="sng" dirty="0">
                <a:solidFill>
                  <a:srgbClr val="0000FF"/>
                </a:solidFill>
                <a:latin typeface="Times New Roman" pitchFamily="18" charset="0"/>
              </a:rPr>
              <a:t> </a:t>
            </a:r>
            <a:r>
              <a:rPr lang="en-US" sz="2800" b="1" i="1" u="sng" dirty="0" err="1">
                <a:solidFill>
                  <a:srgbClr val="0000FF"/>
                </a:solidFill>
                <a:latin typeface="Times New Roman" pitchFamily="18" charset="0"/>
              </a:rPr>
              <a:t>động</a:t>
            </a:r>
            <a:r>
              <a:rPr lang="en-US" sz="2800" b="1" i="1" u="sng" dirty="0">
                <a:solidFill>
                  <a:srgbClr val="0000FF"/>
                </a:solidFill>
                <a:latin typeface="Times New Roman" pitchFamily="18" charset="0"/>
              </a:rPr>
              <a:t> 1</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Xử</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lý</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tình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huống</a:t>
            </a:r>
            <a:endParaRPr lang="en-US" sz="2800" b="1" dirty="0">
              <a:solidFill>
                <a:srgbClr val="0000FF"/>
              </a:solidFill>
              <a:latin typeface="Times New Roman" pitchFamily="18" charset="0"/>
            </a:endParaRPr>
          </a:p>
        </p:txBody>
      </p:sp>
      <p:sp>
        <p:nvSpPr>
          <p:cNvPr id="8" name="Text Box 3"/>
          <p:cNvSpPr txBox="1">
            <a:spLocks noChangeArrowheads="1"/>
          </p:cNvSpPr>
          <p:nvPr/>
        </p:nvSpPr>
        <p:spPr bwMode="auto">
          <a:xfrm>
            <a:off x="838200" y="3200400"/>
            <a:ext cx="8077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FF0000"/>
                </a:solidFill>
                <a:latin typeface="Times New Roman" pitchFamily="18" charset="0"/>
              </a:rPr>
              <a:t>Kết luận</a:t>
            </a:r>
            <a:r>
              <a:rPr lang="en-US" sz="2800" b="1" i="1">
                <a:solidFill>
                  <a:srgbClr val="FF0000"/>
                </a:solidFill>
                <a:latin typeface="Times New Roman" pitchFamily="18" charset="0"/>
              </a:rPr>
              <a:t>: </a:t>
            </a:r>
            <a:r>
              <a:rPr lang="en-US" sz="2800" b="1">
                <a:solidFill>
                  <a:srgbClr val="FF0000"/>
                </a:solidFill>
                <a:latin typeface="Times New Roman" pitchFamily="18" charset="0"/>
              </a:rPr>
              <a:t>Khi Ủy ban nhân dân đưa ra các thông báo hoặc phát động các phong trào, bản thân chúng ta cần tích cực tham gia và vận động mọi người cùng tham gia.</a:t>
            </a:r>
          </a:p>
        </p:txBody>
      </p:sp>
      <p:sp>
        <p:nvSpPr>
          <p:cNvPr id="9" name="Text Box 3"/>
          <p:cNvSpPr txBox="1">
            <a:spLocks noChangeArrowheads="1"/>
          </p:cNvSpPr>
          <p:nvPr/>
        </p:nvSpPr>
        <p:spPr bwMode="auto">
          <a:xfrm>
            <a:off x="647700" y="2189163"/>
            <a:ext cx="807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dirty="0">
                <a:solidFill>
                  <a:srgbClr val="0070C0"/>
                </a:solidFill>
                <a:latin typeface="Times New Roman" pitchFamily="18" charset="0"/>
              </a:rPr>
              <a:t>    </a:t>
            </a:r>
            <a:r>
              <a:rPr lang="en-US" sz="2800" b="1" dirty="0" err="1">
                <a:solidFill>
                  <a:srgbClr val="0070C0"/>
                </a:solidFill>
                <a:latin typeface="Times New Roman" pitchFamily="18" charset="0"/>
              </a:rPr>
              <a:t>Khi</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Ủy</a:t>
            </a:r>
            <a:r>
              <a:rPr lang="en-US" sz="2800" b="1" dirty="0">
                <a:solidFill>
                  <a:srgbClr val="0070C0"/>
                </a:solidFill>
                <a:latin typeface="Times New Roman" pitchFamily="18" charset="0"/>
              </a:rPr>
              <a:t> ban </a:t>
            </a:r>
            <a:r>
              <a:rPr lang="en-US" sz="2800" b="1" dirty="0" err="1">
                <a:solidFill>
                  <a:srgbClr val="0070C0"/>
                </a:solidFill>
                <a:latin typeface="Times New Roman" pitchFamily="18" charset="0"/>
              </a:rPr>
              <a:t>nhân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dân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đưa</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ra</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các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thông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báo</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hoặc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phát</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động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các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phong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trào</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chúng</a:t>
            </a:r>
            <a:r>
              <a:rPr lang="en-US" sz="2800" b="1" dirty="0">
                <a:solidFill>
                  <a:srgbClr val="0070C0"/>
                </a:solidFill>
                <a:latin typeface="Times New Roman" pitchFamily="18" charset="0"/>
              </a:rPr>
              <a:t> ta </a:t>
            </a:r>
            <a:r>
              <a:rPr lang="en-US" sz="2800" b="1" dirty="0" err="1">
                <a:solidFill>
                  <a:srgbClr val="0070C0"/>
                </a:solidFill>
                <a:latin typeface="Times New Roman" pitchFamily="18" charset="0"/>
              </a:rPr>
              <a:t>cần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làm</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gì</a:t>
            </a:r>
            <a:r>
              <a:rPr lang="en-US" sz="2800" b="1" dirty="0">
                <a:solidFill>
                  <a:srgbClr val="0070C0"/>
                </a:solidFill>
                <a:latin typeface="Times New Roman" pitchFamily="18" charset="0"/>
              </a:rPr>
              <a:t>?</a:t>
            </a:r>
          </a:p>
        </p:txBody>
      </p:sp>
      <p:sp>
        <p:nvSpPr>
          <p:cNvPr id="10" name="Text Box 3"/>
          <p:cNvSpPr txBox="1">
            <a:spLocks noChangeArrowheads="1"/>
          </p:cNvSpPr>
          <p:nvPr/>
        </p:nvSpPr>
        <p:spPr bwMode="auto">
          <a:xfrm>
            <a:off x="727166" y="1259296"/>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dirty="0">
                <a:solidFill>
                  <a:srgbClr val="0070C0"/>
                </a:solidFill>
                <a:latin typeface="Times New Roman" pitchFamily="18" charset="0"/>
              </a:rPr>
              <a:t>    </a:t>
            </a:r>
            <a:r>
              <a:rPr lang="en-US" sz="2800" b="1" dirty="0">
                <a:solidFill>
                  <a:srgbClr val="0070C0"/>
                </a:solidFill>
                <a:latin typeface="Times New Roman" pitchFamily="18" charset="0"/>
              </a:rPr>
              <a:t>Ở </a:t>
            </a:r>
            <a:r>
              <a:rPr lang="en-US" sz="2800" b="1" dirty="0" err="1">
                <a:solidFill>
                  <a:srgbClr val="0070C0"/>
                </a:solidFill>
                <a:latin typeface="Times New Roman" pitchFamily="18" charset="0"/>
              </a:rPr>
              <a:t>địa</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phương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mình</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Ủy</a:t>
            </a:r>
            <a:r>
              <a:rPr lang="en-US" sz="2800" b="1" dirty="0">
                <a:solidFill>
                  <a:srgbClr val="0070C0"/>
                </a:solidFill>
                <a:latin typeface="Times New Roman" pitchFamily="18" charset="0"/>
              </a:rPr>
              <a:t> ban </a:t>
            </a:r>
            <a:r>
              <a:rPr lang="en-US" sz="2800" b="1" dirty="0" err="1">
                <a:solidFill>
                  <a:srgbClr val="0070C0"/>
                </a:solidFill>
                <a:latin typeface="Times New Roman" pitchFamily="18" charset="0"/>
              </a:rPr>
              <a:t>nhân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dân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xã</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đã</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làm</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được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những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việc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gì</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cho</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trẻ</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em</a:t>
            </a:r>
            <a:r>
              <a:rPr lang="en-US" sz="2800" b="1" dirty="0">
                <a:solidFill>
                  <a:srgbClr val="0070C0"/>
                </a:solidFill>
                <a:latin typeface="Times New Roman" pitchFamily="18" charset="0"/>
              </a:rPr>
              <a:t>?</a:t>
            </a:r>
          </a:p>
        </p:txBody>
      </p:sp>
      <p:sp>
        <p:nvSpPr>
          <p:cNvPr id="11" name="Text Box 3"/>
          <p:cNvSpPr txBox="1">
            <a:spLocks noChangeArrowheads="1"/>
          </p:cNvSpPr>
          <p:nvPr/>
        </p:nvSpPr>
        <p:spPr bwMode="auto">
          <a:xfrm>
            <a:off x="762000" y="3135313"/>
            <a:ext cx="82026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00"/>
                </a:solidFill>
                <a:latin typeface="Times New Roman" pitchFamily="18" charset="0"/>
              </a:rPr>
              <a:t> =&gt;</a:t>
            </a:r>
            <a:r>
              <a:rPr lang="en-US" sz="2800" b="1" dirty="0" err="1">
                <a:solidFill>
                  <a:srgbClr val="FF0000"/>
                </a:solidFill>
                <a:latin typeface="Times New Roman" pitchFamily="18" charset="0"/>
              </a:rPr>
              <a:t>Bảo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vệ</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các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quyền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lợi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chức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nhiều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hoạt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động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vui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chơi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trẻ</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em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vào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Ngày</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Quốc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tế</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Thiếu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nhi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xây</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dựng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trường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học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tặng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quà</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học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bổng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học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sinh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nghèo</a:t>
            </a:r>
            <a:r>
              <a:rPr lang="en-US" sz="2800" b="1" dirty="0">
                <a:solidFill>
                  <a:srgbClr val="FF0000"/>
                </a:solidFill>
                <a:latin typeface="Times New Roman" pitchFamily="18" charset="0"/>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ChangeArrowheads="1"/>
          </p:cNvSpPr>
          <p:nvPr/>
        </p:nvSpPr>
        <p:spPr bwMode="auto">
          <a:xfrm>
            <a:off x="860199" y="6858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dirty="0" err="1">
                <a:solidFill>
                  <a:srgbClr val="0000FF"/>
                </a:solidFill>
                <a:latin typeface="Times New Roman" pitchFamily="18" charset="0"/>
                <a:cs typeface="Times New Roman" pitchFamily="18" charset="0"/>
              </a:rPr>
              <a:t>Hoạt</a:t>
            </a:r>
            <a:r>
              <a:rPr lang="en-US" sz="2800" b="1" i="1" u="sng" dirty="0">
                <a:solidFill>
                  <a:srgbClr val="0000FF"/>
                </a:solidFill>
                <a:latin typeface="Times New Roman" pitchFamily="18" charset="0"/>
                <a:cs typeface="Times New Roman" pitchFamily="18" charset="0"/>
              </a:rPr>
              <a:t> </a:t>
            </a:r>
            <a:r>
              <a:rPr lang="en-US" sz="2800" b="1" i="1" u="sng" dirty="0" err="1">
                <a:solidFill>
                  <a:srgbClr val="0000FF"/>
                </a:solidFill>
                <a:latin typeface="Times New Roman" pitchFamily="18" charset="0"/>
                <a:cs typeface="Times New Roman" pitchFamily="18" charset="0"/>
              </a:rPr>
              <a:t>động</a:t>
            </a:r>
            <a:r>
              <a:rPr lang="en-US" sz="2800" b="1" i="1" u="sng" dirty="0">
                <a:solidFill>
                  <a:srgbClr val="0000FF"/>
                </a:solidFill>
                <a:latin typeface="Times New Roman" pitchFamily="18" charset="0"/>
                <a:cs typeface="Times New Roman" pitchFamily="18" charset="0"/>
              </a:rPr>
              <a:t> 2: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tập</a:t>
            </a:r>
            <a:r>
              <a:rPr lang="en-US" sz="2800" b="1" dirty="0">
                <a:solidFill>
                  <a:srgbClr val="0000FF"/>
                </a:solidFill>
                <a:latin typeface="Times New Roman" pitchFamily="18" charset="0"/>
                <a:cs typeface="Times New Roman" pitchFamily="18" charset="0"/>
              </a:rPr>
              <a:t> 3</a:t>
            </a:r>
            <a:endParaRPr lang="en-US" sz="2800" dirty="0">
              <a:solidFill>
                <a:srgbClr val="0000FF"/>
              </a:solidFill>
              <a:latin typeface="Times New Roman" pitchFamily="18" charset="0"/>
              <a:cs typeface="Times New Roman" pitchFamily="18" charset="0"/>
            </a:endParaRPr>
          </a:p>
        </p:txBody>
      </p:sp>
      <p:sp>
        <p:nvSpPr>
          <p:cNvPr id="172037" name="Text Box 5"/>
          <p:cNvSpPr txBox="1">
            <a:spLocks noChangeArrowheads="1"/>
          </p:cNvSpPr>
          <p:nvPr/>
        </p:nvSpPr>
        <p:spPr bwMode="auto">
          <a:xfrm>
            <a:off x="1077913" y="1447800"/>
            <a:ext cx="7696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200" b="1" dirty="0" err="1">
                <a:solidFill>
                  <a:schemeClr val="accent2"/>
                </a:solidFill>
              </a:rPr>
              <a:t>Những</a:t>
            </a:r>
            <a:r>
              <a:rPr lang="en-US" sz="2200" b="1" dirty="0">
                <a:solidFill>
                  <a:schemeClr val="accent2"/>
                </a:solidFill>
              </a:rPr>
              <a:t> </a:t>
            </a:r>
            <a:r>
              <a:rPr lang="en-US" sz="2200" b="1" dirty="0" err="1">
                <a:solidFill>
                  <a:schemeClr val="accent2"/>
                </a:solidFill>
              </a:rPr>
              <a:t>hành</a:t>
            </a:r>
            <a:r>
              <a:rPr lang="en-US" sz="2200" b="1" dirty="0">
                <a:solidFill>
                  <a:schemeClr val="accent2"/>
                </a:solidFill>
              </a:rPr>
              <a:t> vi, </a:t>
            </a:r>
            <a:r>
              <a:rPr lang="en-US" sz="2200" b="1" dirty="0" err="1">
                <a:solidFill>
                  <a:schemeClr val="accent2"/>
                </a:solidFill>
              </a:rPr>
              <a:t>việc</a:t>
            </a:r>
            <a:r>
              <a:rPr lang="en-US" sz="2200" b="1" dirty="0">
                <a:solidFill>
                  <a:schemeClr val="accent2"/>
                </a:solidFill>
              </a:rPr>
              <a:t> </a:t>
            </a:r>
            <a:r>
              <a:rPr lang="en-US" sz="2200" b="1" dirty="0" err="1">
                <a:solidFill>
                  <a:schemeClr val="accent2"/>
                </a:solidFill>
              </a:rPr>
              <a:t>làm</a:t>
            </a:r>
            <a:r>
              <a:rPr lang="en-US" sz="2200" b="1" dirty="0">
                <a:solidFill>
                  <a:schemeClr val="accent2"/>
                </a:solidFill>
              </a:rPr>
              <a:t> </a:t>
            </a:r>
            <a:r>
              <a:rPr lang="en-US" sz="2200" b="1" dirty="0" err="1">
                <a:solidFill>
                  <a:schemeClr val="accent2"/>
                </a:solidFill>
              </a:rPr>
              <a:t>nào</a:t>
            </a:r>
            <a:r>
              <a:rPr lang="en-US" sz="2200" b="1" dirty="0">
                <a:solidFill>
                  <a:schemeClr val="accent2"/>
                </a:solidFill>
              </a:rPr>
              <a:t> </a:t>
            </a:r>
            <a:r>
              <a:rPr lang="en-US" sz="2200" b="1" dirty="0" err="1">
                <a:solidFill>
                  <a:schemeClr val="accent2"/>
                </a:solidFill>
              </a:rPr>
              <a:t>dưới</a:t>
            </a:r>
            <a:r>
              <a:rPr lang="en-US" sz="2200" b="1" dirty="0">
                <a:solidFill>
                  <a:schemeClr val="accent2"/>
                </a:solidFill>
              </a:rPr>
              <a:t> </a:t>
            </a:r>
            <a:r>
              <a:rPr lang="en-US" sz="2200" b="1" dirty="0" err="1">
                <a:solidFill>
                  <a:schemeClr val="accent2"/>
                </a:solidFill>
              </a:rPr>
              <a:t>đây</a:t>
            </a:r>
            <a:r>
              <a:rPr lang="en-US" sz="2200" b="1" dirty="0">
                <a:solidFill>
                  <a:schemeClr val="accent2"/>
                </a:solidFill>
              </a:rPr>
              <a:t> </a:t>
            </a:r>
            <a:r>
              <a:rPr lang="en-US" sz="2200" b="1" dirty="0" err="1">
                <a:solidFill>
                  <a:schemeClr val="accent2"/>
                </a:solidFill>
              </a:rPr>
              <a:t>là</a:t>
            </a:r>
            <a:r>
              <a:rPr lang="en-US" sz="2200" b="1" dirty="0">
                <a:solidFill>
                  <a:schemeClr val="accent2"/>
                </a:solidFill>
              </a:rPr>
              <a:t> </a:t>
            </a:r>
            <a:r>
              <a:rPr lang="en-US" sz="2200" b="1" dirty="0" err="1">
                <a:solidFill>
                  <a:schemeClr val="accent2"/>
                </a:solidFill>
              </a:rPr>
              <a:t>phù</a:t>
            </a:r>
            <a:r>
              <a:rPr lang="en-US" sz="2200" b="1" dirty="0">
                <a:solidFill>
                  <a:schemeClr val="accent2"/>
                </a:solidFill>
              </a:rPr>
              <a:t> </a:t>
            </a:r>
            <a:r>
              <a:rPr lang="en-US" sz="2200" b="1" dirty="0" err="1">
                <a:solidFill>
                  <a:schemeClr val="accent2"/>
                </a:solidFill>
              </a:rPr>
              <a:t>hợp</a:t>
            </a:r>
            <a:r>
              <a:rPr lang="en-US" sz="2200" b="1" dirty="0">
                <a:solidFill>
                  <a:schemeClr val="accent2"/>
                </a:solidFill>
              </a:rPr>
              <a:t> </a:t>
            </a:r>
            <a:r>
              <a:rPr lang="en-US" sz="2200" b="1" dirty="0" err="1">
                <a:solidFill>
                  <a:schemeClr val="accent2"/>
                </a:solidFill>
              </a:rPr>
              <a:t>khi</a:t>
            </a:r>
            <a:r>
              <a:rPr lang="en-US" sz="2200" b="1" dirty="0">
                <a:solidFill>
                  <a:schemeClr val="accent2"/>
                </a:solidFill>
              </a:rPr>
              <a:t> </a:t>
            </a:r>
            <a:r>
              <a:rPr lang="en-US" sz="2200" b="1" dirty="0" err="1">
                <a:solidFill>
                  <a:schemeClr val="accent2"/>
                </a:solidFill>
              </a:rPr>
              <a:t>đến</a:t>
            </a:r>
            <a:r>
              <a:rPr lang="en-US" sz="2200" b="1" dirty="0">
                <a:solidFill>
                  <a:schemeClr val="accent2"/>
                </a:solidFill>
              </a:rPr>
              <a:t> </a:t>
            </a:r>
            <a:r>
              <a:rPr lang="en-US" sz="2200" b="1" dirty="0" err="1">
                <a:solidFill>
                  <a:schemeClr val="accent2"/>
                </a:solidFill>
              </a:rPr>
              <a:t>Ủy</a:t>
            </a:r>
            <a:r>
              <a:rPr lang="en-US" sz="2200" b="1" dirty="0">
                <a:solidFill>
                  <a:schemeClr val="accent2"/>
                </a:solidFill>
              </a:rPr>
              <a:t> ban </a:t>
            </a:r>
            <a:r>
              <a:rPr lang="en-US" sz="2200" b="1" dirty="0" err="1">
                <a:solidFill>
                  <a:schemeClr val="accent2"/>
                </a:solidFill>
              </a:rPr>
              <a:t>nhân</a:t>
            </a:r>
            <a:r>
              <a:rPr lang="en-US" sz="2200" b="1" dirty="0">
                <a:solidFill>
                  <a:schemeClr val="accent2"/>
                </a:solidFill>
              </a:rPr>
              <a:t> </a:t>
            </a:r>
            <a:r>
              <a:rPr lang="en-US" sz="2200" b="1" dirty="0" err="1">
                <a:solidFill>
                  <a:schemeClr val="accent2"/>
                </a:solidFill>
              </a:rPr>
              <a:t>dân</a:t>
            </a:r>
            <a:r>
              <a:rPr lang="en-US" sz="2200" b="1" dirty="0">
                <a:solidFill>
                  <a:schemeClr val="accent2"/>
                </a:solidFill>
              </a:rPr>
              <a:t> </a:t>
            </a:r>
            <a:r>
              <a:rPr lang="en-US" sz="2200" b="1" dirty="0" err="1">
                <a:solidFill>
                  <a:schemeClr val="accent2"/>
                </a:solidFill>
              </a:rPr>
              <a:t>xã</a:t>
            </a:r>
            <a:r>
              <a:rPr lang="en-US" sz="2200" b="1" dirty="0">
                <a:solidFill>
                  <a:schemeClr val="accent2"/>
                </a:solidFill>
              </a:rPr>
              <a:t>?</a:t>
            </a:r>
          </a:p>
        </p:txBody>
      </p:sp>
      <p:sp>
        <p:nvSpPr>
          <p:cNvPr id="172043" name="Rectangle 11"/>
          <p:cNvSpPr>
            <a:spLocks noChangeArrowheads="1"/>
          </p:cNvSpPr>
          <p:nvPr/>
        </p:nvSpPr>
        <p:spPr bwMode="auto">
          <a:xfrm>
            <a:off x="849313" y="3051175"/>
            <a:ext cx="792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a) Nói chuyện to trong phòng làm việc.</a:t>
            </a:r>
          </a:p>
          <a:p>
            <a:pPr marL="609600" indent="-609600">
              <a:lnSpc>
                <a:spcPct val="90000"/>
              </a:lnSpc>
              <a:spcBef>
                <a:spcPct val="20000"/>
              </a:spcBef>
            </a:pPr>
            <a:endParaRPr lang="en-US" sz="2200" b="1" i="1">
              <a:solidFill>
                <a:srgbClr val="0000FF"/>
              </a:solidFill>
            </a:endParaRPr>
          </a:p>
          <a:p>
            <a:pPr marL="609600" indent="-609600">
              <a:lnSpc>
                <a:spcPct val="90000"/>
              </a:lnSpc>
              <a:spcBef>
                <a:spcPct val="20000"/>
              </a:spcBef>
            </a:pPr>
            <a:r>
              <a:rPr lang="en-US" sz="2200" b="1" i="1">
                <a:solidFill>
                  <a:srgbClr val="0000FF"/>
                </a:solidFill>
              </a:rPr>
              <a:t>b) Chào hỏi khi gặp các bác cán bộ Ủy ban nhân dân xã.</a:t>
            </a:r>
          </a:p>
          <a:p>
            <a:pPr marL="609600" indent="-609600">
              <a:lnSpc>
                <a:spcPct val="90000"/>
              </a:lnSpc>
              <a:spcBef>
                <a:spcPct val="20000"/>
              </a:spcBef>
            </a:pPr>
            <a:endParaRPr lang="en-US" sz="2200" b="1" i="1">
              <a:solidFill>
                <a:srgbClr val="0000FF"/>
              </a:solidFill>
            </a:endParaRPr>
          </a:p>
          <a:p>
            <a:pPr marL="609600" indent="-609600">
              <a:lnSpc>
                <a:spcPct val="90000"/>
              </a:lnSpc>
              <a:spcBef>
                <a:spcPct val="20000"/>
              </a:spcBef>
            </a:pPr>
            <a:r>
              <a:rPr lang="en-US" sz="2200" b="1" i="1">
                <a:solidFill>
                  <a:srgbClr val="0000FF"/>
                </a:solidFill>
              </a:rPr>
              <a:t>c) Xếp thứ tự để đợi giải quyết công việc.</a:t>
            </a:r>
          </a:p>
          <a:p>
            <a:pPr marL="609600" indent="-609600">
              <a:lnSpc>
                <a:spcPct val="90000"/>
              </a:lnSpc>
              <a:spcBef>
                <a:spcPct val="20000"/>
              </a:spcBef>
            </a:pPr>
            <a:endParaRPr lang="en-US" sz="2200" b="1" i="1">
              <a:solidFill>
                <a:srgbClr val="0000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1209675" y="5334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dirty="0" err="1">
                <a:solidFill>
                  <a:schemeClr val="accent2"/>
                </a:solidFill>
                <a:latin typeface="Times New Roman" pitchFamily="18" charset="0"/>
                <a:cs typeface="Times New Roman" pitchFamily="18" charset="0"/>
              </a:rPr>
              <a:t>Hoạt</a:t>
            </a:r>
            <a:r>
              <a:rPr lang="en-US" sz="2800" b="1" i="1" u="sng" dirty="0">
                <a:solidFill>
                  <a:schemeClr val="accent2"/>
                </a:solidFill>
                <a:latin typeface="Times New Roman" pitchFamily="18" charset="0"/>
                <a:cs typeface="Times New Roman" pitchFamily="18" charset="0"/>
              </a:rPr>
              <a:t> </a:t>
            </a:r>
            <a:r>
              <a:rPr lang="en-US" sz="2800" b="1" i="1" u="sng" dirty="0" err="1">
                <a:solidFill>
                  <a:schemeClr val="accent2"/>
                </a:solidFill>
                <a:latin typeface="Times New Roman" pitchFamily="18" charset="0"/>
                <a:cs typeface="Times New Roman" pitchFamily="18" charset="0"/>
              </a:rPr>
              <a:t>động</a:t>
            </a:r>
            <a:r>
              <a:rPr lang="en-US" sz="2800" b="1" i="1" u="sng" dirty="0">
                <a:solidFill>
                  <a:schemeClr val="accent2"/>
                </a:solidFill>
                <a:latin typeface="Times New Roman" pitchFamily="18" charset="0"/>
                <a:cs typeface="Times New Roman" pitchFamily="18" charset="0"/>
              </a:rPr>
              <a:t> 2:</a:t>
            </a:r>
            <a:r>
              <a:rPr lang="en-US" sz="2800" b="1" dirty="0">
                <a:solidFill>
                  <a:schemeClr val="accent2"/>
                </a:solidFill>
              </a:rPr>
              <a:t> </a:t>
            </a:r>
            <a:r>
              <a:rPr lang="en-US" sz="2800" b="1" dirty="0" err="1">
                <a:solidFill>
                  <a:schemeClr val="accent2"/>
                </a:solidFill>
              </a:rPr>
              <a:t>Làm</a:t>
            </a:r>
            <a:r>
              <a:rPr lang="en-US" sz="2800" b="1" dirty="0">
                <a:solidFill>
                  <a:schemeClr val="accent2"/>
                </a:solidFill>
              </a:rPr>
              <a:t> </a:t>
            </a:r>
            <a:r>
              <a:rPr lang="en-US" sz="2800" b="1" dirty="0" err="1">
                <a:solidFill>
                  <a:schemeClr val="accent2"/>
                </a:solidFill>
              </a:rPr>
              <a:t>bài</a:t>
            </a:r>
            <a:r>
              <a:rPr lang="en-US" sz="2800" b="1" dirty="0">
                <a:solidFill>
                  <a:schemeClr val="accent2"/>
                </a:solidFill>
              </a:rPr>
              <a:t> </a:t>
            </a:r>
            <a:r>
              <a:rPr lang="en-US" sz="2800" b="1" dirty="0" err="1">
                <a:solidFill>
                  <a:schemeClr val="accent2"/>
                </a:solidFill>
              </a:rPr>
              <a:t>tập</a:t>
            </a:r>
            <a:r>
              <a:rPr lang="en-US" sz="2800" b="1" dirty="0">
                <a:solidFill>
                  <a:schemeClr val="accent2"/>
                </a:solidFill>
              </a:rPr>
              <a:t> 3</a:t>
            </a:r>
            <a:endParaRPr lang="en-US" sz="2800" dirty="0">
              <a:solidFill>
                <a:schemeClr val="tx2"/>
              </a:solidFill>
            </a:endParaRPr>
          </a:p>
        </p:txBody>
      </p:sp>
      <p:sp>
        <p:nvSpPr>
          <p:cNvPr id="72707" name="Text Box 5"/>
          <p:cNvSpPr txBox="1">
            <a:spLocks noChangeArrowheads="1"/>
          </p:cNvSpPr>
          <p:nvPr/>
        </p:nvSpPr>
        <p:spPr bwMode="auto">
          <a:xfrm>
            <a:off x="920931" y="1630363"/>
            <a:ext cx="7391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200" b="1" dirty="0" err="1">
                <a:solidFill>
                  <a:schemeClr val="accent2"/>
                </a:solidFill>
              </a:rPr>
              <a:t>Những</a:t>
            </a:r>
            <a:r>
              <a:rPr lang="en-US" sz="2200" b="1" dirty="0">
                <a:solidFill>
                  <a:schemeClr val="accent2"/>
                </a:solidFill>
              </a:rPr>
              <a:t> </a:t>
            </a:r>
            <a:r>
              <a:rPr lang="en-US" sz="2200" b="1" dirty="0" err="1">
                <a:solidFill>
                  <a:schemeClr val="accent2"/>
                </a:solidFill>
              </a:rPr>
              <a:t>hành</a:t>
            </a:r>
            <a:r>
              <a:rPr lang="en-US" sz="2200" b="1" dirty="0">
                <a:solidFill>
                  <a:schemeClr val="accent2"/>
                </a:solidFill>
              </a:rPr>
              <a:t> vi, </a:t>
            </a:r>
            <a:r>
              <a:rPr lang="en-US" sz="2200" b="1" dirty="0" err="1">
                <a:solidFill>
                  <a:schemeClr val="accent2"/>
                </a:solidFill>
              </a:rPr>
              <a:t>việc</a:t>
            </a:r>
            <a:r>
              <a:rPr lang="en-US" sz="2200" b="1" dirty="0">
                <a:solidFill>
                  <a:schemeClr val="accent2"/>
                </a:solidFill>
              </a:rPr>
              <a:t> </a:t>
            </a:r>
            <a:r>
              <a:rPr lang="en-US" sz="2200" b="1" dirty="0" err="1">
                <a:solidFill>
                  <a:schemeClr val="accent2"/>
                </a:solidFill>
              </a:rPr>
              <a:t>làm</a:t>
            </a:r>
            <a:r>
              <a:rPr lang="en-US" sz="2200" b="1" dirty="0">
                <a:solidFill>
                  <a:schemeClr val="accent2"/>
                </a:solidFill>
              </a:rPr>
              <a:t> </a:t>
            </a:r>
            <a:r>
              <a:rPr lang="en-US" sz="2200" b="1" dirty="0" err="1">
                <a:solidFill>
                  <a:schemeClr val="accent2"/>
                </a:solidFill>
              </a:rPr>
              <a:t>nào</a:t>
            </a:r>
            <a:r>
              <a:rPr lang="en-US" sz="2200" b="1" dirty="0">
                <a:solidFill>
                  <a:schemeClr val="accent2"/>
                </a:solidFill>
              </a:rPr>
              <a:t> </a:t>
            </a:r>
            <a:r>
              <a:rPr lang="en-US" sz="2200" b="1" dirty="0" err="1">
                <a:solidFill>
                  <a:schemeClr val="accent2"/>
                </a:solidFill>
              </a:rPr>
              <a:t>dưới</a:t>
            </a:r>
            <a:r>
              <a:rPr lang="en-US" sz="2200" b="1" dirty="0">
                <a:solidFill>
                  <a:schemeClr val="accent2"/>
                </a:solidFill>
              </a:rPr>
              <a:t> </a:t>
            </a:r>
            <a:r>
              <a:rPr lang="en-US" sz="2200" b="1" dirty="0" err="1">
                <a:solidFill>
                  <a:schemeClr val="accent2"/>
                </a:solidFill>
              </a:rPr>
              <a:t>đây</a:t>
            </a:r>
            <a:r>
              <a:rPr lang="en-US" sz="2200" b="1" dirty="0">
                <a:solidFill>
                  <a:schemeClr val="accent2"/>
                </a:solidFill>
              </a:rPr>
              <a:t> </a:t>
            </a:r>
            <a:r>
              <a:rPr lang="en-US" sz="2200" b="1" dirty="0" err="1">
                <a:solidFill>
                  <a:schemeClr val="accent2"/>
                </a:solidFill>
              </a:rPr>
              <a:t>là</a:t>
            </a:r>
            <a:r>
              <a:rPr lang="en-US" sz="2200" b="1" dirty="0">
                <a:solidFill>
                  <a:schemeClr val="accent2"/>
                </a:solidFill>
              </a:rPr>
              <a:t> </a:t>
            </a:r>
            <a:r>
              <a:rPr lang="en-US" sz="2200" b="1" dirty="0" err="1">
                <a:solidFill>
                  <a:schemeClr val="accent2"/>
                </a:solidFill>
              </a:rPr>
              <a:t>phù</a:t>
            </a:r>
            <a:r>
              <a:rPr lang="en-US" sz="2200" b="1" dirty="0">
                <a:solidFill>
                  <a:schemeClr val="accent2"/>
                </a:solidFill>
              </a:rPr>
              <a:t> </a:t>
            </a:r>
            <a:r>
              <a:rPr lang="en-US" sz="2200" b="1" dirty="0" err="1">
                <a:solidFill>
                  <a:schemeClr val="accent2"/>
                </a:solidFill>
              </a:rPr>
              <a:t>hợp</a:t>
            </a:r>
            <a:r>
              <a:rPr lang="en-US" sz="2200" b="1" dirty="0">
                <a:solidFill>
                  <a:schemeClr val="accent2"/>
                </a:solidFill>
              </a:rPr>
              <a:t> </a:t>
            </a:r>
            <a:r>
              <a:rPr lang="en-US" sz="2200" b="1" dirty="0" err="1">
                <a:solidFill>
                  <a:schemeClr val="accent2"/>
                </a:solidFill>
              </a:rPr>
              <a:t>khi</a:t>
            </a:r>
            <a:r>
              <a:rPr lang="en-US" sz="2200" b="1" dirty="0">
                <a:solidFill>
                  <a:schemeClr val="accent2"/>
                </a:solidFill>
              </a:rPr>
              <a:t> </a:t>
            </a:r>
            <a:r>
              <a:rPr lang="en-US" sz="2200" b="1" dirty="0" err="1">
                <a:solidFill>
                  <a:schemeClr val="accent2"/>
                </a:solidFill>
              </a:rPr>
              <a:t>đến</a:t>
            </a:r>
            <a:r>
              <a:rPr lang="en-US" sz="2200" b="1" dirty="0">
                <a:solidFill>
                  <a:schemeClr val="accent2"/>
                </a:solidFill>
              </a:rPr>
              <a:t> </a:t>
            </a:r>
            <a:r>
              <a:rPr lang="en-US" sz="2200" b="1" dirty="0" err="1">
                <a:solidFill>
                  <a:schemeClr val="accent2"/>
                </a:solidFill>
              </a:rPr>
              <a:t>Ủy</a:t>
            </a:r>
            <a:r>
              <a:rPr lang="en-US" sz="2200" b="1" dirty="0">
                <a:solidFill>
                  <a:schemeClr val="accent2"/>
                </a:solidFill>
              </a:rPr>
              <a:t> ban </a:t>
            </a:r>
            <a:r>
              <a:rPr lang="en-US" sz="2200" b="1" dirty="0" err="1">
                <a:solidFill>
                  <a:schemeClr val="accent2"/>
                </a:solidFill>
              </a:rPr>
              <a:t>nhân</a:t>
            </a:r>
            <a:r>
              <a:rPr lang="en-US" sz="2200" b="1" dirty="0">
                <a:solidFill>
                  <a:schemeClr val="accent2"/>
                </a:solidFill>
              </a:rPr>
              <a:t> </a:t>
            </a:r>
            <a:r>
              <a:rPr lang="en-US" sz="2200" b="1" dirty="0" err="1">
                <a:solidFill>
                  <a:schemeClr val="accent2"/>
                </a:solidFill>
              </a:rPr>
              <a:t>dân</a:t>
            </a:r>
            <a:r>
              <a:rPr lang="en-US" sz="2200" b="1" dirty="0">
                <a:solidFill>
                  <a:schemeClr val="accent2"/>
                </a:solidFill>
              </a:rPr>
              <a:t> </a:t>
            </a:r>
            <a:r>
              <a:rPr lang="en-US" sz="2200" b="1" dirty="0" err="1">
                <a:solidFill>
                  <a:schemeClr val="accent2"/>
                </a:solidFill>
              </a:rPr>
              <a:t>xã</a:t>
            </a:r>
            <a:r>
              <a:rPr lang="en-US" sz="2200" b="1" dirty="0">
                <a:solidFill>
                  <a:schemeClr val="accent2"/>
                </a:solidFill>
              </a:rPr>
              <a:t> ?</a:t>
            </a:r>
          </a:p>
        </p:txBody>
      </p:sp>
      <p:sp>
        <p:nvSpPr>
          <p:cNvPr id="72708" name="Rectangle 10"/>
          <p:cNvSpPr>
            <a:spLocks noChangeArrowheads="1"/>
          </p:cNvSpPr>
          <p:nvPr/>
        </p:nvSpPr>
        <p:spPr bwMode="auto">
          <a:xfrm>
            <a:off x="1227138" y="3722688"/>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a) Nói chuyện to trong phòng làm việc.</a:t>
            </a:r>
          </a:p>
        </p:txBody>
      </p:sp>
      <p:sp>
        <p:nvSpPr>
          <p:cNvPr id="200716" name="AutoShape 12"/>
          <p:cNvSpPr>
            <a:spLocks noChangeArrowheads="1"/>
          </p:cNvSpPr>
          <p:nvPr/>
        </p:nvSpPr>
        <p:spPr bwMode="auto">
          <a:xfrm>
            <a:off x="3924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FF0000"/>
                </a:solidFill>
              </a:rPr>
              <a:t>0</a:t>
            </a:r>
          </a:p>
        </p:txBody>
      </p:sp>
      <p:sp>
        <p:nvSpPr>
          <p:cNvPr id="200717" name="AutoShape 13"/>
          <p:cNvSpPr>
            <a:spLocks noChangeArrowheads="1"/>
          </p:cNvSpPr>
          <p:nvPr/>
        </p:nvSpPr>
        <p:spPr bwMode="auto">
          <a:xfrm>
            <a:off x="3927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800000"/>
                </a:solidFill>
              </a:rPr>
              <a:t>1</a:t>
            </a:r>
          </a:p>
        </p:txBody>
      </p:sp>
      <p:sp>
        <p:nvSpPr>
          <p:cNvPr id="200718" name="AutoShape 14"/>
          <p:cNvSpPr>
            <a:spLocks noChangeArrowheads="1"/>
          </p:cNvSpPr>
          <p:nvPr/>
        </p:nvSpPr>
        <p:spPr bwMode="auto">
          <a:xfrm>
            <a:off x="3932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2</a:t>
            </a:r>
          </a:p>
        </p:txBody>
      </p:sp>
      <p:sp>
        <p:nvSpPr>
          <p:cNvPr id="200719" name="AutoShape 15"/>
          <p:cNvSpPr>
            <a:spLocks noChangeArrowheads="1"/>
          </p:cNvSpPr>
          <p:nvPr/>
        </p:nvSpPr>
        <p:spPr bwMode="auto">
          <a:xfrm>
            <a:off x="3924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3</a:t>
            </a:r>
          </a:p>
        </p:txBody>
      </p:sp>
      <p:sp>
        <p:nvSpPr>
          <p:cNvPr id="200720" name="AutoShape 16"/>
          <p:cNvSpPr>
            <a:spLocks noChangeArrowheads="1"/>
          </p:cNvSpPr>
          <p:nvPr/>
        </p:nvSpPr>
        <p:spPr bwMode="auto">
          <a:xfrm>
            <a:off x="3924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4</a:t>
            </a:r>
          </a:p>
        </p:txBody>
      </p:sp>
      <p:sp>
        <p:nvSpPr>
          <p:cNvPr id="200721" name="AutoShape 17"/>
          <p:cNvSpPr>
            <a:spLocks noChangeArrowheads="1"/>
          </p:cNvSpPr>
          <p:nvPr/>
        </p:nvSpPr>
        <p:spPr bwMode="auto">
          <a:xfrm>
            <a:off x="3914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5</a:t>
            </a:r>
          </a:p>
        </p:txBody>
      </p:sp>
      <p:grpSp>
        <p:nvGrpSpPr>
          <p:cNvPr id="2" name="Group 24"/>
          <p:cNvGrpSpPr>
            <a:grpSpLocks/>
          </p:cNvGrpSpPr>
          <p:nvPr/>
        </p:nvGrpSpPr>
        <p:grpSpPr bwMode="auto">
          <a:xfrm>
            <a:off x="2430463" y="5464175"/>
            <a:ext cx="3436937" cy="936625"/>
            <a:chOff x="912" y="2592"/>
            <a:chExt cx="3072" cy="960"/>
          </a:xfrm>
        </p:grpSpPr>
        <p:sp>
          <p:nvSpPr>
            <p:cNvPr id="72719" name="Oval 25"/>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p>
          </p:txBody>
        </p:sp>
        <p:sp>
          <p:nvSpPr>
            <p:cNvPr id="72720" name="WordArt 26"/>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vi-VN" sz="3600" b="1" i="1" kern="10" dirty="0">
                  <a:ln w="9525">
                    <a:solidFill>
                      <a:srgbClr val="FF0000"/>
                    </a:solidFill>
                    <a:round/>
                    <a:headEnd/>
                    <a:tailEnd/>
                  </a:ln>
                  <a:solidFill>
                    <a:srgbClr val="FF6600"/>
                  </a:solidFill>
                  <a:latin typeface=".VnTime"/>
                </a:rPr>
                <a:t>Hết giờ</a:t>
              </a:r>
              <a:endParaRPr lang="en-US" sz="3600" b="1" i="1" kern="10" dirty="0">
                <a:ln w="9525">
                  <a:solidFill>
                    <a:srgbClr val="FF0000"/>
                  </a:solidFill>
                  <a:round/>
                  <a:headEnd/>
                  <a:tailEnd/>
                </a:ln>
                <a:solidFill>
                  <a:srgbClr val="FF6600"/>
                </a:solidFill>
                <a:latin typeface=".VnTime"/>
              </a:endParaRPr>
            </a:p>
          </p:txBody>
        </p:sp>
      </p:grpSp>
      <p:sp>
        <p:nvSpPr>
          <p:cNvPr id="200733" name="Rectangle 29"/>
          <p:cNvSpPr>
            <a:spLocks noChangeArrowheads="1"/>
          </p:cNvSpPr>
          <p:nvPr/>
        </p:nvSpPr>
        <p:spPr bwMode="auto">
          <a:xfrm>
            <a:off x="914400" y="3657600"/>
            <a:ext cx="304800" cy="369888"/>
          </a:xfrm>
          <a:prstGeom prst="rect">
            <a:avLst/>
          </a:prstGeom>
          <a:solidFill>
            <a:srgbClr val="0099FF"/>
          </a:solidFill>
          <a:ln w="9525">
            <a:solidFill>
              <a:schemeClr val="tx1"/>
            </a:solidFill>
            <a:miter lim="800000"/>
            <a:headEnd/>
            <a:tailEnd/>
          </a:ln>
        </p:spPr>
        <p:txBody>
          <a:bodyPr wrap="none" anchor="ctr"/>
          <a:lstStyle/>
          <a:p>
            <a:pPr algn="ctr"/>
            <a:endParaRPr lang="en-US">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200721"/>
                                        </p:tgtEl>
                                        <p:attrNameLst>
                                          <p:attrName>ppt_w</p:attrName>
                                        </p:attrNameLst>
                                      </p:cBhvr>
                                      <p:tavLst>
                                        <p:tav tm="0">
                                          <p:val>
                                            <p:strVal val="ppt_w"/>
                                          </p:val>
                                        </p:tav>
                                        <p:tav tm="100000">
                                          <p:val>
                                            <p:strVal val="ppt_w*0.05"/>
                                          </p:val>
                                        </p:tav>
                                      </p:tavLst>
                                    </p:anim>
                                    <p:anim calcmode="lin" valueType="num">
                                      <p:cBhvr>
                                        <p:cTn id="7" dur="1000"/>
                                        <p:tgtEl>
                                          <p:spTgt spid="200721"/>
                                        </p:tgtEl>
                                        <p:attrNameLst>
                                          <p:attrName>ppt_h</p:attrName>
                                        </p:attrNameLst>
                                      </p:cBhvr>
                                      <p:tavLst>
                                        <p:tav tm="0">
                                          <p:val>
                                            <p:strVal val="ppt_h"/>
                                          </p:val>
                                        </p:tav>
                                        <p:tav tm="100000">
                                          <p:val>
                                            <p:strVal val="ppt_h"/>
                                          </p:val>
                                        </p:tav>
                                      </p:tavLst>
                                    </p:anim>
                                    <p:anim calcmode="lin" valueType="num">
                                      <p:cBhvr>
                                        <p:cTn id="8" dur="1000"/>
                                        <p:tgtEl>
                                          <p:spTgt spid="200721"/>
                                        </p:tgtEl>
                                        <p:attrNameLst>
                                          <p:attrName>ppt_x</p:attrName>
                                        </p:attrNameLst>
                                      </p:cBhvr>
                                      <p:tavLst>
                                        <p:tav tm="0">
                                          <p:val>
                                            <p:strVal val="ppt_x"/>
                                          </p:val>
                                        </p:tav>
                                        <p:tav tm="100000">
                                          <p:val>
                                            <p:strVal val="ppt_x-.2"/>
                                          </p:val>
                                        </p:tav>
                                      </p:tavLst>
                                    </p:anim>
                                    <p:anim calcmode="lin" valueType="num">
                                      <p:cBhvr>
                                        <p:cTn id="9" dur="1000"/>
                                        <p:tgtEl>
                                          <p:spTgt spid="200721"/>
                                        </p:tgtEl>
                                        <p:attrNameLst>
                                          <p:attrName>ppt_y</p:attrName>
                                        </p:attrNameLst>
                                      </p:cBhvr>
                                      <p:tavLst>
                                        <p:tav tm="0">
                                          <p:val>
                                            <p:strVal val="ppt_y"/>
                                          </p:val>
                                        </p:tav>
                                        <p:tav tm="100000">
                                          <p:val>
                                            <p:strVal val="ppt_y"/>
                                          </p:val>
                                        </p:tav>
                                      </p:tavLst>
                                    </p:anim>
                                    <p:animEffect transition="out" filter="fade">
                                      <p:cBhvr>
                                        <p:cTn id="10" dur="1000"/>
                                        <p:tgtEl>
                                          <p:spTgt spid="200721"/>
                                        </p:tgtEl>
                                      </p:cBhvr>
                                    </p:animEffect>
                                    <p:set>
                                      <p:cBhvr>
                                        <p:cTn id="11" dur="1" fill="hold">
                                          <p:stCondLst>
                                            <p:cond delay="999"/>
                                          </p:stCondLst>
                                        </p:cTn>
                                        <p:tgtEl>
                                          <p:spTgt spid="2007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200720"/>
                                        </p:tgtEl>
                                        <p:attrNameLst>
                                          <p:attrName>ppt_w</p:attrName>
                                        </p:attrNameLst>
                                      </p:cBhvr>
                                      <p:tavLst>
                                        <p:tav tm="0">
                                          <p:val>
                                            <p:strVal val="ppt_w"/>
                                          </p:val>
                                        </p:tav>
                                        <p:tav tm="100000">
                                          <p:val>
                                            <p:strVal val="ppt_w*0.05"/>
                                          </p:val>
                                        </p:tav>
                                      </p:tavLst>
                                    </p:anim>
                                    <p:anim calcmode="lin" valueType="num">
                                      <p:cBhvr>
                                        <p:cTn id="15" dur="1000"/>
                                        <p:tgtEl>
                                          <p:spTgt spid="200720"/>
                                        </p:tgtEl>
                                        <p:attrNameLst>
                                          <p:attrName>ppt_h</p:attrName>
                                        </p:attrNameLst>
                                      </p:cBhvr>
                                      <p:tavLst>
                                        <p:tav tm="0">
                                          <p:val>
                                            <p:strVal val="ppt_h"/>
                                          </p:val>
                                        </p:tav>
                                        <p:tav tm="100000">
                                          <p:val>
                                            <p:strVal val="ppt_h"/>
                                          </p:val>
                                        </p:tav>
                                      </p:tavLst>
                                    </p:anim>
                                    <p:anim calcmode="lin" valueType="num">
                                      <p:cBhvr>
                                        <p:cTn id="16" dur="1000"/>
                                        <p:tgtEl>
                                          <p:spTgt spid="200720"/>
                                        </p:tgtEl>
                                        <p:attrNameLst>
                                          <p:attrName>ppt_x</p:attrName>
                                        </p:attrNameLst>
                                      </p:cBhvr>
                                      <p:tavLst>
                                        <p:tav tm="0">
                                          <p:val>
                                            <p:strVal val="ppt_x"/>
                                          </p:val>
                                        </p:tav>
                                        <p:tav tm="100000">
                                          <p:val>
                                            <p:strVal val="ppt_x-.2"/>
                                          </p:val>
                                        </p:tav>
                                      </p:tavLst>
                                    </p:anim>
                                    <p:anim calcmode="lin" valueType="num">
                                      <p:cBhvr>
                                        <p:cTn id="17" dur="1000"/>
                                        <p:tgtEl>
                                          <p:spTgt spid="200720"/>
                                        </p:tgtEl>
                                        <p:attrNameLst>
                                          <p:attrName>ppt_y</p:attrName>
                                        </p:attrNameLst>
                                      </p:cBhvr>
                                      <p:tavLst>
                                        <p:tav tm="0">
                                          <p:val>
                                            <p:strVal val="ppt_y"/>
                                          </p:val>
                                        </p:tav>
                                        <p:tav tm="100000">
                                          <p:val>
                                            <p:strVal val="ppt_y"/>
                                          </p:val>
                                        </p:tav>
                                      </p:tavLst>
                                    </p:anim>
                                    <p:animEffect transition="out" filter="fade">
                                      <p:cBhvr>
                                        <p:cTn id="18" dur="1000"/>
                                        <p:tgtEl>
                                          <p:spTgt spid="200720"/>
                                        </p:tgtEl>
                                      </p:cBhvr>
                                    </p:animEffect>
                                    <p:set>
                                      <p:cBhvr>
                                        <p:cTn id="19" dur="1" fill="hold">
                                          <p:stCondLst>
                                            <p:cond delay="999"/>
                                          </p:stCondLst>
                                        </p:cTn>
                                        <p:tgtEl>
                                          <p:spTgt spid="200720"/>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200719"/>
                                        </p:tgtEl>
                                        <p:attrNameLst>
                                          <p:attrName>ppt_w</p:attrName>
                                        </p:attrNameLst>
                                      </p:cBhvr>
                                      <p:tavLst>
                                        <p:tav tm="0">
                                          <p:val>
                                            <p:strVal val="ppt_w"/>
                                          </p:val>
                                        </p:tav>
                                        <p:tav tm="100000">
                                          <p:val>
                                            <p:strVal val="ppt_w*0.05"/>
                                          </p:val>
                                        </p:tav>
                                      </p:tavLst>
                                    </p:anim>
                                    <p:anim calcmode="lin" valueType="num">
                                      <p:cBhvr>
                                        <p:cTn id="23" dur="1000"/>
                                        <p:tgtEl>
                                          <p:spTgt spid="200719"/>
                                        </p:tgtEl>
                                        <p:attrNameLst>
                                          <p:attrName>ppt_h</p:attrName>
                                        </p:attrNameLst>
                                      </p:cBhvr>
                                      <p:tavLst>
                                        <p:tav tm="0">
                                          <p:val>
                                            <p:strVal val="ppt_h"/>
                                          </p:val>
                                        </p:tav>
                                        <p:tav tm="100000">
                                          <p:val>
                                            <p:strVal val="ppt_h"/>
                                          </p:val>
                                        </p:tav>
                                      </p:tavLst>
                                    </p:anim>
                                    <p:anim calcmode="lin" valueType="num">
                                      <p:cBhvr>
                                        <p:cTn id="24" dur="1000"/>
                                        <p:tgtEl>
                                          <p:spTgt spid="200719"/>
                                        </p:tgtEl>
                                        <p:attrNameLst>
                                          <p:attrName>ppt_x</p:attrName>
                                        </p:attrNameLst>
                                      </p:cBhvr>
                                      <p:tavLst>
                                        <p:tav tm="0">
                                          <p:val>
                                            <p:strVal val="ppt_x"/>
                                          </p:val>
                                        </p:tav>
                                        <p:tav tm="100000">
                                          <p:val>
                                            <p:strVal val="ppt_x-.2"/>
                                          </p:val>
                                        </p:tav>
                                      </p:tavLst>
                                    </p:anim>
                                    <p:anim calcmode="lin" valueType="num">
                                      <p:cBhvr>
                                        <p:cTn id="25" dur="1000"/>
                                        <p:tgtEl>
                                          <p:spTgt spid="200719"/>
                                        </p:tgtEl>
                                        <p:attrNameLst>
                                          <p:attrName>ppt_y</p:attrName>
                                        </p:attrNameLst>
                                      </p:cBhvr>
                                      <p:tavLst>
                                        <p:tav tm="0">
                                          <p:val>
                                            <p:strVal val="ppt_y"/>
                                          </p:val>
                                        </p:tav>
                                        <p:tav tm="100000">
                                          <p:val>
                                            <p:strVal val="ppt_y"/>
                                          </p:val>
                                        </p:tav>
                                      </p:tavLst>
                                    </p:anim>
                                    <p:animEffect transition="out" filter="fade">
                                      <p:cBhvr>
                                        <p:cTn id="26" dur="1000"/>
                                        <p:tgtEl>
                                          <p:spTgt spid="200719"/>
                                        </p:tgtEl>
                                      </p:cBhvr>
                                    </p:animEffect>
                                    <p:set>
                                      <p:cBhvr>
                                        <p:cTn id="27" dur="1" fill="hold">
                                          <p:stCondLst>
                                            <p:cond delay="999"/>
                                          </p:stCondLst>
                                        </p:cTn>
                                        <p:tgtEl>
                                          <p:spTgt spid="200719"/>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200718"/>
                                        </p:tgtEl>
                                        <p:attrNameLst>
                                          <p:attrName>ppt_w</p:attrName>
                                        </p:attrNameLst>
                                      </p:cBhvr>
                                      <p:tavLst>
                                        <p:tav tm="0">
                                          <p:val>
                                            <p:strVal val="ppt_w"/>
                                          </p:val>
                                        </p:tav>
                                        <p:tav tm="100000">
                                          <p:val>
                                            <p:strVal val="ppt_w*0.05"/>
                                          </p:val>
                                        </p:tav>
                                      </p:tavLst>
                                    </p:anim>
                                    <p:anim calcmode="lin" valueType="num">
                                      <p:cBhvr>
                                        <p:cTn id="31" dur="1000"/>
                                        <p:tgtEl>
                                          <p:spTgt spid="200718"/>
                                        </p:tgtEl>
                                        <p:attrNameLst>
                                          <p:attrName>ppt_h</p:attrName>
                                        </p:attrNameLst>
                                      </p:cBhvr>
                                      <p:tavLst>
                                        <p:tav tm="0">
                                          <p:val>
                                            <p:strVal val="ppt_h"/>
                                          </p:val>
                                        </p:tav>
                                        <p:tav tm="100000">
                                          <p:val>
                                            <p:strVal val="ppt_h"/>
                                          </p:val>
                                        </p:tav>
                                      </p:tavLst>
                                    </p:anim>
                                    <p:anim calcmode="lin" valueType="num">
                                      <p:cBhvr>
                                        <p:cTn id="32" dur="1000"/>
                                        <p:tgtEl>
                                          <p:spTgt spid="200718"/>
                                        </p:tgtEl>
                                        <p:attrNameLst>
                                          <p:attrName>ppt_x</p:attrName>
                                        </p:attrNameLst>
                                      </p:cBhvr>
                                      <p:tavLst>
                                        <p:tav tm="0">
                                          <p:val>
                                            <p:strVal val="ppt_x"/>
                                          </p:val>
                                        </p:tav>
                                        <p:tav tm="100000">
                                          <p:val>
                                            <p:strVal val="ppt_x-.2"/>
                                          </p:val>
                                        </p:tav>
                                      </p:tavLst>
                                    </p:anim>
                                    <p:anim calcmode="lin" valueType="num">
                                      <p:cBhvr>
                                        <p:cTn id="33" dur="1000"/>
                                        <p:tgtEl>
                                          <p:spTgt spid="200718"/>
                                        </p:tgtEl>
                                        <p:attrNameLst>
                                          <p:attrName>ppt_y</p:attrName>
                                        </p:attrNameLst>
                                      </p:cBhvr>
                                      <p:tavLst>
                                        <p:tav tm="0">
                                          <p:val>
                                            <p:strVal val="ppt_y"/>
                                          </p:val>
                                        </p:tav>
                                        <p:tav tm="100000">
                                          <p:val>
                                            <p:strVal val="ppt_y"/>
                                          </p:val>
                                        </p:tav>
                                      </p:tavLst>
                                    </p:anim>
                                    <p:animEffect transition="out" filter="fade">
                                      <p:cBhvr>
                                        <p:cTn id="34" dur="1000"/>
                                        <p:tgtEl>
                                          <p:spTgt spid="200718"/>
                                        </p:tgtEl>
                                      </p:cBhvr>
                                    </p:animEffect>
                                    <p:set>
                                      <p:cBhvr>
                                        <p:cTn id="35" dur="1" fill="hold">
                                          <p:stCondLst>
                                            <p:cond delay="999"/>
                                          </p:stCondLst>
                                        </p:cTn>
                                        <p:tgtEl>
                                          <p:spTgt spid="20071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200717"/>
                                        </p:tgtEl>
                                        <p:attrNameLst>
                                          <p:attrName>ppt_w</p:attrName>
                                        </p:attrNameLst>
                                      </p:cBhvr>
                                      <p:tavLst>
                                        <p:tav tm="0">
                                          <p:val>
                                            <p:strVal val="ppt_w"/>
                                          </p:val>
                                        </p:tav>
                                        <p:tav tm="100000">
                                          <p:val>
                                            <p:strVal val="ppt_w*0.05"/>
                                          </p:val>
                                        </p:tav>
                                      </p:tavLst>
                                    </p:anim>
                                    <p:anim calcmode="lin" valueType="num">
                                      <p:cBhvr>
                                        <p:cTn id="39" dur="1000"/>
                                        <p:tgtEl>
                                          <p:spTgt spid="200717"/>
                                        </p:tgtEl>
                                        <p:attrNameLst>
                                          <p:attrName>ppt_h</p:attrName>
                                        </p:attrNameLst>
                                      </p:cBhvr>
                                      <p:tavLst>
                                        <p:tav tm="0">
                                          <p:val>
                                            <p:strVal val="ppt_h"/>
                                          </p:val>
                                        </p:tav>
                                        <p:tav tm="100000">
                                          <p:val>
                                            <p:strVal val="ppt_h"/>
                                          </p:val>
                                        </p:tav>
                                      </p:tavLst>
                                    </p:anim>
                                    <p:anim calcmode="lin" valueType="num">
                                      <p:cBhvr>
                                        <p:cTn id="40" dur="1000"/>
                                        <p:tgtEl>
                                          <p:spTgt spid="200717"/>
                                        </p:tgtEl>
                                        <p:attrNameLst>
                                          <p:attrName>ppt_x</p:attrName>
                                        </p:attrNameLst>
                                      </p:cBhvr>
                                      <p:tavLst>
                                        <p:tav tm="0">
                                          <p:val>
                                            <p:strVal val="ppt_x"/>
                                          </p:val>
                                        </p:tav>
                                        <p:tav tm="100000">
                                          <p:val>
                                            <p:strVal val="ppt_x-.2"/>
                                          </p:val>
                                        </p:tav>
                                      </p:tavLst>
                                    </p:anim>
                                    <p:anim calcmode="lin" valueType="num">
                                      <p:cBhvr>
                                        <p:cTn id="41" dur="1000"/>
                                        <p:tgtEl>
                                          <p:spTgt spid="200717"/>
                                        </p:tgtEl>
                                        <p:attrNameLst>
                                          <p:attrName>ppt_y</p:attrName>
                                        </p:attrNameLst>
                                      </p:cBhvr>
                                      <p:tavLst>
                                        <p:tav tm="0">
                                          <p:val>
                                            <p:strVal val="ppt_y"/>
                                          </p:val>
                                        </p:tav>
                                        <p:tav tm="100000">
                                          <p:val>
                                            <p:strVal val="ppt_y"/>
                                          </p:val>
                                        </p:tav>
                                      </p:tavLst>
                                    </p:anim>
                                    <p:animEffect transition="out" filter="fade">
                                      <p:cBhvr>
                                        <p:cTn id="42" dur="1000"/>
                                        <p:tgtEl>
                                          <p:spTgt spid="200717"/>
                                        </p:tgtEl>
                                      </p:cBhvr>
                                    </p:animEffect>
                                    <p:set>
                                      <p:cBhvr>
                                        <p:cTn id="43" dur="1" fill="hold">
                                          <p:stCondLst>
                                            <p:cond delay="999"/>
                                          </p:stCondLst>
                                        </p:cTn>
                                        <p:tgtEl>
                                          <p:spTgt spid="200717"/>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200716"/>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3" name="BELL.WAV"/>
                                        </p:tgtEl>
                                      </p:cMediaNode>
                                    </p:audio>
                                  </p:subTnLst>
                                </p:cTn>
                              </p:par>
                            </p:childTnLst>
                          </p:cTn>
                        </p:par>
                        <p:par>
                          <p:cTn id="47" fill="hold" nodeType="afterGroup">
                            <p:stCondLst>
                              <p:cond delay="6000"/>
                            </p:stCondLst>
                            <p:childTnLst>
                              <p:par>
                                <p:cTn id="48" presetID="23" presetClass="entr" presetSubtype="16" fill="remove"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3000" fill="hold"/>
                                        <p:tgtEl>
                                          <p:spTgt spid="2"/>
                                        </p:tgtEl>
                                        <p:attrNameLst>
                                          <p:attrName>ppt_w</p:attrName>
                                        </p:attrNameLst>
                                      </p:cBhvr>
                                      <p:tavLst>
                                        <p:tav tm="0">
                                          <p:val>
                                            <p:fltVal val="0"/>
                                          </p:val>
                                        </p:tav>
                                        <p:tav tm="100000">
                                          <p:val>
                                            <p:strVal val="#ppt_w"/>
                                          </p:val>
                                        </p:tav>
                                      </p:tavLst>
                                    </p:anim>
                                    <p:anim calcmode="lin" valueType="num">
                                      <p:cBhvr>
                                        <p:cTn id="51"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4" name="Cau hoi.wav"/>
                                        </p:tgtEl>
                                      </p:cMediaNode>
                                    </p:audio>
                                  </p:subTnLst>
                                </p:cTn>
                              </p:par>
                            </p:childTnLst>
                          </p:cTn>
                        </p:par>
                        <p:par>
                          <p:cTn id="52" fill="hold" nodeType="afterGroup">
                            <p:stCondLst>
                              <p:cond delay="9000"/>
                            </p:stCondLst>
                            <p:childTnLst>
                              <p:par>
                                <p:cTn id="53" presetID="39" presetClass="exit" presetSubtype="0" decel="100000" fill="hold" grpId="1" nodeType="afterEffect">
                                  <p:stCondLst>
                                    <p:cond delay="0"/>
                                  </p:stCondLst>
                                  <p:childTnLst>
                                    <p:anim calcmode="lin" valueType="num">
                                      <p:cBhvr>
                                        <p:cTn id="54" dur="500"/>
                                        <p:tgtEl>
                                          <p:spTgt spid="200716"/>
                                        </p:tgtEl>
                                        <p:attrNameLst>
                                          <p:attrName>ppt_h</p:attrName>
                                        </p:attrNameLst>
                                      </p:cBhvr>
                                      <p:tavLst>
                                        <p:tav tm="0">
                                          <p:val>
                                            <p:strVal val="ppt_h"/>
                                          </p:val>
                                        </p:tav>
                                        <p:tav tm="50000">
                                          <p:val>
                                            <p:strVal val="ppt_h/20"/>
                                          </p:val>
                                        </p:tav>
                                        <p:tav tm="100000">
                                          <p:val>
                                            <p:strVal val="ppt_h/20"/>
                                          </p:val>
                                        </p:tav>
                                      </p:tavLst>
                                    </p:anim>
                                    <p:anim calcmode="lin" valueType="num">
                                      <p:cBhvr>
                                        <p:cTn id="55" dur="500"/>
                                        <p:tgtEl>
                                          <p:spTgt spid="200716"/>
                                        </p:tgtEl>
                                        <p:attrNameLst>
                                          <p:attrName>ppt_w</p:attrName>
                                        </p:attrNameLst>
                                      </p:cBhvr>
                                      <p:tavLst>
                                        <p:tav tm="0">
                                          <p:val>
                                            <p:strVal val="ppt_w"/>
                                          </p:val>
                                        </p:tav>
                                        <p:tav tm="50000">
                                          <p:val>
                                            <p:strVal val="ppt_w+.3"/>
                                          </p:val>
                                        </p:tav>
                                        <p:tav tm="100000">
                                          <p:val>
                                            <p:strVal val="ppt_w+.3"/>
                                          </p:val>
                                        </p:tav>
                                      </p:tavLst>
                                    </p:anim>
                                    <p:anim calcmode="lin" valueType="num">
                                      <p:cBhvr>
                                        <p:cTn id="56" dur="500"/>
                                        <p:tgtEl>
                                          <p:spTgt spid="200716"/>
                                        </p:tgtEl>
                                        <p:attrNameLst>
                                          <p:attrName>ppt_x</p:attrName>
                                        </p:attrNameLst>
                                      </p:cBhvr>
                                      <p:tavLst>
                                        <p:tav tm="0">
                                          <p:val>
                                            <p:strVal val="ppt_x"/>
                                          </p:val>
                                        </p:tav>
                                        <p:tav tm="50000">
                                          <p:val>
                                            <p:strVal val="ppt_x"/>
                                          </p:val>
                                        </p:tav>
                                        <p:tav tm="100000">
                                          <p:val>
                                            <p:strVal val="ppt_x-.3"/>
                                          </p:val>
                                        </p:tav>
                                      </p:tavLst>
                                    </p:anim>
                                    <p:anim calcmode="lin" valueType="num">
                                      <p:cBhvr>
                                        <p:cTn id="57" dur="500"/>
                                        <p:tgtEl>
                                          <p:spTgt spid="200716"/>
                                        </p:tgtEl>
                                        <p:attrNameLst>
                                          <p:attrName>ppt_y</p:attrName>
                                        </p:attrNameLst>
                                      </p:cBhvr>
                                      <p:tavLst>
                                        <p:tav tm="0">
                                          <p:val>
                                            <p:strVal val="ppt_y"/>
                                          </p:val>
                                        </p:tav>
                                        <p:tav tm="100000">
                                          <p:val>
                                            <p:strVal val="ppt_y"/>
                                          </p:val>
                                        </p:tav>
                                      </p:tavLst>
                                    </p:anim>
                                    <p:set>
                                      <p:cBhvr>
                                        <p:cTn id="58" dur="1" fill="hold">
                                          <p:stCondLst>
                                            <p:cond delay="499"/>
                                          </p:stCondLst>
                                        </p:cTn>
                                        <p:tgtEl>
                                          <p:spTgt spid="200716"/>
                                        </p:tgtEl>
                                        <p:attrNameLst>
                                          <p:attrName>style.visibility</p:attrName>
                                        </p:attrNameLst>
                                      </p:cBhvr>
                                      <p:to>
                                        <p:strVal val="hidden"/>
                                      </p:to>
                                    </p:set>
                                  </p:childTnLst>
                                </p:cTn>
                              </p:par>
                              <p:par>
                                <p:cTn id="59" presetID="39" presetClass="exit" presetSubtype="0" decel="100000" fill="hold" grpId="1" nodeType="withEffect">
                                  <p:stCondLst>
                                    <p:cond delay="0"/>
                                  </p:stCondLst>
                                  <p:childTnLst>
                                    <p:anim calcmode="lin" valueType="num">
                                      <p:cBhvr>
                                        <p:cTn id="60" dur="500"/>
                                        <p:tgtEl>
                                          <p:spTgt spid="200717"/>
                                        </p:tgtEl>
                                        <p:attrNameLst>
                                          <p:attrName>ppt_h</p:attrName>
                                        </p:attrNameLst>
                                      </p:cBhvr>
                                      <p:tavLst>
                                        <p:tav tm="0">
                                          <p:val>
                                            <p:strVal val="ppt_h"/>
                                          </p:val>
                                        </p:tav>
                                        <p:tav tm="50000">
                                          <p:val>
                                            <p:strVal val="ppt_h/20"/>
                                          </p:val>
                                        </p:tav>
                                        <p:tav tm="100000">
                                          <p:val>
                                            <p:strVal val="ppt_h/20"/>
                                          </p:val>
                                        </p:tav>
                                      </p:tavLst>
                                    </p:anim>
                                    <p:anim calcmode="lin" valueType="num">
                                      <p:cBhvr>
                                        <p:cTn id="61" dur="500"/>
                                        <p:tgtEl>
                                          <p:spTgt spid="200717"/>
                                        </p:tgtEl>
                                        <p:attrNameLst>
                                          <p:attrName>ppt_w</p:attrName>
                                        </p:attrNameLst>
                                      </p:cBhvr>
                                      <p:tavLst>
                                        <p:tav tm="0">
                                          <p:val>
                                            <p:strVal val="ppt_w"/>
                                          </p:val>
                                        </p:tav>
                                        <p:tav tm="50000">
                                          <p:val>
                                            <p:strVal val="ppt_w+.3"/>
                                          </p:val>
                                        </p:tav>
                                        <p:tav tm="100000">
                                          <p:val>
                                            <p:strVal val="ppt_w+.3"/>
                                          </p:val>
                                        </p:tav>
                                      </p:tavLst>
                                    </p:anim>
                                    <p:anim calcmode="lin" valueType="num">
                                      <p:cBhvr>
                                        <p:cTn id="62" dur="500"/>
                                        <p:tgtEl>
                                          <p:spTgt spid="200717"/>
                                        </p:tgtEl>
                                        <p:attrNameLst>
                                          <p:attrName>ppt_x</p:attrName>
                                        </p:attrNameLst>
                                      </p:cBhvr>
                                      <p:tavLst>
                                        <p:tav tm="0">
                                          <p:val>
                                            <p:strVal val="ppt_x"/>
                                          </p:val>
                                        </p:tav>
                                        <p:tav tm="50000">
                                          <p:val>
                                            <p:strVal val="ppt_x"/>
                                          </p:val>
                                        </p:tav>
                                        <p:tav tm="100000">
                                          <p:val>
                                            <p:strVal val="ppt_x-.3"/>
                                          </p:val>
                                        </p:tav>
                                      </p:tavLst>
                                    </p:anim>
                                    <p:anim calcmode="lin" valueType="num">
                                      <p:cBhvr>
                                        <p:cTn id="63" dur="500"/>
                                        <p:tgtEl>
                                          <p:spTgt spid="200717"/>
                                        </p:tgtEl>
                                        <p:attrNameLst>
                                          <p:attrName>ppt_y</p:attrName>
                                        </p:attrNameLst>
                                      </p:cBhvr>
                                      <p:tavLst>
                                        <p:tav tm="0">
                                          <p:val>
                                            <p:strVal val="ppt_y"/>
                                          </p:val>
                                        </p:tav>
                                        <p:tav tm="100000">
                                          <p:val>
                                            <p:strVal val="ppt_y"/>
                                          </p:val>
                                        </p:tav>
                                      </p:tavLst>
                                    </p:anim>
                                    <p:set>
                                      <p:cBhvr>
                                        <p:cTn id="64" dur="1" fill="hold">
                                          <p:stCondLst>
                                            <p:cond delay="499"/>
                                          </p:stCondLst>
                                        </p:cTn>
                                        <p:tgtEl>
                                          <p:spTgt spid="200717"/>
                                        </p:tgtEl>
                                        <p:attrNameLst>
                                          <p:attrName>style.visibility</p:attrName>
                                        </p:attrNameLst>
                                      </p:cBhvr>
                                      <p:to>
                                        <p:strVal val="hidden"/>
                                      </p:to>
                                    </p:set>
                                  </p:childTnLst>
                                </p:cTn>
                              </p:par>
                              <p:par>
                                <p:cTn id="65" presetID="39" presetClass="exit" presetSubtype="0" decel="100000" fill="hold" grpId="1" nodeType="withEffect">
                                  <p:stCondLst>
                                    <p:cond delay="0"/>
                                  </p:stCondLst>
                                  <p:childTnLst>
                                    <p:anim calcmode="lin" valueType="num">
                                      <p:cBhvr>
                                        <p:cTn id="66" dur="500"/>
                                        <p:tgtEl>
                                          <p:spTgt spid="200718"/>
                                        </p:tgtEl>
                                        <p:attrNameLst>
                                          <p:attrName>ppt_h</p:attrName>
                                        </p:attrNameLst>
                                      </p:cBhvr>
                                      <p:tavLst>
                                        <p:tav tm="0">
                                          <p:val>
                                            <p:strVal val="ppt_h"/>
                                          </p:val>
                                        </p:tav>
                                        <p:tav tm="50000">
                                          <p:val>
                                            <p:strVal val="ppt_h/20"/>
                                          </p:val>
                                        </p:tav>
                                        <p:tav tm="100000">
                                          <p:val>
                                            <p:strVal val="ppt_h/20"/>
                                          </p:val>
                                        </p:tav>
                                      </p:tavLst>
                                    </p:anim>
                                    <p:anim calcmode="lin" valueType="num">
                                      <p:cBhvr>
                                        <p:cTn id="67" dur="500"/>
                                        <p:tgtEl>
                                          <p:spTgt spid="200718"/>
                                        </p:tgtEl>
                                        <p:attrNameLst>
                                          <p:attrName>ppt_w</p:attrName>
                                        </p:attrNameLst>
                                      </p:cBhvr>
                                      <p:tavLst>
                                        <p:tav tm="0">
                                          <p:val>
                                            <p:strVal val="ppt_w"/>
                                          </p:val>
                                        </p:tav>
                                        <p:tav tm="50000">
                                          <p:val>
                                            <p:strVal val="ppt_w+.3"/>
                                          </p:val>
                                        </p:tav>
                                        <p:tav tm="100000">
                                          <p:val>
                                            <p:strVal val="ppt_w+.3"/>
                                          </p:val>
                                        </p:tav>
                                      </p:tavLst>
                                    </p:anim>
                                    <p:anim calcmode="lin" valueType="num">
                                      <p:cBhvr>
                                        <p:cTn id="68" dur="500"/>
                                        <p:tgtEl>
                                          <p:spTgt spid="200718"/>
                                        </p:tgtEl>
                                        <p:attrNameLst>
                                          <p:attrName>ppt_x</p:attrName>
                                        </p:attrNameLst>
                                      </p:cBhvr>
                                      <p:tavLst>
                                        <p:tav tm="0">
                                          <p:val>
                                            <p:strVal val="ppt_x"/>
                                          </p:val>
                                        </p:tav>
                                        <p:tav tm="50000">
                                          <p:val>
                                            <p:strVal val="ppt_x"/>
                                          </p:val>
                                        </p:tav>
                                        <p:tav tm="100000">
                                          <p:val>
                                            <p:strVal val="ppt_x-.3"/>
                                          </p:val>
                                        </p:tav>
                                      </p:tavLst>
                                    </p:anim>
                                    <p:anim calcmode="lin" valueType="num">
                                      <p:cBhvr>
                                        <p:cTn id="69" dur="500"/>
                                        <p:tgtEl>
                                          <p:spTgt spid="200718"/>
                                        </p:tgtEl>
                                        <p:attrNameLst>
                                          <p:attrName>ppt_y</p:attrName>
                                        </p:attrNameLst>
                                      </p:cBhvr>
                                      <p:tavLst>
                                        <p:tav tm="0">
                                          <p:val>
                                            <p:strVal val="ppt_y"/>
                                          </p:val>
                                        </p:tav>
                                        <p:tav tm="100000">
                                          <p:val>
                                            <p:strVal val="ppt_y"/>
                                          </p:val>
                                        </p:tav>
                                      </p:tavLst>
                                    </p:anim>
                                    <p:set>
                                      <p:cBhvr>
                                        <p:cTn id="70" dur="1" fill="hold">
                                          <p:stCondLst>
                                            <p:cond delay="499"/>
                                          </p:stCondLst>
                                        </p:cTn>
                                        <p:tgtEl>
                                          <p:spTgt spid="200718"/>
                                        </p:tgtEl>
                                        <p:attrNameLst>
                                          <p:attrName>style.visibility</p:attrName>
                                        </p:attrNameLst>
                                      </p:cBhvr>
                                      <p:to>
                                        <p:strVal val="hidden"/>
                                      </p:to>
                                    </p:set>
                                  </p:childTnLst>
                                </p:cTn>
                              </p:par>
                              <p:par>
                                <p:cTn id="71" presetID="39" presetClass="exit" presetSubtype="0" decel="100000" fill="hold" grpId="1" nodeType="withEffect">
                                  <p:stCondLst>
                                    <p:cond delay="0"/>
                                  </p:stCondLst>
                                  <p:childTnLst>
                                    <p:anim calcmode="lin" valueType="num">
                                      <p:cBhvr>
                                        <p:cTn id="72" dur="500"/>
                                        <p:tgtEl>
                                          <p:spTgt spid="200719"/>
                                        </p:tgtEl>
                                        <p:attrNameLst>
                                          <p:attrName>ppt_h</p:attrName>
                                        </p:attrNameLst>
                                      </p:cBhvr>
                                      <p:tavLst>
                                        <p:tav tm="0">
                                          <p:val>
                                            <p:strVal val="ppt_h"/>
                                          </p:val>
                                        </p:tav>
                                        <p:tav tm="50000">
                                          <p:val>
                                            <p:strVal val="ppt_h/20"/>
                                          </p:val>
                                        </p:tav>
                                        <p:tav tm="100000">
                                          <p:val>
                                            <p:strVal val="ppt_h/20"/>
                                          </p:val>
                                        </p:tav>
                                      </p:tavLst>
                                    </p:anim>
                                    <p:anim calcmode="lin" valueType="num">
                                      <p:cBhvr>
                                        <p:cTn id="73" dur="500"/>
                                        <p:tgtEl>
                                          <p:spTgt spid="200719"/>
                                        </p:tgtEl>
                                        <p:attrNameLst>
                                          <p:attrName>ppt_w</p:attrName>
                                        </p:attrNameLst>
                                      </p:cBhvr>
                                      <p:tavLst>
                                        <p:tav tm="0">
                                          <p:val>
                                            <p:strVal val="ppt_w"/>
                                          </p:val>
                                        </p:tav>
                                        <p:tav tm="50000">
                                          <p:val>
                                            <p:strVal val="ppt_w+.3"/>
                                          </p:val>
                                        </p:tav>
                                        <p:tav tm="100000">
                                          <p:val>
                                            <p:strVal val="ppt_w+.3"/>
                                          </p:val>
                                        </p:tav>
                                      </p:tavLst>
                                    </p:anim>
                                    <p:anim calcmode="lin" valueType="num">
                                      <p:cBhvr>
                                        <p:cTn id="74" dur="500"/>
                                        <p:tgtEl>
                                          <p:spTgt spid="200719"/>
                                        </p:tgtEl>
                                        <p:attrNameLst>
                                          <p:attrName>ppt_x</p:attrName>
                                        </p:attrNameLst>
                                      </p:cBhvr>
                                      <p:tavLst>
                                        <p:tav tm="0">
                                          <p:val>
                                            <p:strVal val="ppt_x"/>
                                          </p:val>
                                        </p:tav>
                                        <p:tav tm="50000">
                                          <p:val>
                                            <p:strVal val="ppt_x"/>
                                          </p:val>
                                        </p:tav>
                                        <p:tav tm="100000">
                                          <p:val>
                                            <p:strVal val="ppt_x-.3"/>
                                          </p:val>
                                        </p:tav>
                                      </p:tavLst>
                                    </p:anim>
                                    <p:anim calcmode="lin" valueType="num">
                                      <p:cBhvr>
                                        <p:cTn id="75" dur="500"/>
                                        <p:tgtEl>
                                          <p:spTgt spid="200719"/>
                                        </p:tgtEl>
                                        <p:attrNameLst>
                                          <p:attrName>ppt_y</p:attrName>
                                        </p:attrNameLst>
                                      </p:cBhvr>
                                      <p:tavLst>
                                        <p:tav tm="0">
                                          <p:val>
                                            <p:strVal val="ppt_y"/>
                                          </p:val>
                                        </p:tav>
                                        <p:tav tm="100000">
                                          <p:val>
                                            <p:strVal val="ppt_y"/>
                                          </p:val>
                                        </p:tav>
                                      </p:tavLst>
                                    </p:anim>
                                    <p:set>
                                      <p:cBhvr>
                                        <p:cTn id="76" dur="1" fill="hold">
                                          <p:stCondLst>
                                            <p:cond delay="499"/>
                                          </p:stCondLst>
                                        </p:cTn>
                                        <p:tgtEl>
                                          <p:spTgt spid="200719"/>
                                        </p:tgtEl>
                                        <p:attrNameLst>
                                          <p:attrName>style.visibility</p:attrName>
                                        </p:attrNameLst>
                                      </p:cBhvr>
                                      <p:to>
                                        <p:strVal val="hidden"/>
                                      </p:to>
                                    </p:set>
                                  </p:childTnLst>
                                </p:cTn>
                              </p:par>
                              <p:par>
                                <p:cTn id="77" presetID="39" presetClass="exit" presetSubtype="0" decel="100000" fill="hold" grpId="1" nodeType="withEffect">
                                  <p:stCondLst>
                                    <p:cond delay="0"/>
                                  </p:stCondLst>
                                  <p:childTnLst>
                                    <p:anim calcmode="lin" valueType="num">
                                      <p:cBhvr>
                                        <p:cTn id="78" dur="500"/>
                                        <p:tgtEl>
                                          <p:spTgt spid="200720"/>
                                        </p:tgtEl>
                                        <p:attrNameLst>
                                          <p:attrName>ppt_h</p:attrName>
                                        </p:attrNameLst>
                                      </p:cBhvr>
                                      <p:tavLst>
                                        <p:tav tm="0">
                                          <p:val>
                                            <p:strVal val="ppt_h"/>
                                          </p:val>
                                        </p:tav>
                                        <p:tav tm="50000">
                                          <p:val>
                                            <p:strVal val="ppt_h/20"/>
                                          </p:val>
                                        </p:tav>
                                        <p:tav tm="100000">
                                          <p:val>
                                            <p:strVal val="ppt_h/20"/>
                                          </p:val>
                                        </p:tav>
                                      </p:tavLst>
                                    </p:anim>
                                    <p:anim calcmode="lin" valueType="num">
                                      <p:cBhvr>
                                        <p:cTn id="79" dur="500"/>
                                        <p:tgtEl>
                                          <p:spTgt spid="200720"/>
                                        </p:tgtEl>
                                        <p:attrNameLst>
                                          <p:attrName>ppt_w</p:attrName>
                                        </p:attrNameLst>
                                      </p:cBhvr>
                                      <p:tavLst>
                                        <p:tav tm="0">
                                          <p:val>
                                            <p:strVal val="ppt_w"/>
                                          </p:val>
                                        </p:tav>
                                        <p:tav tm="50000">
                                          <p:val>
                                            <p:strVal val="ppt_w+.3"/>
                                          </p:val>
                                        </p:tav>
                                        <p:tav tm="100000">
                                          <p:val>
                                            <p:strVal val="ppt_w+.3"/>
                                          </p:val>
                                        </p:tav>
                                      </p:tavLst>
                                    </p:anim>
                                    <p:anim calcmode="lin" valueType="num">
                                      <p:cBhvr>
                                        <p:cTn id="80" dur="500"/>
                                        <p:tgtEl>
                                          <p:spTgt spid="200720"/>
                                        </p:tgtEl>
                                        <p:attrNameLst>
                                          <p:attrName>ppt_x</p:attrName>
                                        </p:attrNameLst>
                                      </p:cBhvr>
                                      <p:tavLst>
                                        <p:tav tm="0">
                                          <p:val>
                                            <p:strVal val="ppt_x"/>
                                          </p:val>
                                        </p:tav>
                                        <p:tav tm="50000">
                                          <p:val>
                                            <p:strVal val="ppt_x"/>
                                          </p:val>
                                        </p:tav>
                                        <p:tav tm="100000">
                                          <p:val>
                                            <p:strVal val="ppt_x-.3"/>
                                          </p:val>
                                        </p:tav>
                                      </p:tavLst>
                                    </p:anim>
                                    <p:anim calcmode="lin" valueType="num">
                                      <p:cBhvr>
                                        <p:cTn id="81" dur="500"/>
                                        <p:tgtEl>
                                          <p:spTgt spid="200720"/>
                                        </p:tgtEl>
                                        <p:attrNameLst>
                                          <p:attrName>ppt_y</p:attrName>
                                        </p:attrNameLst>
                                      </p:cBhvr>
                                      <p:tavLst>
                                        <p:tav tm="0">
                                          <p:val>
                                            <p:strVal val="ppt_y"/>
                                          </p:val>
                                        </p:tav>
                                        <p:tav tm="100000">
                                          <p:val>
                                            <p:strVal val="ppt_y"/>
                                          </p:val>
                                        </p:tav>
                                      </p:tavLst>
                                    </p:anim>
                                    <p:set>
                                      <p:cBhvr>
                                        <p:cTn id="82" dur="1" fill="hold">
                                          <p:stCondLst>
                                            <p:cond delay="499"/>
                                          </p:stCondLst>
                                        </p:cTn>
                                        <p:tgtEl>
                                          <p:spTgt spid="200720"/>
                                        </p:tgtEl>
                                        <p:attrNameLst>
                                          <p:attrName>style.visibility</p:attrName>
                                        </p:attrNameLst>
                                      </p:cBhvr>
                                      <p:to>
                                        <p:strVal val="hidden"/>
                                      </p:to>
                                    </p:set>
                                  </p:childTnLst>
                                </p:cTn>
                              </p:par>
                              <p:par>
                                <p:cTn id="83" presetID="39" presetClass="exit" presetSubtype="0" decel="100000" fill="hold" grpId="1" nodeType="withEffect">
                                  <p:stCondLst>
                                    <p:cond delay="0"/>
                                  </p:stCondLst>
                                  <p:childTnLst>
                                    <p:anim calcmode="lin" valueType="num">
                                      <p:cBhvr>
                                        <p:cTn id="84" dur="500"/>
                                        <p:tgtEl>
                                          <p:spTgt spid="200721"/>
                                        </p:tgtEl>
                                        <p:attrNameLst>
                                          <p:attrName>ppt_h</p:attrName>
                                        </p:attrNameLst>
                                      </p:cBhvr>
                                      <p:tavLst>
                                        <p:tav tm="0">
                                          <p:val>
                                            <p:strVal val="ppt_h"/>
                                          </p:val>
                                        </p:tav>
                                        <p:tav tm="50000">
                                          <p:val>
                                            <p:strVal val="ppt_h/20"/>
                                          </p:val>
                                        </p:tav>
                                        <p:tav tm="100000">
                                          <p:val>
                                            <p:strVal val="ppt_h/20"/>
                                          </p:val>
                                        </p:tav>
                                      </p:tavLst>
                                    </p:anim>
                                    <p:anim calcmode="lin" valueType="num">
                                      <p:cBhvr>
                                        <p:cTn id="85" dur="500"/>
                                        <p:tgtEl>
                                          <p:spTgt spid="200721"/>
                                        </p:tgtEl>
                                        <p:attrNameLst>
                                          <p:attrName>ppt_w</p:attrName>
                                        </p:attrNameLst>
                                      </p:cBhvr>
                                      <p:tavLst>
                                        <p:tav tm="0">
                                          <p:val>
                                            <p:strVal val="ppt_w"/>
                                          </p:val>
                                        </p:tav>
                                        <p:tav tm="50000">
                                          <p:val>
                                            <p:strVal val="ppt_w+.3"/>
                                          </p:val>
                                        </p:tav>
                                        <p:tav tm="100000">
                                          <p:val>
                                            <p:strVal val="ppt_w+.3"/>
                                          </p:val>
                                        </p:tav>
                                      </p:tavLst>
                                    </p:anim>
                                    <p:anim calcmode="lin" valueType="num">
                                      <p:cBhvr>
                                        <p:cTn id="86" dur="500"/>
                                        <p:tgtEl>
                                          <p:spTgt spid="200721"/>
                                        </p:tgtEl>
                                        <p:attrNameLst>
                                          <p:attrName>ppt_x</p:attrName>
                                        </p:attrNameLst>
                                      </p:cBhvr>
                                      <p:tavLst>
                                        <p:tav tm="0">
                                          <p:val>
                                            <p:strVal val="ppt_x"/>
                                          </p:val>
                                        </p:tav>
                                        <p:tav tm="50000">
                                          <p:val>
                                            <p:strVal val="ppt_x"/>
                                          </p:val>
                                        </p:tav>
                                        <p:tav tm="100000">
                                          <p:val>
                                            <p:strVal val="ppt_x-.3"/>
                                          </p:val>
                                        </p:tav>
                                      </p:tavLst>
                                    </p:anim>
                                    <p:anim calcmode="lin" valueType="num">
                                      <p:cBhvr>
                                        <p:cTn id="87" dur="500"/>
                                        <p:tgtEl>
                                          <p:spTgt spid="200721"/>
                                        </p:tgtEl>
                                        <p:attrNameLst>
                                          <p:attrName>ppt_y</p:attrName>
                                        </p:attrNameLst>
                                      </p:cBhvr>
                                      <p:tavLst>
                                        <p:tav tm="0">
                                          <p:val>
                                            <p:strVal val="ppt_y"/>
                                          </p:val>
                                        </p:tav>
                                        <p:tav tm="100000">
                                          <p:val>
                                            <p:strVal val="ppt_y"/>
                                          </p:val>
                                        </p:tav>
                                      </p:tavLst>
                                    </p:anim>
                                    <p:set>
                                      <p:cBhvr>
                                        <p:cTn id="88" dur="1" fill="hold">
                                          <p:stCondLst>
                                            <p:cond delay="499"/>
                                          </p:stCondLst>
                                        </p:cTn>
                                        <p:tgtEl>
                                          <p:spTgt spid="200721"/>
                                        </p:tgtEl>
                                        <p:attrNameLst>
                                          <p:attrName>style.visibility</p:attrName>
                                        </p:attrNameLst>
                                      </p:cBhvr>
                                      <p:to>
                                        <p:strVal val="hidden"/>
                                      </p:to>
                                    </p:set>
                                  </p:childTnLst>
                                </p:cTn>
                              </p:par>
                              <p:par>
                                <p:cTn id="89" presetID="39" presetClass="exit" presetSubtype="0" decel="100000" fill="hold" nodeType="withEffect">
                                  <p:stCondLst>
                                    <p:cond delay="0"/>
                                  </p:stCondLst>
                                  <p:childTnLst>
                                    <p:anim calcmode="lin" valueType="num">
                                      <p:cBhvr>
                                        <p:cTn id="90" dur="500"/>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91" dur="500"/>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92" dur="500"/>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93" dur="500"/>
                                        <p:tgtEl>
                                          <p:spTgt spid="2"/>
                                        </p:tgtEl>
                                        <p:attrNameLst>
                                          <p:attrName>ppt_y</p:attrName>
                                        </p:attrNameLst>
                                      </p:cBhvr>
                                      <p:tavLst>
                                        <p:tav tm="0">
                                          <p:val>
                                            <p:strVal val="ppt_y"/>
                                          </p:val>
                                        </p:tav>
                                        <p:tav tm="100000">
                                          <p:val>
                                            <p:strVal val="ppt_y"/>
                                          </p:val>
                                        </p:tav>
                                      </p:tavLst>
                                    </p:anim>
                                    <p:set>
                                      <p:cBhvr>
                                        <p:cTn id="94" dur="1" fill="hold">
                                          <p:stCondLst>
                                            <p:cond delay="499"/>
                                          </p:stCondLst>
                                        </p:cTn>
                                        <p:tgtEl>
                                          <p:spTgt spid="2"/>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200733"/>
                                        </p:tgtEl>
                                        <p:attrNameLst>
                                          <p:attrName>style.visibility</p:attrName>
                                        </p:attrNameLst>
                                      </p:cBhvr>
                                      <p:to>
                                        <p:strVal val="visible"/>
                                      </p:to>
                                    </p:set>
                                    <p:anim calcmode="lin" valueType="num">
                                      <p:cBhvr>
                                        <p:cTn id="99" dur="1000" fill="hold"/>
                                        <p:tgtEl>
                                          <p:spTgt spid="200733"/>
                                        </p:tgtEl>
                                        <p:attrNameLst>
                                          <p:attrName>ppt_w</p:attrName>
                                        </p:attrNameLst>
                                      </p:cBhvr>
                                      <p:tavLst>
                                        <p:tav tm="0">
                                          <p:val>
                                            <p:fltVal val="0"/>
                                          </p:val>
                                        </p:tav>
                                        <p:tav tm="100000">
                                          <p:val>
                                            <p:strVal val="#ppt_w"/>
                                          </p:val>
                                        </p:tav>
                                      </p:tavLst>
                                    </p:anim>
                                    <p:anim calcmode="lin" valueType="num">
                                      <p:cBhvr>
                                        <p:cTn id="100" dur="1000" fill="hold"/>
                                        <p:tgtEl>
                                          <p:spTgt spid="2007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6" grpId="0" animBg="1"/>
      <p:bldP spid="200716" grpId="1" animBg="1"/>
      <p:bldP spid="200717" grpId="0" animBg="1"/>
      <p:bldP spid="200717" grpId="1" animBg="1"/>
      <p:bldP spid="200718" grpId="0" animBg="1"/>
      <p:bldP spid="200718" grpId="1" animBg="1"/>
      <p:bldP spid="200719" grpId="0" animBg="1"/>
      <p:bldP spid="200719" grpId="1" animBg="1"/>
      <p:bldP spid="200720" grpId="0" animBg="1"/>
      <p:bldP spid="200720" grpId="1" animBg="1"/>
      <p:bldP spid="200721" grpId="0" animBg="1"/>
      <p:bldP spid="200721" grpId="1" animBg="1"/>
      <p:bldP spid="2007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5"/>
          <p:cNvSpPr txBox="1">
            <a:spLocks noChangeArrowheads="1"/>
          </p:cNvSpPr>
          <p:nvPr/>
        </p:nvSpPr>
        <p:spPr bwMode="auto">
          <a:xfrm>
            <a:off x="1066800" y="1488214"/>
            <a:ext cx="7620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200" b="1" dirty="0" err="1">
                <a:solidFill>
                  <a:schemeClr val="accent2"/>
                </a:solidFill>
              </a:rPr>
              <a:t>Những</a:t>
            </a:r>
            <a:r>
              <a:rPr lang="en-US" sz="2200" b="1" dirty="0">
                <a:solidFill>
                  <a:schemeClr val="accent2"/>
                </a:solidFill>
              </a:rPr>
              <a:t> </a:t>
            </a:r>
            <a:r>
              <a:rPr lang="en-US" sz="2200" b="1" dirty="0" err="1">
                <a:solidFill>
                  <a:schemeClr val="accent2"/>
                </a:solidFill>
              </a:rPr>
              <a:t>hành</a:t>
            </a:r>
            <a:r>
              <a:rPr lang="en-US" sz="2200" b="1" dirty="0">
                <a:solidFill>
                  <a:schemeClr val="accent2"/>
                </a:solidFill>
              </a:rPr>
              <a:t> vi, </a:t>
            </a:r>
            <a:r>
              <a:rPr lang="en-US" sz="2200" b="1" dirty="0" err="1">
                <a:solidFill>
                  <a:schemeClr val="accent2"/>
                </a:solidFill>
              </a:rPr>
              <a:t>việc</a:t>
            </a:r>
            <a:r>
              <a:rPr lang="en-US" sz="2200" b="1" dirty="0">
                <a:solidFill>
                  <a:schemeClr val="accent2"/>
                </a:solidFill>
              </a:rPr>
              <a:t> </a:t>
            </a:r>
            <a:r>
              <a:rPr lang="en-US" sz="2200" b="1" dirty="0" err="1">
                <a:solidFill>
                  <a:schemeClr val="accent2"/>
                </a:solidFill>
              </a:rPr>
              <a:t>làm</a:t>
            </a:r>
            <a:r>
              <a:rPr lang="en-US" sz="2200" b="1" dirty="0">
                <a:solidFill>
                  <a:schemeClr val="accent2"/>
                </a:solidFill>
              </a:rPr>
              <a:t> </a:t>
            </a:r>
            <a:r>
              <a:rPr lang="en-US" sz="2200" b="1" dirty="0" err="1">
                <a:solidFill>
                  <a:schemeClr val="accent2"/>
                </a:solidFill>
              </a:rPr>
              <a:t>nào</a:t>
            </a:r>
            <a:r>
              <a:rPr lang="en-US" sz="2200" b="1" dirty="0">
                <a:solidFill>
                  <a:schemeClr val="accent2"/>
                </a:solidFill>
              </a:rPr>
              <a:t> </a:t>
            </a:r>
            <a:r>
              <a:rPr lang="en-US" sz="2200" b="1" dirty="0" err="1">
                <a:solidFill>
                  <a:schemeClr val="accent2"/>
                </a:solidFill>
              </a:rPr>
              <a:t>dưới</a:t>
            </a:r>
            <a:r>
              <a:rPr lang="en-US" sz="2200" b="1" dirty="0">
                <a:solidFill>
                  <a:schemeClr val="accent2"/>
                </a:solidFill>
              </a:rPr>
              <a:t> </a:t>
            </a:r>
            <a:r>
              <a:rPr lang="en-US" sz="2200" b="1" dirty="0" err="1">
                <a:solidFill>
                  <a:schemeClr val="accent2"/>
                </a:solidFill>
              </a:rPr>
              <a:t>đây</a:t>
            </a:r>
            <a:r>
              <a:rPr lang="en-US" sz="2200" b="1" dirty="0">
                <a:solidFill>
                  <a:schemeClr val="accent2"/>
                </a:solidFill>
              </a:rPr>
              <a:t> </a:t>
            </a:r>
            <a:r>
              <a:rPr lang="en-US" sz="2200" b="1" dirty="0" err="1">
                <a:solidFill>
                  <a:schemeClr val="accent2"/>
                </a:solidFill>
              </a:rPr>
              <a:t>là</a:t>
            </a:r>
            <a:r>
              <a:rPr lang="en-US" sz="2200" b="1" dirty="0">
                <a:solidFill>
                  <a:schemeClr val="accent2"/>
                </a:solidFill>
              </a:rPr>
              <a:t> </a:t>
            </a:r>
            <a:r>
              <a:rPr lang="en-US" sz="2200" b="1" dirty="0" err="1">
                <a:solidFill>
                  <a:schemeClr val="accent2"/>
                </a:solidFill>
              </a:rPr>
              <a:t>phù</a:t>
            </a:r>
            <a:r>
              <a:rPr lang="en-US" sz="2200" b="1" dirty="0">
                <a:solidFill>
                  <a:schemeClr val="accent2"/>
                </a:solidFill>
              </a:rPr>
              <a:t> </a:t>
            </a:r>
            <a:r>
              <a:rPr lang="en-US" sz="2200" b="1" dirty="0" err="1">
                <a:solidFill>
                  <a:schemeClr val="accent2"/>
                </a:solidFill>
              </a:rPr>
              <a:t>hợp</a:t>
            </a:r>
            <a:r>
              <a:rPr lang="en-US" sz="2200" b="1" dirty="0">
                <a:solidFill>
                  <a:schemeClr val="accent2"/>
                </a:solidFill>
              </a:rPr>
              <a:t> </a:t>
            </a:r>
            <a:r>
              <a:rPr lang="en-US" sz="2200" b="1" dirty="0" err="1">
                <a:solidFill>
                  <a:schemeClr val="accent2"/>
                </a:solidFill>
              </a:rPr>
              <a:t>khi</a:t>
            </a:r>
            <a:r>
              <a:rPr lang="en-US" sz="2200" b="1" dirty="0">
                <a:solidFill>
                  <a:schemeClr val="accent2"/>
                </a:solidFill>
              </a:rPr>
              <a:t> </a:t>
            </a:r>
            <a:r>
              <a:rPr lang="en-US" sz="2200" b="1" dirty="0" err="1">
                <a:solidFill>
                  <a:schemeClr val="accent2"/>
                </a:solidFill>
              </a:rPr>
              <a:t>đến</a:t>
            </a:r>
            <a:r>
              <a:rPr lang="en-US" sz="2200" b="1" dirty="0">
                <a:solidFill>
                  <a:schemeClr val="accent2"/>
                </a:solidFill>
              </a:rPr>
              <a:t> </a:t>
            </a:r>
            <a:r>
              <a:rPr lang="en-US" sz="2200" b="1" dirty="0" err="1">
                <a:solidFill>
                  <a:schemeClr val="accent2"/>
                </a:solidFill>
              </a:rPr>
              <a:t>Ủy</a:t>
            </a:r>
            <a:r>
              <a:rPr lang="en-US" sz="2200" b="1" dirty="0">
                <a:solidFill>
                  <a:schemeClr val="accent2"/>
                </a:solidFill>
              </a:rPr>
              <a:t> ban </a:t>
            </a:r>
            <a:r>
              <a:rPr lang="en-US" sz="2200" b="1" dirty="0" err="1">
                <a:solidFill>
                  <a:schemeClr val="accent2"/>
                </a:solidFill>
              </a:rPr>
              <a:t>nhân</a:t>
            </a:r>
            <a:r>
              <a:rPr lang="en-US" sz="2200" b="1" dirty="0">
                <a:solidFill>
                  <a:schemeClr val="accent2"/>
                </a:solidFill>
              </a:rPr>
              <a:t> </a:t>
            </a:r>
            <a:r>
              <a:rPr lang="en-US" sz="2200" b="1" dirty="0" err="1">
                <a:solidFill>
                  <a:schemeClr val="accent2"/>
                </a:solidFill>
              </a:rPr>
              <a:t>dân</a:t>
            </a:r>
            <a:r>
              <a:rPr lang="en-US" sz="2200" b="1" dirty="0">
                <a:solidFill>
                  <a:schemeClr val="accent2"/>
                </a:solidFill>
              </a:rPr>
              <a:t> </a:t>
            </a:r>
            <a:r>
              <a:rPr lang="en-US" sz="2200" b="1" dirty="0" err="1">
                <a:solidFill>
                  <a:schemeClr val="accent2"/>
                </a:solidFill>
              </a:rPr>
              <a:t>xã</a:t>
            </a:r>
            <a:r>
              <a:rPr lang="en-US" sz="2200" b="1" dirty="0">
                <a:solidFill>
                  <a:schemeClr val="accent2"/>
                </a:solidFill>
              </a:rPr>
              <a:t> ?</a:t>
            </a:r>
          </a:p>
        </p:txBody>
      </p:sp>
      <p:sp>
        <p:nvSpPr>
          <p:cNvPr id="73731" name="Rectangle 10"/>
          <p:cNvSpPr>
            <a:spLocks noChangeArrowheads="1"/>
          </p:cNvSpPr>
          <p:nvPr/>
        </p:nvSpPr>
        <p:spPr bwMode="auto">
          <a:xfrm>
            <a:off x="1219200" y="335280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a) Nói chuyện to trong phòng làm việc.</a:t>
            </a:r>
          </a:p>
        </p:txBody>
      </p:sp>
      <p:sp>
        <p:nvSpPr>
          <p:cNvPr id="201740" name="Rectangle 12"/>
          <p:cNvSpPr>
            <a:spLocks noChangeArrowheads="1"/>
          </p:cNvSpPr>
          <p:nvPr/>
        </p:nvSpPr>
        <p:spPr bwMode="auto">
          <a:xfrm>
            <a:off x="1219200" y="403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b) Chào hỏi khi gặp các bác cán bộ Ủy ban nhân dân xã.</a:t>
            </a:r>
          </a:p>
        </p:txBody>
      </p:sp>
      <p:sp>
        <p:nvSpPr>
          <p:cNvPr id="201742" name="AutoShape 14"/>
          <p:cNvSpPr>
            <a:spLocks noChangeArrowheads="1"/>
          </p:cNvSpPr>
          <p:nvPr/>
        </p:nvSpPr>
        <p:spPr bwMode="auto">
          <a:xfrm>
            <a:off x="3924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FF0000"/>
                </a:solidFill>
              </a:rPr>
              <a:t>0</a:t>
            </a:r>
          </a:p>
        </p:txBody>
      </p:sp>
      <p:sp>
        <p:nvSpPr>
          <p:cNvPr id="201743" name="AutoShape 15"/>
          <p:cNvSpPr>
            <a:spLocks noChangeArrowheads="1"/>
          </p:cNvSpPr>
          <p:nvPr/>
        </p:nvSpPr>
        <p:spPr bwMode="auto">
          <a:xfrm>
            <a:off x="3927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800000"/>
                </a:solidFill>
              </a:rPr>
              <a:t>1</a:t>
            </a:r>
          </a:p>
        </p:txBody>
      </p:sp>
      <p:sp>
        <p:nvSpPr>
          <p:cNvPr id="201744" name="AutoShape 16"/>
          <p:cNvSpPr>
            <a:spLocks noChangeArrowheads="1"/>
          </p:cNvSpPr>
          <p:nvPr/>
        </p:nvSpPr>
        <p:spPr bwMode="auto">
          <a:xfrm>
            <a:off x="3932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2</a:t>
            </a:r>
          </a:p>
        </p:txBody>
      </p:sp>
      <p:sp>
        <p:nvSpPr>
          <p:cNvPr id="201745" name="AutoShape 17"/>
          <p:cNvSpPr>
            <a:spLocks noChangeArrowheads="1"/>
          </p:cNvSpPr>
          <p:nvPr/>
        </p:nvSpPr>
        <p:spPr bwMode="auto">
          <a:xfrm>
            <a:off x="3924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3</a:t>
            </a:r>
          </a:p>
        </p:txBody>
      </p:sp>
      <p:sp>
        <p:nvSpPr>
          <p:cNvPr id="201746" name="AutoShape 18"/>
          <p:cNvSpPr>
            <a:spLocks noChangeArrowheads="1"/>
          </p:cNvSpPr>
          <p:nvPr/>
        </p:nvSpPr>
        <p:spPr bwMode="auto">
          <a:xfrm>
            <a:off x="3924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4</a:t>
            </a:r>
          </a:p>
        </p:txBody>
      </p:sp>
      <p:sp>
        <p:nvSpPr>
          <p:cNvPr id="201747" name="AutoShape 19"/>
          <p:cNvSpPr>
            <a:spLocks noChangeArrowheads="1"/>
          </p:cNvSpPr>
          <p:nvPr/>
        </p:nvSpPr>
        <p:spPr bwMode="auto">
          <a:xfrm>
            <a:off x="3914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5</a:t>
            </a:r>
          </a:p>
        </p:txBody>
      </p:sp>
      <p:grpSp>
        <p:nvGrpSpPr>
          <p:cNvPr id="2" name="Group 26"/>
          <p:cNvGrpSpPr>
            <a:grpSpLocks/>
          </p:cNvGrpSpPr>
          <p:nvPr/>
        </p:nvGrpSpPr>
        <p:grpSpPr bwMode="auto">
          <a:xfrm>
            <a:off x="2667000" y="5410200"/>
            <a:ext cx="3436938" cy="936625"/>
            <a:chOff x="912" y="2592"/>
            <a:chExt cx="3072" cy="960"/>
          </a:xfrm>
        </p:grpSpPr>
        <p:sp>
          <p:nvSpPr>
            <p:cNvPr id="73745" name="Oval 27"/>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p>
          </p:txBody>
        </p:sp>
        <p:sp>
          <p:nvSpPr>
            <p:cNvPr id="73746" name="WordArt 28"/>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vi-VN" sz="3600" b="1" i="1" kern="10" dirty="0">
                  <a:ln w="9525">
                    <a:solidFill>
                      <a:srgbClr val="FF0000"/>
                    </a:solidFill>
                    <a:round/>
                    <a:headEnd/>
                    <a:tailEnd/>
                  </a:ln>
                  <a:solidFill>
                    <a:srgbClr val="FF6600"/>
                  </a:solidFill>
                  <a:latin typeface=".VnTime"/>
                </a:rPr>
                <a:t>Hết giờ</a:t>
              </a:r>
            </a:p>
          </p:txBody>
        </p:sp>
      </p:grpSp>
      <p:sp>
        <p:nvSpPr>
          <p:cNvPr id="73741" name="Rectangle 31"/>
          <p:cNvSpPr>
            <a:spLocks noChangeArrowheads="1"/>
          </p:cNvSpPr>
          <p:nvPr/>
        </p:nvSpPr>
        <p:spPr bwMode="auto">
          <a:xfrm>
            <a:off x="914400" y="3152775"/>
            <a:ext cx="304800" cy="533400"/>
          </a:xfrm>
          <a:prstGeom prst="rect">
            <a:avLst/>
          </a:prstGeom>
          <a:solidFill>
            <a:srgbClr val="0099FF"/>
          </a:solidFill>
          <a:ln w="9525">
            <a:solidFill>
              <a:schemeClr val="tx1"/>
            </a:solidFill>
            <a:miter lim="800000"/>
            <a:headEnd/>
            <a:tailEnd/>
          </a:ln>
        </p:spPr>
        <p:txBody>
          <a:bodyPr wrap="none" anchor="ctr"/>
          <a:lstStyle/>
          <a:p>
            <a:pPr algn="ctr"/>
            <a:endParaRPr lang="en-US">
              <a:solidFill>
                <a:schemeClr val="hlink"/>
              </a:solidFill>
            </a:endParaRPr>
          </a:p>
        </p:txBody>
      </p:sp>
      <p:sp>
        <p:nvSpPr>
          <p:cNvPr id="201760" name="Rectangle 32"/>
          <p:cNvSpPr>
            <a:spLocks noChangeArrowheads="1"/>
          </p:cNvSpPr>
          <p:nvPr/>
        </p:nvSpPr>
        <p:spPr bwMode="auto">
          <a:xfrm>
            <a:off x="917575" y="3838575"/>
            <a:ext cx="304800" cy="533400"/>
          </a:xfrm>
          <a:prstGeom prst="rect">
            <a:avLst/>
          </a:prstGeom>
          <a:solidFill>
            <a:srgbClr val="FF3300"/>
          </a:solidFill>
          <a:ln w="9525">
            <a:solidFill>
              <a:schemeClr val="tx1"/>
            </a:solidFill>
            <a:miter lim="800000"/>
            <a:headEnd/>
            <a:tailEnd/>
          </a:ln>
        </p:spPr>
        <p:txBody>
          <a:bodyPr wrap="none" anchor="ctr"/>
          <a:lstStyle/>
          <a:p>
            <a:pPr algn="ctr"/>
            <a:endParaRPr lang="en-US">
              <a:solidFill>
                <a:schemeClr val="hlink"/>
              </a:solidFill>
            </a:endParaRPr>
          </a:p>
        </p:txBody>
      </p:sp>
      <p:sp>
        <p:nvSpPr>
          <p:cNvPr id="73744" name="Rectangle 4"/>
          <p:cNvSpPr>
            <a:spLocks noChangeArrowheads="1"/>
          </p:cNvSpPr>
          <p:nvPr/>
        </p:nvSpPr>
        <p:spPr bwMode="auto">
          <a:xfrm>
            <a:off x="1066800" y="6858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dirty="0" err="1">
                <a:solidFill>
                  <a:schemeClr val="accent2"/>
                </a:solidFill>
                <a:latin typeface="Times New Roman" pitchFamily="18" charset="0"/>
                <a:cs typeface="Times New Roman" pitchFamily="18" charset="0"/>
              </a:rPr>
              <a:t>Hoạt</a:t>
            </a:r>
            <a:r>
              <a:rPr lang="en-US" sz="2800" b="1" i="1" u="sng" dirty="0">
                <a:solidFill>
                  <a:schemeClr val="accent2"/>
                </a:solidFill>
                <a:latin typeface="Times New Roman" pitchFamily="18" charset="0"/>
                <a:cs typeface="Times New Roman" pitchFamily="18" charset="0"/>
              </a:rPr>
              <a:t> </a:t>
            </a:r>
            <a:r>
              <a:rPr lang="en-US" sz="2800" b="1" i="1" u="sng" dirty="0" err="1">
                <a:solidFill>
                  <a:schemeClr val="accent2"/>
                </a:solidFill>
                <a:latin typeface="Times New Roman" pitchFamily="18" charset="0"/>
                <a:cs typeface="Times New Roman" pitchFamily="18" charset="0"/>
              </a:rPr>
              <a:t>động</a:t>
            </a:r>
            <a:r>
              <a:rPr lang="en-US" sz="2800" b="1" i="1" u="sng" dirty="0">
                <a:solidFill>
                  <a:schemeClr val="accent2"/>
                </a:solidFill>
                <a:latin typeface="Times New Roman" pitchFamily="18" charset="0"/>
                <a:cs typeface="Times New Roman" pitchFamily="18" charset="0"/>
              </a:rPr>
              <a:t> 2:</a:t>
            </a:r>
            <a:r>
              <a:rPr lang="en-US" sz="2800" b="1" dirty="0">
                <a:solidFill>
                  <a:schemeClr val="accent2"/>
                </a:solidFill>
              </a:rPr>
              <a:t> </a:t>
            </a:r>
            <a:r>
              <a:rPr lang="en-US" sz="2800" b="1" dirty="0" err="1">
                <a:solidFill>
                  <a:schemeClr val="accent2"/>
                </a:solidFill>
              </a:rPr>
              <a:t>Làm</a:t>
            </a:r>
            <a:r>
              <a:rPr lang="en-US" sz="2800" b="1" dirty="0">
                <a:solidFill>
                  <a:schemeClr val="accent2"/>
                </a:solidFill>
              </a:rPr>
              <a:t> </a:t>
            </a:r>
            <a:r>
              <a:rPr lang="en-US" sz="2800" b="1" dirty="0" err="1">
                <a:solidFill>
                  <a:schemeClr val="accent2"/>
                </a:solidFill>
              </a:rPr>
              <a:t>bài</a:t>
            </a:r>
            <a:r>
              <a:rPr lang="en-US" sz="2800" b="1" dirty="0">
                <a:solidFill>
                  <a:schemeClr val="accent2"/>
                </a:solidFill>
              </a:rPr>
              <a:t> </a:t>
            </a:r>
            <a:r>
              <a:rPr lang="en-US" sz="2800" b="1" dirty="0" err="1">
                <a:solidFill>
                  <a:schemeClr val="accent2"/>
                </a:solidFill>
              </a:rPr>
              <a:t>tập</a:t>
            </a:r>
            <a:r>
              <a:rPr lang="en-US" sz="2800" b="1" dirty="0">
                <a:solidFill>
                  <a:schemeClr val="accent2"/>
                </a:solidFill>
              </a:rPr>
              <a:t> 3</a:t>
            </a:r>
            <a:endParaRPr lang="en-US" sz="28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1740"/>
                                        </p:tgtEl>
                                        <p:attrNameLst>
                                          <p:attrName>style.visibility</p:attrName>
                                        </p:attrNameLst>
                                      </p:cBhvr>
                                      <p:to>
                                        <p:strVal val="visible"/>
                                      </p:to>
                                    </p:set>
                                    <p:animEffect transition="in" filter="blinds(horizontal)">
                                      <p:cBhvr>
                                        <p:cTn id="7" dur="500"/>
                                        <p:tgtEl>
                                          <p:spTgt spid="201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201747"/>
                                        </p:tgtEl>
                                        <p:attrNameLst>
                                          <p:attrName>ppt_w</p:attrName>
                                        </p:attrNameLst>
                                      </p:cBhvr>
                                      <p:tavLst>
                                        <p:tav tm="0">
                                          <p:val>
                                            <p:strVal val="ppt_w"/>
                                          </p:val>
                                        </p:tav>
                                        <p:tav tm="100000">
                                          <p:val>
                                            <p:strVal val="ppt_w*0.05"/>
                                          </p:val>
                                        </p:tav>
                                      </p:tavLst>
                                    </p:anim>
                                    <p:anim calcmode="lin" valueType="num">
                                      <p:cBhvr>
                                        <p:cTn id="12" dur="1000"/>
                                        <p:tgtEl>
                                          <p:spTgt spid="201747"/>
                                        </p:tgtEl>
                                        <p:attrNameLst>
                                          <p:attrName>ppt_h</p:attrName>
                                        </p:attrNameLst>
                                      </p:cBhvr>
                                      <p:tavLst>
                                        <p:tav tm="0">
                                          <p:val>
                                            <p:strVal val="ppt_h"/>
                                          </p:val>
                                        </p:tav>
                                        <p:tav tm="100000">
                                          <p:val>
                                            <p:strVal val="ppt_h"/>
                                          </p:val>
                                        </p:tav>
                                      </p:tavLst>
                                    </p:anim>
                                    <p:anim calcmode="lin" valueType="num">
                                      <p:cBhvr>
                                        <p:cTn id="13" dur="1000"/>
                                        <p:tgtEl>
                                          <p:spTgt spid="201747"/>
                                        </p:tgtEl>
                                        <p:attrNameLst>
                                          <p:attrName>ppt_x</p:attrName>
                                        </p:attrNameLst>
                                      </p:cBhvr>
                                      <p:tavLst>
                                        <p:tav tm="0">
                                          <p:val>
                                            <p:strVal val="ppt_x"/>
                                          </p:val>
                                        </p:tav>
                                        <p:tav tm="100000">
                                          <p:val>
                                            <p:strVal val="ppt_x-.2"/>
                                          </p:val>
                                        </p:tav>
                                      </p:tavLst>
                                    </p:anim>
                                    <p:anim calcmode="lin" valueType="num">
                                      <p:cBhvr>
                                        <p:cTn id="14" dur="1000"/>
                                        <p:tgtEl>
                                          <p:spTgt spid="201747"/>
                                        </p:tgtEl>
                                        <p:attrNameLst>
                                          <p:attrName>ppt_y</p:attrName>
                                        </p:attrNameLst>
                                      </p:cBhvr>
                                      <p:tavLst>
                                        <p:tav tm="0">
                                          <p:val>
                                            <p:strVal val="ppt_y"/>
                                          </p:val>
                                        </p:tav>
                                        <p:tav tm="100000">
                                          <p:val>
                                            <p:strVal val="ppt_y"/>
                                          </p:val>
                                        </p:tav>
                                      </p:tavLst>
                                    </p:anim>
                                    <p:animEffect transition="out" filter="fade">
                                      <p:cBhvr>
                                        <p:cTn id="15" dur="1000"/>
                                        <p:tgtEl>
                                          <p:spTgt spid="201747"/>
                                        </p:tgtEl>
                                      </p:cBhvr>
                                    </p:animEffect>
                                    <p:set>
                                      <p:cBhvr>
                                        <p:cTn id="16" dur="1" fill="hold">
                                          <p:stCondLst>
                                            <p:cond delay="999"/>
                                          </p:stCondLst>
                                        </p:cTn>
                                        <p:tgtEl>
                                          <p:spTgt spid="201747"/>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201746"/>
                                        </p:tgtEl>
                                        <p:attrNameLst>
                                          <p:attrName>ppt_w</p:attrName>
                                        </p:attrNameLst>
                                      </p:cBhvr>
                                      <p:tavLst>
                                        <p:tav tm="0">
                                          <p:val>
                                            <p:strVal val="ppt_w"/>
                                          </p:val>
                                        </p:tav>
                                        <p:tav tm="100000">
                                          <p:val>
                                            <p:strVal val="ppt_w*0.05"/>
                                          </p:val>
                                        </p:tav>
                                      </p:tavLst>
                                    </p:anim>
                                    <p:anim calcmode="lin" valueType="num">
                                      <p:cBhvr>
                                        <p:cTn id="20" dur="1000"/>
                                        <p:tgtEl>
                                          <p:spTgt spid="201746"/>
                                        </p:tgtEl>
                                        <p:attrNameLst>
                                          <p:attrName>ppt_h</p:attrName>
                                        </p:attrNameLst>
                                      </p:cBhvr>
                                      <p:tavLst>
                                        <p:tav tm="0">
                                          <p:val>
                                            <p:strVal val="ppt_h"/>
                                          </p:val>
                                        </p:tav>
                                        <p:tav tm="100000">
                                          <p:val>
                                            <p:strVal val="ppt_h"/>
                                          </p:val>
                                        </p:tav>
                                      </p:tavLst>
                                    </p:anim>
                                    <p:anim calcmode="lin" valueType="num">
                                      <p:cBhvr>
                                        <p:cTn id="21" dur="1000"/>
                                        <p:tgtEl>
                                          <p:spTgt spid="201746"/>
                                        </p:tgtEl>
                                        <p:attrNameLst>
                                          <p:attrName>ppt_x</p:attrName>
                                        </p:attrNameLst>
                                      </p:cBhvr>
                                      <p:tavLst>
                                        <p:tav tm="0">
                                          <p:val>
                                            <p:strVal val="ppt_x"/>
                                          </p:val>
                                        </p:tav>
                                        <p:tav tm="100000">
                                          <p:val>
                                            <p:strVal val="ppt_x-.2"/>
                                          </p:val>
                                        </p:tav>
                                      </p:tavLst>
                                    </p:anim>
                                    <p:anim calcmode="lin" valueType="num">
                                      <p:cBhvr>
                                        <p:cTn id="22" dur="1000"/>
                                        <p:tgtEl>
                                          <p:spTgt spid="201746"/>
                                        </p:tgtEl>
                                        <p:attrNameLst>
                                          <p:attrName>ppt_y</p:attrName>
                                        </p:attrNameLst>
                                      </p:cBhvr>
                                      <p:tavLst>
                                        <p:tav tm="0">
                                          <p:val>
                                            <p:strVal val="ppt_y"/>
                                          </p:val>
                                        </p:tav>
                                        <p:tav tm="100000">
                                          <p:val>
                                            <p:strVal val="ppt_y"/>
                                          </p:val>
                                        </p:tav>
                                      </p:tavLst>
                                    </p:anim>
                                    <p:animEffect transition="out" filter="fade">
                                      <p:cBhvr>
                                        <p:cTn id="23" dur="1000"/>
                                        <p:tgtEl>
                                          <p:spTgt spid="201746"/>
                                        </p:tgtEl>
                                      </p:cBhvr>
                                    </p:animEffect>
                                    <p:set>
                                      <p:cBhvr>
                                        <p:cTn id="24" dur="1" fill="hold">
                                          <p:stCondLst>
                                            <p:cond delay="999"/>
                                          </p:stCondLst>
                                        </p:cTn>
                                        <p:tgtEl>
                                          <p:spTgt spid="201746"/>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201745"/>
                                        </p:tgtEl>
                                        <p:attrNameLst>
                                          <p:attrName>ppt_w</p:attrName>
                                        </p:attrNameLst>
                                      </p:cBhvr>
                                      <p:tavLst>
                                        <p:tav tm="0">
                                          <p:val>
                                            <p:strVal val="ppt_w"/>
                                          </p:val>
                                        </p:tav>
                                        <p:tav tm="100000">
                                          <p:val>
                                            <p:strVal val="ppt_w*0.05"/>
                                          </p:val>
                                        </p:tav>
                                      </p:tavLst>
                                    </p:anim>
                                    <p:anim calcmode="lin" valueType="num">
                                      <p:cBhvr>
                                        <p:cTn id="28" dur="1000"/>
                                        <p:tgtEl>
                                          <p:spTgt spid="201745"/>
                                        </p:tgtEl>
                                        <p:attrNameLst>
                                          <p:attrName>ppt_h</p:attrName>
                                        </p:attrNameLst>
                                      </p:cBhvr>
                                      <p:tavLst>
                                        <p:tav tm="0">
                                          <p:val>
                                            <p:strVal val="ppt_h"/>
                                          </p:val>
                                        </p:tav>
                                        <p:tav tm="100000">
                                          <p:val>
                                            <p:strVal val="ppt_h"/>
                                          </p:val>
                                        </p:tav>
                                      </p:tavLst>
                                    </p:anim>
                                    <p:anim calcmode="lin" valueType="num">
                                      <p:cBhvr>
                                        <p:cTn id="29" dur="1000"/>
                                        <p:tgtEl>
                                          <p:spTgt spid="201745"/>
                                        </p:tgtEl>
                                        <p:attrNameLst>
                                          <p:attrName>ppt_x</p:attrName>
                                        </p:attrNameLst>
                                      </p:cBhvr>
                                      <p:tavLst>
                                        <p:tav tm="0">
                                          <p:val>
                                            <p:strVal val="ppt_x"/>
                                          </p:val>
                                        </p:tav>
                                        <p:tav tm="100000">
                                          <p:val>
                                            <p:strVal val="ppt_x-.2"/>
                                          </p:val>
                                        </p:tav>
                                      </p:tavLst>
                                    </p:anim>
                                    <p:anim calcmode="lin" valueType="num">
                                      <p:cBhvr>
                                        <p:cTn id="30" dur="1000"/>
                                        <p:tgtEl>
                                          <p:spTgt spid="201745"/>
                                        </p:tgtEl>
                                        <p:attrNameLst>
                                          <p:attrName>ppt_y</p:attrName>
                                        </p:attrNameLst>
                                      </p:cBhvr>
                                      <p:tavLst>
                                        <p:tav tm="0">
                                          <p:val>
                                            <p:strVal val="ppt_y"/>
                                          </p:val>
                                        </p:tav>
                                        <p:tav tm="100000">
                                          <p:val>
                                            <p:strVal val="ppt_y"/>
                                          </p:val>
                                        </p:tav>
                                      </p:tavLst>
                                    </p:anim>
                                    <p:animEffect transition="out" filter="fade">
                                      <p:cBhvr>
                                        <p:cTn id="31" dur="1000"/>
                                        <p:tgtEl>
                                          <p:spTgt spid="201745"/>
                                        </p:tgtEl>
                                      </p:cBhvr>
                                    </p:animEffect>
                                    <p:set>
                                      <p:cBhvr>
                                        <p:cTn id="32" dur="1" fill="hold">
                                          <p:stCondLst>
                                            <p:cond delay="999"/>
                                          </p:stCondLst>
                                        </p:cTn>
                                        <p:tgtEl>
                                          <p:spTgt spid="20174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201744"/>
                                        </p:tgtEl>
                                        <p:attrNameLst>
                                          <p:attrName>ppt_w</p:attrName>
                                        </p:attrNameLst>
                                      </p:cBhvr>
                                      <p:tavLst>
                                        <p:tav tm="0">
                                          <p:val>
                                            <p:strVal val="ppt_w"/>
                                          </p:val>
                                        </p:tav>
                                        <p:tav tm="100000">
                                          <p:val>
                                            <p:strVal val="ppt_w*0.05"/>
                                          </p:val>
                                        </p:tav>
                                      </p:tavLst>
                                    </p:anim>
                                    <p:anim calcmode="lin" valueType="num">
                                      <p:cBhvr>
                                        <p:cTn id="36" dur="1000"/>
                                        <p:tgtEl>
                                          <p:spTgt spid="201744"/>
                                        </p:tgtEl>
                                        <p:attrNameLst>
                                          <p:attrName>ppt_h</p:attrName>
                                        </p:attrNameLst>
                                      </p:cBhvr>
                                      <p:tavLst>
                                        <p:tav tm="0">
                                          <p:val>
                                            <p:strVal val="ppt_h"/>
                                          </p:val>
                                        </p:tav>
                                        <p:tav tm="100000">
                                          <p:val>
                                            <p:strVal val="ppt_h"/>
                                          </p:val>
                                        </p:tav>
                                      </p:tavLst>
                                    </p:anim>
                                    <p:anim calcmode="lin" valueType="num">
                                      <p:cBhvr>
                                        <p:cTn id="37" dur="1000"/>
                                        <p:tgtEl>
                                          <p:spTgt spid="201744"/>
                                        </p:tgtEl>
                                        <p:attrNameLst>
                                          <p:attrName>ppt_x</p:attrName>
                                        </p:attrNameLst>
                                      </p:cBhvr>
                                      <p:tavLst>
                                        <p:tav tm="0">
                                          <p:val>
                                            <p:strVal val="ppt_x"/>
                                          </p:val>
                                        </p:tav>
                                        <p:tav tm="100000">
                                          <p:val>
                                            <p:strVal val="ppt_x-.2"/>
                                          </p:val>
                                        </p:tav>
                                      </p:tavLst>
                                    </p:anim>
                                    <p:anim calcmode="lin" valueType="num">
                                      <p:cBhvr>
                                        <p:cTn id="38" dur="1000"/>
                                        <p:tgtEl>
                                          <p:spTgt spid="201744"/>
                                        </p:tgtEl>
                                        <p:attrNameLst>
                                          <p:attrName>ppt_y</p:attrName>
                                        </p:attrNameLst>
                                      </p:cBhvr>
                                      <p:tavLst>
                                        <p:tav tm="0">
                                          <p:val>
                                            <p:strVal val="ppt_y"/>
                                          </p:val>
                                        </p:tav>
                                        <p:tav tm="100000">
                                          <p:val>
                                            <p:strVal val="ppt_y"/>
                                          </p:val>
                                        </p:tav>
                                      </p:tavLst>
                                    </p:anim>
                                    <p:animEffect transition="out" filter="fade">
                                      <p:cBhvr>
                                        <p:cTn id="39" dur="1000"/>
                                        <p:tgtEl>
                                          <p:spTgt spid="201744"/>
                                        </p:tgtEl>
                                      </p:cBhvr>
                                    </p:animEffect>
                                    <p:set>
                                      <p:cBhvr>
                                        <p:cTn id="40" dur="1" fill="hold">
                                          <p:stCondLst>
                                            <p:cond delay="999"/>
                                          </p:stCondLst>
                                        </p:cTn>
                                        <p:tgtEl>
                                          <p:spTgt spid="201744"/>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201743"/>
                                        </p:tgtEl>
                                        <p:attrNameLst>
                                          <p:attrName>ppt_w</p:attrName>
                                        </p:attrNameLst>
                                      </p:cBhvr>
                                      <p:tavLst>
                                        <p:tav tm="0">
                                          <p:val>
                                            <p:strVal val="ppt_w"/>
                                          </p:val>
                                        </p:tav>
                                        <p:tav tm="100000">
                                          <p:val>
                                            <p:strVal val="ppt_w*0.05"/>
                                          </p:val>
                                        </p:tav>
                                      </p:tavLst>
                                    </p:anim>
                                    <p:anim calcmode="lin" valueType="num">
                                      <p:cBhvr>
                                        <p:cTn id="44" dur="1000"/>
                                        <p:tgtEl>
                                          <p:spTgt spid="201743"/>
                                        </p:tgtEl>
                                        <p:attrNameLst>
                                          <p:attrName>ppt_h</p:attrName>
                                        </p:attrNameLst>
                                      </p:cBhvr>
                                      <p:tavLst>
                                        <p:tav tm="0">
                                          <p:val>
                                            <p:strVal val="ppt_h"/>
                                          </p:val>
                                        </p:tav>
                                        <p:tav tm="100000">
                                          <p:val>
                                            <p:strVal val="ppt_h"/>
                                          </p:val>
                                        </p:tav>
                                      </p:tavLst>
                                    </p:anim>
                                    <p:anim calcmode="lin" valueType="num">
                                      <p:cBhvr>
                                        <p:cTn id="45" dur="1000"/>
                                        <p:tgtEl>
                                          <p:spTgt spid="201743"/>
                                        </p:tgtEl>
                                        <p:attrNameLst>
                                          <p:attrName>ppt_x</p:attrName>
                                        </p:attrNameLst>
                                      </p:cBhvr>
                                      <p:tavLst>
                                        <p:tav tm="0">
                                          <p:val>
                                            <p:strVal val="ppt_x"/>
                                          </p:val>
                                        </p:tav>
                                        <p:tav tm="100000">
                                          <p:val>
                                            <p:strVal val="ppt_x-.2"/>
                                          </p:val>
                                        </p:tav>
                                      </p:tavLst>
                                    </p:anim>
                                    <p:anim calcmode="lin" valueType="num">
                                      <p:cBhvr>
                                        <p:cTn id="46" dur="1000"/>
                                        <p:tgtEl>
                                          <p:spTgt spid="201743"/>
                                        </p:tgtEl>
                                        <p:attrNameLst>
                                          <p:attrName>ppt_y</p:attrName>
                                        </p:attrNameLst>
                                      </p:cBhvr>
                                      <p:tavLst>
                                        <p:tav tm="0">
                                          <p:val>
                                            <p:strVal val="ppt_y"/>
                                          </p:val>
                                        </p:tav>
                                        <p:tav tm="100000">
                                          <p:val>
                                            <p:strVal val="ppt_y"/>
                                          </p:val>
                                        </p:tav>
                                      </p:tavLst>
                                    </p:anim>
                                    <p:animEffect transition="out" filter="fade">
                                      <p:cBhvr>
                                        <p:cTn id="47" dur="1000"/>
                                        <p:tgtEl>
                                          <p:spTgt spid="201743"/>
                                        </p:tgtEl>
                                      </p:cBhvr>
                                    </p:animEffect>
                                    <p:set>
                                      <p:cBhvr>
                                        <p:cTn id="48" dur="1" fill="hold">
                                          <p:stCondLst>
                                            <p:cond delay="999"/>
                                          </p:stCondLst>
                                        </p:cTn>
                                        <p:tgtEl>
                                          <p:spTgt spid="201743"/>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9" fill="hold" nodeType="afterGroup">
                            <p:stCondLst>
                              <p:cond delay="5000"/>
                            </p:stCondLst>
                            <p:childTnLst>
                              <p:par>
                                <p:cTn id="50" presetID="6" presetClass="emph" presetSubtype="0" fill="hold" grpId="0" nodeType="afterEffect">
                                  <p:stCondLst>
                                    <p:cond delay="0"/>
                                  </p:stCondLst>
                                  <p:childTnLst>
                                    <p:animScale>
                                      <p:cBhvr>
                                        <p:cTn id="51" dur="1000" fill="hold"/>
                                        <p:tgtEl>
                                          <p:spTgt spid="201742"/>
                                        </p:tgtEl>
                                      </p:cBhvr>
                                      <p:by x="130000" y="130000"/>
                                    </p:animScale>
                                  </p:childTnLst>
                                  <p:subTnLst>
                                    <p:audio>
                                      <p:cMediaNode>
                                        <p:cTn display="0" masterRel="sameClick">
                                          <p:stCondLst>
                                            <p:cond evt="begin" delay="0">
                                              <p:tn val="50"/>
                                            </p:cond>
                                          </p:stCondLst>
                                          <p:endCondLst>
                                            <p:cond evt="onStopAudio" delay="0">
                                              <p:tgtEl>
                                                <p:sldTgt/>
                                              </p:tgtEl>
                                            </p:cond>
                                          </p:endCondLst>
                                        </p:cTn>
                                        <p:tgtEl>
                                          <p:sndTgt r:embed="rId3" name="BELL.WAV"/>
                                        </p:tgtEl>
                                      </p:cMediaNode>
                                    </p:audio>
                                  </p:subTnLst>
                                </p:cTn>
                              </p:par>
                            </p:childTnLst>
                          </p:cTn>
                        </p:par>
                        <p:par>
                          <p:cTn id="52" fill="hold" nodeType="afterGroup">
                            <p:stCondLst>
                              <p:cond delay="6000"/>
                            </p:stCondLst>
                            <p:childTnLst>
                              <p:par>
                                <p:cTn id="53" presetID="23" presetClass="entr" presetSubtype="16" fill="remove"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3000" fill="hold"/>
                                        <p:tgtEl>
                                          <p:spTgt spid="2"/>
                                        </p:tgtEl>
                                        <p:attrNameLst>
                                          <p:attrName>ppt_w</p:attrName>
                                        </p:attrNameLst>
                                      </p:cBhvr>
                                      <p:tavLst>
                                        <p:tav tm="0">
                                          <p:val>
                                            <p:fltVal val="0"/>
                                          </p:val>
                                        </p:tav>
                                        <p:tav tm="100000">
                                          <p:val>
                                            <p:strVal val="#ppt_w"/>
                                          </p:val>
                                        </p:tav>
                                      </p:tavLst>
                                    </p:anim>
                                    <p:anim calcmode="lin" valueType="num">
                                      <p:cBhvr>
                                        <p:cTn id="56"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au hoi.wav"/>
                                        </p:tgtEl>
                                      </p:cMediaNode>
                                    </p:audio>
                                  </p:subTnLst>
                                </p:cTn>
                              </p:par>
                            </p:childTnLst>
                          </p:cTn>
                        </p:par>
                        <p:par>
                          <p:cTn id="57" fill="hold" nodeType="afterGroup">
                            <p:stCondLst>
                              <p:cond delay="9000"/>
                            </p:stCondLst>
                            <p:childTnLst>
                              <p:par>
                                <p:cTn id="58" presetID="39" presetClass="exit" presetSubtype="0" decel="100000" fill="hold" grpId="1" nodeType="afterEffect">
                                  <p:stCondLst>
                                    <p:cond delay="0"/>
                                  </p:stCondLst>
                                  <p:childTnLst>
                                    <p:anim calcmode="lin" valueType="num">
                                      <p:cBhvr>
                                        <p:cTn id="59" dur="500"/>
                                        <p:tgtEl>
                                          <p:spTgt spid="201742"/>
                                        </p:tgtEl>
                                        <p:attrNameLst>
                                          <p:attrName>ppt_h</p:attrName>
                                        </p:attrNameLst>
                                      </p:cBhvr>
                                      <p:tavLst>
                                        <p:tav tm="0">
                                          <p:val>
                                            <p:strVal val="ppt_h"/>
                                          </p:val>
                                        </p:tav>
                                        <p:tav tm="50000">
                                          <p:val>
                                            <p:strVal val="ppt_h/20"/>
                                          </p:val>
                                        </p:tav>
                                        <p:tav tm="100000">
                                          <p:val>
                                            <p:strVal val="ppt_h/20"/>
                                          </p:val>
                                        </p:tav>
                                      </p:tavLst>
                                    </p:anim>
                                    <p:anim calcmode="lin" valueType="num">
                                      <p:cBhvr>
                                        <p:cTn id="60" dur="500"/>
                                        <p:tgtEl>
                                          <p:spTgt spid="201742"/>
                                        </p:tgtEl>
                                        <p:attrNameLst>
                                          <p:attrName>ppt_w</p:attrName>
                                        </p:attrNameLst>
                                      </p:cBhvr>
                                      <p:tavLst>
                                        <p:tav tm="0">
                                          <p:val>
                                            <p:strVal val="ppt_w"/>
                                          </p:val>
                                        </p:tav>
                                        <p:tav tm="50000">
                                          <p:val>
                                            <p:strVal val="ppt_w+.3"/>
                                          </p:val>
                                        </p:tav>
                                        <p:tav tm="100000">
                                          <p:val>
                                            <p:strVal val="ppt_w+.3"/>
                                          </p:val>
                                        </p:tav>
                                      </p:tavLst>
                                    </p:anim>
                                    <p:anim calcmode="lin" valueType="num">
                                      <p:cBhvr>
                                        <p:cTn id="61" dur="500"/>
                                        <p:tgtEl>
                                          <p:spTgt spid="201742"/>
                                        </p:tgtEl>
                                        <p:attrNameLst>
                                          <p:attrName>ppt_x</p:attrName>
                                        </p:attrNameLst>
                                      </p:cBhvr>
                                      <p:tavLst>
                                        <p:tav tm="0">
                                          <p:val>
                                            <p:strVal val="ppt_x"/>
                                          </p:val>
                                        </p:tav>
                                        <p:tav tm="50000">
                                          <p:val>
                                            <p:strVal val="ppt_x"/>
                                          </p:val>
                                        </p:tav>
                                        <p:tav tm="100000">
                                          <p:val>
                                            <p:strVal val="ppt_x-.3"/>
                                          </p:val>
                                        </p:tav>
                                      </p:tavLst>
                                    </p:anim>
                                    <p:anim calcmode="lin" valueType="num">
                                      <p:cBhvr>
                                        <p:cTn id="62" dur="500"/>
                                        <p:tgtEl>
                                          <p:spTgt spid="201742"/>
                                        </p:tgtEl>
                                        <p:attrNameLst>
                                          <p:attrName>ppt_y</p:attrName>
                                        </p:attrNameLst>
                                      </p:cBhvr>
                                      <p:tavLst>
                                        <p:tav tm="0">
                                          <p:val>
                                            <p:strVal val="ppt_y"/>
                                          </p:val>
                                        </p:tav>
                                        <p:tav tm="100000">
                                          <p:val>
                                            <p:strVal val="ppt_y"/>
                                          </p:val>
                                        </p:tav>
                                      </p:tavLst>
                                    </p:anim>
                                    <p:set>
                                      <p:cBhvr>
                                        <p:cTn id="63" dur="1" fill="hold">
                                          <p:stCondLst>
                                            <p:cond delay="499"/>
                                          </p:stCondLst>
                                        </p:cTn>
                                        <p:tgtEl>
                                          <p:spTgt spid="201742"/>
                                        </p:tgtEl>
                                        <p:attrNameLst>
                                          <p:attrName>style.visibility</p:attrName>
                                        </p:attrNameLst>
                                      </p:cBhvr>
                                      <p:to>
                                        <p:strVal val="hidden"/>
                                      </p:to>
                                    </p:set>
                                  </p:childTnLst>
                                </p:cTn>
                              </p:par>
                              <p:par>
                                <p:cTn id="64" presetID="39" presetClass="exit" presetSubtype="0" decel="100000" fill="hold" grpId="1" nodeType="withEffect">
                                  <p:stCondLst>
                                    <p:cond delay="0"/>
                                  </p:stCondLst>
                                  <p:childTnLst>
                                    <p:anim calcmode="lin" valueType="num">
                                      <p:cBhvr>
                                        <p:cTn id="65" dur="500"/>
                                        <p:tgtEl>
                                          <p:spTgt spid="201743"/>
                                        </p:tgtEl>
                                        <p:attrNameLst>
                                          <p:attrName>ppt_h</p:attrName>
                                        </p:attrNameLst>
                                      </p:cBhvr>
                                      <p:tavLst>
                                        <p:tav tm="0">
                                          <p:val>
                                            <p:strVal val="ppt_h"/>
                                          </p:val>
                                        </p:tav>
                                        <p:tav tm="50000">
                                          <p:val>
                                            <p:strVal val="ppt_h/20"/>
                                          </p:val>
                                        </p:tav>
                                        <p:tav tm="100000">
                                          <p:val>
                                            <p:strVal val="ppt_h/20"/>
                                          </p:val>
                                        </p:tav>
                                      </p:tavLst>
                                    </p:anim>
                                    <p:anim calcmode="lin" valueType="num">
                                      <p:cBhvr>
                                        <p:cTn id="66" dur="500"/>
                                        <p:tgtEl>
                                          <p:spTgt spid="201743"/>
                                        </p:tgtEl>
                                        <p:attrNameLst>
                                          <p:attrName>ppt_w</p:attrName>
                                        </p:attrNameLst>
                                      </p:cBhvr>
                                      <p:tavLst>
                                        <p:tav tm="0">
                                          <p:val>
                                            <p:strVal val="ppt_w"/>
                                          </p:val>
                                        </p:tav>
                                        <p:tav tm="50000">
                                          <p:val>
                                            <p:strVal val="ppt_w+.3"/>
                                          </p:val>
                                        </p:tav>
                                        <p:tav tm="100000">
                                          <p:val>
                                            <p:strVal val="ppt_w+.3"/>
                                          </p:val>
                                        </p:tav>
                                      </p:tavLst>
                                    </p:anim>
                                    <p:anim calcmode="lin" valueType="num">
                                      <p:cBhvr>
                                        <p:cTn id="67" dur="500"/>
                                        <p:tgtEl>
                                          <p:spTgt spid="201743"/>
                                        </p:tgtEl>
                                        <p:attrNameLst>
                                          <p:attrName>ppt_x</p:attrName>
                                        </p:attrNameLst>
                                      </p:cBhvr>
                                      <p:tavLst>
                                        <p:tav tm="0">
                                          <p:val>
                                            <p:strVal val="ppt_x"/>
                                          </p:val>
                                        </p:tav>
                                        <p:tav tm="50000">
                                          <p:val>
                                            <p:strVal val="ppt_x"/>
                                          </p:val>
                                        </p:tav>
                                        <p:tav tm="100000">
                                          <p:val>
                                            <p:strVal val="ppt_x-.3"/>
                                          </p:val>
                                        </p:tav>
                                      </p:tavLst>
                                    </p:anim>
                                    <p:anim calcmode="lin" valueType="num">
                                      <p:cBhvr>
                                        <p:cTn id="68" dur="500"/>
                                        <p:tgtEl>
                                          <p:spTgt spid="201743"/>
                                        </p:tgtEl>
                                        <p:attrNameLst>
                                          <p:attrName>ppt_y</p:attrName>
                                        </p:attrNameLst>
                                      </p:cBhvr>
                                      <p:tavLst>
                                        <p:tav tm="0">
                                          <p:val>
                                            <p:strVal val="ppt_y"/>
                                          </p:val>
                                        </p:tav>
                                        <p:tav tm="100000">
                                          <p:val>
                                            <p:strVal val="ppt_y"/>
                                          </p:val>
                                        </p:tav>
                                      </p:tavLst>
                                    </p:anim>
                                    <p:set>
                                      <p:cBhvr>
                                        <p:cTn id="69" dur="1" fill="hold">
                                          <p:stCondLst>
                                            <p:cond delay="499"/>
                                          </p:stCondLst>
                                        </p:cTn>
                                        <p:tgtEl>
                                          <p:spTgt spid="201743"/>
                                        </p:tgtEl>
                                        <p:attrNameLst>
                                          <p:attrName>style.visibility</p:attrName>
                                        </p:attrNameLst>
                                      </p:cBhvr>
                                      <p:to>
                                        <p:strVal val="hidden"/>
                                      </p:to>
                                    </p:set>
                                  </p:childTnLst>
                                </p:cTn>
                              </p:par>
                              <p:par>
                                <p:cTn id="70" presetID="39" presetClass="exit" presetSubtype="0" decel="100000" fill="hold" grpId="1" nodeType="withEffect">
                                  <p:stCondLst>
                                    <p:cond delay="0"/>
                                  </p:stCondLst>
                                  <p:childTnLst>
                                    <p:anim calcmode="lin" valueType="num">
                                      <p:cBhvr>
                                        <p:cTn id="71" dur="500"/>
                                        <p:tgtEl>
                                          <p:spTgt spid="201744"/>
                                        </p:tgtEl>
                                        <p:attrNameLst>
                                          <p:attrName>ppt_h</p:attrName>
                                        </p:attrNameLst>
                                      </p:cBhvr>
                                      <p:tavLst>
                                        <p:tav tm="0">
                                          <p:val>
                                            <p:strVal val="ppt_h"/>
                                          </p:val>
                                        </p:tav>
                                        <p:tav tm="50000">
                                          <p:val>
                                            <p:strVal val="ppt_h/20"/>
                                          </p:val>
                                        </p:tav>
                                        <p:tav tm="100000">
                                          <p:val>
                                            <p:strVal val="ppt_h/20"/>
                                          </p:val>
                                        </p:tav>
                                      </p:tavLst>
                                    </p:anim>
                                    <p:anim calcmode="lin" valueType="num">
                                      <p:cBhvr>
                                        <p:cTn id="72" dur="500"/>
                                        <p:tgtEl>
                                          <p:spTgt spid="201744"/>
                                        </p:tgtEl>
                                        <p:attrNameLst>
                                          <p:attrName>ppt_w</p:attrName>
                                        </p:attrNameLst>
                                      </p:cBhvr>
                                      <p:tavLst>
                                        <p:tav tm="0">
                                          <p:val>
                                            <p:strVal val="ppt_w"/>
                                          </p:val>
                                        </p:tav>
                                        <p:tav tm="50000">
                                          <p:val>
                                            <p:strVal val="ppt_w+.3"/>
                                          </p:val>
                                        </p:tav>
                                        <p:tav tm="100000">
                                          <p:val>
                                            <p:strVal val="ppt_w+.3"/>
                                          </p:val>
                                        </p:tav>
                                      </p:tavLst>
                                    </p:anim>
                                    <p:anim calcmode="lin" valueType="num">
                                      <p:cBhvr>
                                        <p:cTn id="73" dur="500"/>
                                        <p:tgtEl>
                                          <p:spTgt spid="201744"/>
                                        </p:tgtEl>
                                        <p:attrNameLst>
                                          <p:attrName>ppt_x</p:attrName>
                                        </p:attrNameLst>
                                      </p:cBhvr>
                                      <p:tavLst>
                                        <p:tav tm="0">
                                          <p:val>
                                            <p:strVal val="ppt_x"/>
                                          </p:val>
                                        </p:tav>
                                        <p:tav tm="50000">
                                          <p:val>
                                            <p:strVal val="ppt_x"/>
                                          </p:val>
                                        </p:tav>
                                        <p:tav tm="100000">
                                          <p:val>
                                            <p:strVal val="ppt_x-.3"/>
                                          </p:val>
                                        </p:tav>
                                      </p:tavLst>
                                    </p:anim>
                                    <p:anim calcmode="lin" valueType="num">
                                      <p:cBhvr>
                                        <p:cTn id="74" dur="500"/>
                                        <p:tgtEl>
                                          <p:spTgt spid="201744"/>
                                        </p:tgtEl>
                                        <p:attrNameLst>
                                          <p:attrName>ppt_y</p:attrName>
                                        </p:attrNameLst>
                                      </p:cBhvr>
                                      <p:tavLst>
                                        <p:tav tm="0">
                                          <p:val>
                                            <p:strVal val="ppt_y"/>
                                          </p:val>
                                        </p:tav>
                                        <p:tav tm="100000">
                                          <p:val>
                                            <p:strVal val="ppt_y"/>
                                          </p:val>
                                        </p:tav>
                                      </p:tavLst>
                                    </p:anim>
                                    <p:set>
                                      <p:cBhvr>
                                        <p:cTn id="75" dur="1" fill="hold">
                                          <p:stCondLst>
                                            <p:cond delay="499"/>
                                          </p:stCondLst>
                                        </p:cTn>
                                        <p:tgtEl>
                                          <p:spTgt spid="201744"/>
                                        </p:tgtEl>
                                        <p:attrNameLst>
                                          <p:attrName>style.visibility</p:attrName>
                                        </p:attrNameLst>
                                      </p:cBhvr>
                                      <p:to>
                                        <p:strVal val="hidden"/>
                                      </p:to>
                                    </p:set>
                                  </p:childTnLst>
                                </p:cTn>
                              </p:par>
                              <p:par>
                                <p:cTn id="76" presetID="39" presetClass="exit" presetSubtype="0" decel="100000" fill="hold" grpId="1" nodeType="withEffect">
                                  <p:stCondLst>
                                    <p:cond delay="0"/>
                                  </p:stCondLst>
                                  <p:childTnLst>
                                    <p:anim calcmode="lin" valueType="num">
                                      <p:cBhvr>
                                        <p:cTn id="77" dur="500"/>
                                        <p:tgtEl>
                                          <p:spTgt spid="201745"/>
                                        </p:tgtEl>
                                        <p:attrNameLst>
                                          <p:attrName>ppt_h</p:attrName>
                                        </p:attrNameLst>
                                      </p:cBhvr>
                                      <p:tavLst>
                                        <p:tav tm="0">
                                          <p:val>
                                            <p:strVal val="ppt_h"/>
                                          </p:val>
                                        </p:tav>
                                        <p:tav tm="50000">
                                          <p:val>
                                            <p:strVal val="ppt_h/20"/>
                                          </p:val>
                                        </p:tav>
                                        <p:tav tm="100000">
                                          <p:val>
                                            <p:strVal val="ppt_h/20"/>
                                          </p:val>
                                        </p:tav>
                                      </p:tavLst>
                                    </p:anim>
                                    <p:anim calcmode="lin" valueType="num">
                                      <p:cBhvr>
                                        <p:cTn id="78" dur="500"/>
                                        <p:tgtEl>
                                          <p:spTgt spid="201745"/>
                                        </p:tgtEl>
                                        <p:attrNameLst>
                                          <p:attrName>ppt_w</p:attrName>
                                        </p:attrNameLst>
                                      </p:cBhvr>
                                      <p:tavLst>
                                        <p:tav tm="0">
                                          <p:val>
                                            <p:strVal val="ppt_w"/>
                                          </p:val>
                                        </p:tav>
                                        <p:tav tm="50000">
                                          <p:val>
                                            <p:strVal val="ppt_w+.3"/>
                                          </p:val>
                                        </p:tav>
                                        <p:tav tm="100000">
                                          <p:val>
                                            <p:strVal val="ppt_w+.3"/>
                                          </p:val>
                                        </p:tav>
                                      </p:tavLst>
                                    </p:anim>
                                    <p:anim calcmode="lin" valueType="num">
                                      <p:cBhvr>
                                        <p:cTn id="79" dur="500"/>
                                        <p:tgtEl>
                                          <p:spTgt spid="201745"/>
                                        </p:tgtEl>
                                        <p:attrNameLst>
                                          <p:attrName>ppt_x</p:attrName>
                                        </p:attrNameLst>
                                      </p:cBhvr>
                                      <p:tavLst>
                                        <p:tav tm="0">
                                          <p:val>
                                            <p:strVal val="ppt_x"/>
                                          </p:val>
                                        </p:tav>
                                        <p:tav tm="50000">
                                          <p:val>
                                            <p:strVal val="ppt_x"/>
                                          </p:val>
                                        </p:tav>
                                        <p:tav tm="100000">
                                          <p:val>
                                            <p:strVal val="ppt_x-.3"/>
                                          </p:val>
                                        </p:tav>
                                      </p:tavLst>
                                    </p:anim>
                                    <p:anim calcmode="lin" valueType="num">
                                      <p:cBhvr>
                                        <p:cTn id="80" dur="500"/>
                                        <p:tgtEl>
                                          <p:spTgt spid="201745"/>
                                        </p:tgtEl>
                                        <p:attrNameLst>
                                          <p:attrName>ppt_y</p:attrName>
                                        </p:attrNameLst>
                                      </p:cBhvr>
                                      <p:tavLst>
                                        <p:tav tm="0">
                                          <p:val>
                                            <p:strVal val="ppt_y"/>
                                          </p:val>
                                        </p:tav>
                                        <p:tav tm="100000">
                                          <p:val>
                                            <p:strVal val="ppt_y"/>
                                          </p:val>
                                        </p:tav>
                                      </p:tavLst>
                                    </p:anim>
                                    <p:set>
                                      <p:cBhvr>
                                        <p:cTn id="81" dur="1" fill="hold">
                                          <p:stCondLst>
                                            <p:cond delay="499"/>
                                          </p:stCondLst>
                                        </p:cTn>
                                        <p:tgtEl>
                                          <p:spTgt spid="201745"/>
                                        </p:tgtEl>
                                        <p:attrNameLst>
                                          <p:attrName>style.visibility</p:attrName>
                                        </p:attrNameLst>
                                      </p:cBhvr>
                                      <p:to>
                                        <p:strVal val="hidden"/>
                                      </p:to>
                                    </p:set>
                                  </p:childTnLst>
                                </p:cTn>
                              </p:par>
                              <p:par>
                                <p:cTn id="82" presetID="39" presetClass="exit" presetSubtype="0" decel="100000" fill="hold" grpId="1" nodeType="withEffect">
                                  <p:stCondLst>
                                    <p:cond delay="0"/>
                                  </p:stCondLst>
                                  <p:childTnLst>
                                    <p:anim calcmode="lin" valueType="num">
                                      <p:cBhvr>
                                        <p:cTn id="83" dur="500"/>
                                        <p:tgtEl>
                                          <p:spTgt spid="201746"/>
                                        </p:tgtEl>
                                        <p:attrNameLst>
                                          <p:attrName>ppt_h</p:attrName>
                                        </p:attrNameLst>
                                      </p:cBhvr>
                                      <p:tavLst>
                                        <p:tav tm="0">
                                          <p:val>
                                            <p:strVal val="ppt_h"/>
                                          </p:val>
                                        </p:tav>
                                        <p:tav tm="50000">
                                          <p:val>
                                            <p:strVal val="ppt_h/20"/>
                                          </p:val>
                                        </p:tav>
                                        <p:tav tm="100000">
                                          <p:val>
                                            <p:strVal val="ppt_h/20"/>
                                          </p:val>
                                        </p:tav>
                                      </p:tavLst>
                                    </p:anim>
                                    <p:anim calcmode="lin" valueType="num">
                                      <p:cBhvr>
                                        <p:cTn id="84" dur="500"/>
                                        <p:tgtEl>
                                          <p:spTgt spid="201746"/>
                                        </p:tgtEl>
                                        <p:attrNameLst>
                                          <p:attrName>ppt_w</p:attrName>
                                        </p:attrNameLst>
                                      </p:cBhvr>
                                      <p:tavLst>
                                        <p:tav tm="0">
                                          <p:val>
                                            <p:strVal val="ppt_w"/>
                                          </p:val>
                                        </p:tav>
                                        <p:tav tm="50000">
                                          <p:val>
                                            <p:strVal val="ppt_w+.3"/>
                                          </p:val>
                                        </p:tav>
                                        <p:tav tm="100000">
                                          <p:val>
                                            <p:strVal val="ppt_w+.3"/>
                                          </p:val>
                                        </p:tav>
                                      </p:tavLst>
                                    </p:anim>
                                    <p:anim calcmode="lin" valueType="num">
                                      <p:cBhvr>
                                        <p:cTn id="85" dur="500"/>
                                        <p:tgtEl>
                                          <p:spTgt spid="201746"/>
                                        </p:tgtEl>
                                        <p:attrNameLst>
                                          <p:attrName>ppt_x</p:attrName>
                                        </p:attrNameLst>
                                      </p:cBhvr>
                                      <p:tavLst>
                                        <p:tav tm="0">
                                          <p:val>
                                            <p:strVal val="ppt_x"/>
                                          </p:val>
                                        </p:tav>
                                        <p:tav tm="50000">
                                          <p:val>
                                            <p:strVal val="ppt_x"/>
                                          </p:val>
                                        </p:tav>
                                        <p:tav tm="100000">
                                          <p:val>
                                            <p:strVal val="ppt_x-.3"/>
                                          </p:val>
                                        </p:tav>
                                      </p:tavLst>
                                    </p:anim>
                                    <p:anim calcmode="lin" valueType="num">
                                      <p:cBhvr>
                                        <p:cTn id="86" dur="500"/>
                                        <p:tgtEl>
                                          <p:spTgt spid="201746"/>
                                        </p:tgtEl>
                                        <p:attrNameLst>
                                          <p:attrName>ppt_y</p:attrName>
                                        </p:attrNameLst>
                                      </p:cBhvr>
                                      <p:tavLst>
                                        <p:tav tm="0">
                                          <p:val>
                                            <p:strVal val="ppt_y"/>
                                          </p:val>
                                        </p:tav>
                                        <p:tav tm="100000">
                                          <p:val>
                                            <p:strVal val="ppt_y"/>
                                          </p:val>
                                        </p:tav>
                                      </p:tavLst>
                                    </p:anim>
                                    <p:set>
                                      <p:cBhvr>
                                        <p:cTn id="87" dur="1" fill="hold">
                                          <p:stCondLst>
                                            <p:cond delay="499"/>
                                          </p:stCondLst>
                                        </p:cTn>
                                        <p:tgtEl>
                                          <p:spTgt spid="201746"/>
                                        </p:tgtEl>
                                        <p:attrNameLst>
                                          <p:attrName>style.visibility</p:attrName>
                                        </p:attrNameLst>
                                      </p:cBhvr>
                                      <p:to>
                                        <p:strVal val="hidden"/>
                                      </p:to>
                                    </p:set>
                                  </p:childTnLst>
                                </p:cTn>
                              </p:par>
                              <p:par>
                                <p:cTn id="88" presetID="39" presetClass="exit" presetSubtype="0" decel="100000" fill="hold" grpId="1" nodeType="withEffect">
                                  <p:stCondLst>
                                    <p:cond delay="0"/>
                                  </p:stCondLst>
                                  <p:childTnLst>
                                    <p:anim calcmode="lin" valueType="num">
                                      <p:cBhvr>
                                        <p:cTn id="89" dur="500"/>
                                        <p:tgtEl>
                                          <p:spTgt spid="201747"/>
                                        </p:tgtEl>
                                        <p:attrNameLst>
                                          <p:attrName>ppt_h</p:attrName>
                                        </p:attrNameLst>
                                      </p:cBhvr>
                                      <p:tavLst>
                                        <p:tav tm="0">
                                          <p:val>
                                            <p:strVal val="ppt_h"/>
                                          </p:val>
                                        </p:tav>
                                        <p:tav tm="50000">
                                          <p:val>
                                            <p:strVal val="ppt_h/20"/>
                                          </p:val>
                                        </p:tav>
                                        <p:tav tm="100000">
                                          <p:val>
                                            <p:strVal val="ppt_h/20"/>
                                          </p:val>
                                        </p:tav>
                                      </p:tavLst>
                                    </p:anim>
                                    <p:anim calcmode="lin" valueType="num">
                                      <p:cBhvr>
                                        <p:cTn id="90" dur="500"/>
                                        <p:tgtEl>
                                          <p:spTgt spid="201747"/>
                                        </p:tgtEl>
                                        <p:attrNameLst>
                                          <p:attrName>ppt_w</p:attrName>
                                        </p:attrNameLst>
                                      </p:cBhvr>
                                      <p:tavLst>
                                        <p:tav tm="0">
                                          <p:val>
                                            <p:strVal val="ppt_w"/>
                                          </p:val>
                                        </p:tav>
                                        <p:tav tm="50000">
                                          <p:val>
                                            <p:strVal val="ppt_w+.3"/>
                                          </p:val>
                                        </p:tav>
                                        <p:tav tm="100000">
                                          <p:val>
                                            <p:strVal val="ppt_w+.3"/>
                                          </p:val>
                                        </p:tav>
                                      </p:tavLst>
                                    </p:anim>
                                    <p:anim calcmode="lin" valueType="num">
                                      <p:cBhvr>
                                        <p:cTn id="91" dur="500"/>
                                        <p:tgtEl>
                                          <p:spTgt spid="201747"/>
                                        </p:tgtEl>
                                        <p:attrNameLst>
                                          <p:attrName>ppt_x</p:attrName>
                                        </p:attrNameLst>
                                      </p:cBhvr>
                                      <p:tavLst>
                                        <p:tav tm="0">
                                          <p:val>
                                            <p:strVal val="ppt_x"/>
                                          </p:val>
                                        </p:tav>
                                        <p:tav tm="50000">
                                          <p:val>
                                            <p:strVal val="ppt_x"/>
                                          </p:val>
                                        </p:tav>
                                        <p:tav tm="100000">
                                          <p:val>
                                            <p:strVal val="ppt_x-.3"/>
                                          </p:val>
                                        </p:tav>
                                      </p:tavLst>
                                    </p:anim>
                                    <p:anim calcmode="lin" valueType="num">
                                      <p:cBhvr>
                                        <p:cTn id="92" dur="500"/>
                                        <p:tgtEl>
                                          <p:spTgt spid="201747"/>
                                        </p:tgtEl>
                                        <p:attrNameLst>
                                          <p:attrName>ppt_y</p:attrName>
                                        </p:attrNameLst>
                                      </p:cBhvr>
                                      <p:tavLst>
                                        <p:tav tm="0">
                                          <p:val>
                                            <p:strVal val="ppt_y"/>
                                          </p:val>
                                        </p:tav>
                                        <p:tav tm="100000">
                                          <p:val>
                                            <p:strVal val="ppt_y"/>
                                          </p:val>
                                        </p:tav>
                                      </p:tavLst>
                                    </p:anim>
                                    <p:set>
                                      <p:cBhvr>
                                        <p:cTn id="93" dur="1" fill="hold">
                                          <p:stCondLst>
                                            <p:cond delay="499"/>
                                          </p:stCondLst>
                                        </p:cTn>
                                        <p:tgtEl>
                                          <p:spTgt spid="201747"/>
                                        </p:tgtEl>
                                        <p:attrNameLst>
                                          <p:attrName>style.visibility</p:attrName>
                                        </p:attrNameLst>
                                      </p:cBhvr>
                                      <p:to>
                                        <p:strVal val="hidden"/>
                                      </p:to>
                                    </p:set>
                                  </p:childTnLst>
                                </p:cTn>
                              </p:par>
                              <p:par>
                                <p:cTn id="94" presetID="39" presetClass="exit" presetSubtype="0" decel="100000" fill="hold" nodeType="withEffect">
                                  <p:stCondLst>
                                    <p:cond delay="0"/>
                                  </p:stCondLst>
                                  <p:childTnLst>
                                    <p:anim calcmode="lin" valueType="num">
                                      <p:cBhvr>
                                        <p:cTn id="95" dur="500"/>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96" dur="500"/>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97" dur="500"/>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98" dur="500"/>
                                        <p:tgtEl>
                                          <p:spTgt spid="2"/>
                                        </p:tgtEl>
                                        <p:attrNameLst>
                                          <p:attrName>ppt_y</p:attrName>
                                        </p:attrNameLst>
                                      </p:cBhvr>
                                      <p:tavLst>
                                        <p:tav tm="0">
                                          <p:val>
                                            <p:strVal val="ppt_y"/>
                                          </p:val>
                                        </p:tav>
                                        <p:tav tm="100000">
                                          <p:val>
                                            <p:strVal val="ppt_y"/>
                                          </p:val>
                                        </p:tav>
                                      </p:tavLst>
                                    </p:anim>
                                    <p:set>
                                      <p:cBhvr>
                                        <p:cTn id="99" dur="1" fill="hold">
                                          <p:stCondLst>
                                            <p:cond delay="499"/>
                                          </p:stCondLst>
                                        </p:cTn>
                                        <p:tgtEl>
                                          <p:spTgt spid="2"/>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16" fill="hold" grpId="0" nodeType="clickEffect">
                                  <p:stCondLst>
                                    <p:cond delay="0"/>
                                  </p:stCondLst>
                                  <p:childTnLst>
                                    <p:set>
                                      <p:cBhvr>
                                        <p:cTn id="103" dur="1" fill="hold">
                                          <p:stCondLst>
                                            <p:cond delay="0"/>
                                          </p:stCondLst>
                                        </p:cTn>
                                        <p:tgtEl>
                                          <p:spTgt spid="201760"/>
                                        </p:tgtEl>
                                        <p:attrNameLst>
                                          <p:attrName>style.visibility</p:attrName>
                                        </p:attrNameLst>
                                      </p:cBhvr>
                                      <p:to>
                                        <p:strVal val="visible"/>
                                      </p:to>
                                    </p:set>
                                    <p:anim calcmode="lin" valueType="num">
                                      <p:cBhvr>
                                        <p:cTn id="104" dur="1000" fill="hold"/>
                                        <p:tgtEl>
                                          <p:spTgt spid="201760"/>
                                        </p:tgtEl>
                                        <p:attrNameLst>
                                          <p:attrName>ppt_w</p:attrName>
                                        </p:attrNameLst>
                                      </p:cBhvr>
                                      <p:tavLst>
                                        <p:tav tm="0">
                                          <p:val>
                                            <p:fltVal val="0"/>
                                          </p:val>
                                        </p:tav>
                                        <p:tav tm="100000">
                                          <p:val>
                                            <p:strVal val="#ppt_w"/>
                                          </p:val>
                                        </p:tav>
                                      </p:tavLst>
                                    </p:anim>
                                    <p:anim calcmode="lin" valueType="num">
                                      <p:cBhvr>
                                        <p:cTn id="105" dur="1000" fill="hold"/>
                                        <p:tgtEl>
                                          <p:spTgt spid="2017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0" grpId="0"/>
      <p:bldP spid="201742" grpId="0" animBg="1"/>
      <p:bldP spid="201742" grpId="1" animBg="1"/>
      <p:bldP spid="201743" grpId="0" animBg="1"/>
      <p:bldP spid="201743" grpId="1" animBg="1"/>
      <p:bldP spid="201744" grpId="0" animBg="1"/>
      <p:bldP spid="201744" grpId="1" animBg="1"/>
      <p:bldP spid="201745" grpId="0" animBg="1"/>
      <p:bldP spid="201745" grpId="1" animBg="1"/>
      <p:bldP spid="201746" grpId="0" animBg="1"/>
      <p:bldP spid="201746" grpId="1" animBg="1"/>
      <p:bldP spid="201747" grpId="0" animBg="1"/>
      <p:bldP spid="201747" grpId="1" animBg="1"/>
      <p:bldP spid="2017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5"/>
          <p:cNvSpPr txBox="1">
            <a:spLocks noChangeArrowheads="1"/>
          </p:cNvSpPr>
          <p:nvPr/>
        </p:nvSpPr>
        <p:spPr bwMode="auto">
          <a:xfrm>
            <a:off x="914400" y="1400175"/>
            <a:ext cx="7543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200" b="1" dirty="0" err="1">
                <a:solidFill>
                  <a:schemeClr val="accent2"/>
                </a:solidFill>
              </a:rPr>
              <a:t>Những</a:t>
            </a:r>
            <a:r>
              <a:rPr lang="en-US" sz="2200" b="1" dirty="0">
                <a:solidFill>
                  <a:schemeClr val="accent2"/>
                </a:solidFill>
              </a:rPr>
              <a:t> </a:t>
            </a:r>
            <a:r>
              <a:rPr lang="en-US" sz="2200" b="1" dirty="0" err="1">
                <a:solidFill>
                  <a:schemeClr val="accent2"/>
                </a:solidFill>
              </a:rPr>
              <a:t>hành</a:t>
            </a:r>
            <a:r>
              <a:rPr lang="en-US" sz="2200" b="1" dirty="0">
                <a:solidFill>
                  <a:schemeClr val="accent2"/>
                </a:solidFill>
              </a:rPr>
              <a:t> vi, </a:t>
            </a:r>
            <a:r>
              <a:rPr lang="en-US" sz="2200" b="1" dirty="0" err="1">
                <a:solidFill>
                  <a:schemeClr val="accent2"/>
                </a:solidFill>
              </a:rPr>
              <a:t>việc</a:t>
            </a:r>
            <a:r>
              <a:rPr lang="en-US" sz="2200" b="1" dirty="0">
                <a:solidFill>
                  <a:schemeClr val="accent2"/>
                </a:solidFill>
              </a:rPr>
              <a:t> </a:t>
            </a:r>
            <a:r>
              <a:rPr lang="en-US" sz="2200" b="1" dirty="0" err="1">
                <a:solidFill>
                  <a:schemeClr val="accent2"/>
                </a:solidFill>
              </a:rPr>
              <a:t>làm</a:t>
            </a:r>
            <a:r>
              <a:rPr lang="en-US" sz="2200" b="1" dirty="0">
                <a:solidFill>
                  <a:schemeClr val="accent2"/>
                </a:solidFill>
              </a:rPr>
              <a:t> </a:t>
            </a:r>
            <a:r>
              <a:rPr lang="en-US" sz="2200" b="1" dirty="0" err="1">
                <a:solidFill>
                  <a:schemeClr val="accent2"/>
                </a:solidFill>
              </a:rPr>
              <a:t>nào</a:t>
            </a:r>
            <a:r>
              <a:rPr lang="en-US" sz="2200" b="1" dirty="0">
                <a:solidFill>
                  <a:schemeClr val="accent2"/>
                </a:solidFill>
              </a:rPr>
              <a:t> </a:t>
            </a:r>
            <a:r>
              <a:rPr lang="en-US" sz="2200" b="1" dirty="0" err="1">
                <a:solidFill>
                  <a:schemeClr val="accent2"/>
                </a:solidFill>
              </a:rPr>
              <a:t>dưới</a:t>
            </a:r>
            <a:r>
              <a:rPr lang="en-US" sz="2200" b="1" dirty="0">
                <a:solidFill>
                  <a:schemeClr val="accent2"/>
                </a:solidFill>
              </a:rPr>
              <a:t> </a:t>
            </a:r>
            <a:r>
              <a:rPr lang="en-US" sz="2200" b="1" dirty="0" err="1">
                <a:solidFill>
                  <a:schemeClr val="accent2"/>
                </a:solidFill>
              </a:rPr>
              <a:t>đây</a:t>
            </a:r>
            <a:r>
              <a:rPr lang="en-US" sz="2200" b="1" dirty="0">
                <a:solidFill>
                  <a:schemeClr val="accent2"/>
                </a:solidFill>
              </a:rPr>
              <a:t> </a:t>
            </a:r>
            <a:r>
              <a:rPr lang="en-US" sz="2200" b="1" dirty="0" err="1">
                <a:solidFill>
                  <a:schemeClr val="accent2"/>
                </a:solidFill>
              </a:rPr>
              <a:t>là</a:t>
            </a:r>
            <a:r>
              <a:rPr lang="en-US" sz="2200" b="1" dirty="0">
                <a:solidFill>
                  <a:schemeClr val="accent2"/>
                </a:solidFill>
              </a:rPr>
              <a:t> </a:t>
            </a:r>
            <a:r>
              <a:rPr lang="en-US" sz="2200" b="1" dirty="0" err="1">
                <a:solidFill>
                  <a:schemeClr val="accent2"/>
                </a:solidFill>
              </a:rPr>
              <a:t>phù</a:t>
            </a:r>
            <a:r>
              <a:rPr lang="en-US" sz="2200" b="1" dirty="0">
                <a:solidFill>
                  <a:schemeClr val="accent2"/>
                </a:solidFill>
              </a:rPr>
              <a:t> </a:t>
            </a:r>
            <a:r>
              <a:rPr lang="en-US" sz="2200" b="1" dirty="0" err="1">
                <a:solidFill>
                  <a:schemeClr val="accent2"/>
                </a:solidFill>
              </a:rPr>
              <a:t>hợp</a:t>
            </a:r>
            <a:r>
              <a:rPr lang="en-US" sz="2200" b="1" dirty="0">
                <a:solidFill>
                  <a:schemeClr val="accent2"/>
                </a:solidFill>
              </a:rPr>
              <a:t> </a:t>
            </a:r>
            <a:r>
              <a:rPr lang="en-US" sz="2200" b="1" dirty="0" err="1">
                <a:solidFill>
                  <a:schemeClr val="accent2"/>
                </a:solidFill>
              </a:rPr>
              <a:t>khi</a:t>
            </a:r>
            <a:r>
              <a:rPr lang="en-US" sz="2200" b="1" dirty="0">
                <a:solidFill>
                  <a:schemeClr val="accent2"/>
                </a:solidFill>
              </a:rPr>
              <a:t> </a:t>
            </a:r>
            <a:r>
              <a:rPr lang="en-US" sz="2200" b="1" dirty="0" err="1">
                <a:solidFill>
                  <a:schemeClr val="accent2"/>
                </a:solidFill>
              </a:rPr>
              <a:t>đến</a:t>
            </a:r>
            <a:r>
              <a:rPr lang="en-US" sz="2200" b="1" dirty="0">
                <a:solidFill>
                  <a:schemeClr val="accent2"/>
                </a:solidFill>
              </a:rPr>
              <a:t> </a:t>
            </a:r>
            <a:r>
              <a:rPr lang="en-US" sz="2200" b="1" dirty="0" err="1">
                <a:solidFill>
                  <a:schemeClr val="accent2"/>
                </a:solidFill>
              </a:rPr>
              <a:t>Ủy</a:t>
            </a:r>
            <a:r>
              <a:rPr lang="en-US" sz="2200" b="1" dirty="0">
                <a:solidFill>
                  <a:schemeClr val="accent2"/>
                </a:solidFill>
              </a:rPr>
              <a:t> ban </a:t>
            </a:r>
            <a:r>
              <a:rPr lang="en-US" sz="2200" b="1" dirty="0" err="1">
                <a:solidFill>
                  <a:schemeClr val="accent2"/>
                </a:solidFill>
              </a:rPr>
              <a:t>nhân</a:t>
            </a:r>
            <a:r>
              <a:rPr lang="en-US" sz="2200" b="1" dirty="0">
                <a:solidFill>
                  <a:schemeClr val="accent2"/>
                </a:solidFill>
              </a:rPr>
              <a:t> </a:t>
            </a:r>
            <a:r>
              <a:rPr lang="en-US" sz="2200" b="1" dirty="0" err="1">
                <a:solidFill>
                  <a:schemeClr val="accent2"/>
                </a:solidFill>
              </a:rPr>
              <a:t>dân</a:t>
            </a:r>
            <a:r>
              <a:rPr lang="en-US" sz="2200" b="1" dirty="0">
                <a:solidFill>
                  <a:schemeClr val="accent2"/>
                </a:solidFill>
              </a:rPr>
              <a:t> </a:t>
            </a:r>
            <a:r>
              <a:rPr lang="en-US" sz="2200" b="1" dirty="0" err="1">
                <a:solidFill>
                  <a:schemeClr val="accent2"/>
                </a:solidFill>
              </a:rPr>
              <a:t>xã</a:t>
            </a:r>
            <a:r>
              <a:rPr lang="en-US" sz="2200" b="1" dirty="0">
                <a:solidFill>
                  <a:schemeClr val="accent2"/>
                </a:solidFill>
              </a:rPr>
              <a:t> ?</a:t>
            </a:r>
          </a:p>
        </p:txBody>
      </p:sp>
      <p:sp>
        <p:nvSpPr>
          <p:cNvPr id="74755" name="Rectangle 9"/>
          <p:cNvSpPr>
            <a:spLocks noChangeArrowheads="1"/>
          </p:cNvSpPr>
          <p:nvPr/>
        </p:nvSpPr>
        <p:spPr bwMode="auto">
          <a:xfrm>
            <a:off x="1219200" y="327660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a) Nói chuyện to trong phòng làm việc.</a:t>
            </a:r>
          </a:p>
        </p:txBody>
      </p:sp>
      <p:sp>
        <p:nvSpPr>
          <p:cNvPr id="74756" name="Rectangle 11"/>
          <p:cNvSpPr>
            <a:spLocks noChangeArrowheads="1"/>
          </p:cNvSpPr>
          <p:nvPr/>
        </p:nvSpPr>
        <p:spPr bwMode="auto">
          <a:xfrm>
            <a:off x="1219200" y="396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b) Chào hỏi khi gặp các bác cán bộ Ủy ban nhân dân xã.</a:t>
            </a:r>
          </a:p>
        </p:txBody>
      </p:sp>
      <p:sp>
        <p:nvSpPr>
          <p:cNvPr id="202765" name="AutoShape 13"/>
          <p:cNvSpPr>
            <a:spLocks noChangeArrowheads="1"/>
          </p:cNvSpPr>
          <p:nvPr/>
        </p:nvSpPr>
        <p:spPr bwMode="auto">
          <a:xfrm>
            <a:off x="3924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FF0000"/>
                </a:solidFill>
              </a:rPr>
              <a:t>0</a:t>
            </a:r>
          </a:p>
        </p:txBody>
      </p:sp>
      <p:sp>
        <p:nvSpPr>
          <p:cNvPr id="202766" name="AutoShape 14"/>
          <p:cNvSpPr>
            <a:spLocks noChangeArrowheads="1"/>
          </p:cNvSpPr>
          <p:nvPr/>
        </p:nvSpPr>
        <p:spPr bwMode="auto">
          <a:xfrm>
            <a:off x="3927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800000"/>
                </a:solidFill>
              </a:rPr>
              <a:t>1</a:t>
            </a:r>
          </a:p>
        </p:txBody>
      </p:sp>
      <p:sp>
        <p:nvSpPr>
          <p:cNvPr id="202767" name="AutoShape 15"/>
          <p:cNvSpPr>
            <a:spLocks noChangeArrowheads="1"/>
          </p:cNvSpPr>
          <p:nvPr/>
        </p:nvSpPr>
        <p:spPr bwMode="auto">
          <a:xfrm>
            <a:off x="3932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2</a:t>
            </a:r>
          </a:p>
        </p:txBody>
      </p:sp>
      <p:sp>
        <p:nvSpPr>
          <p:cNvPr id="202768" name="AutoShape 16"/>
          <p:cNvSpPr>
            <a:spLocks noChangeArrowheads="1"/>
          </p:cNvSpPr>
          <p:nvPr/>
        </p:nvSpPr>
        <p:spPr bwMode="auto">
          <a:xfrm>
            <a:off x="3924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3</a:t>
            </a:r>
          </a:p>
        </p:txBody>
      </p:sp>
      <p:sp>
        <p:nvSpPr>
          <p:cNvPr id="202769" name="AutoShape 17"/>
          <p:cNvSpPr>
            <a:spLocks noChangeArrowheads="1"/>
          </p:cNvSpPr>
          <p:nvPr/>
        </p:nvSpPr>
        <p:spPr bwMode="auto">
          <a:xfrm>
            <a:off x="3924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4</a:t>
            </a:r>
          </a:p>
        </p:txBody>
      </p:sp>
      <p:sp>
        <p:nvSpPr>
          <p:cNvPr id="202770" name="AutoShape 18"/>
          <p:cNvSpPr>
            <a:spLocks noChangeArrowheads="1"/>
          </p:cNvSpPr>
          <p:nvPr/>
        </p:nvSpPr>
        <p:spPr bwMode="auto">
          <a:xfrm>
            <a:off x="3914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5</a:t>
            </a:r>
          </a:p>
        </p:txBody>
      </p:sp>
      <p:grpSp>
        <p:nvGrpSpPr>
          <p:cNvPr id="2" name="Group 25"/>
          <p:cNvGrpSpPr>
            <a:grpSpLocks/>
          </p:cNvGrpSpPr>
          <p:nvPr/>
        </p:nvGrpSpPr>
        <p:grpSpPr bwMode="auto">
          <a:xfrm>
            <a:off x="2590800" y="5486400"/>
            <a:ext cx="3436938" cy="936625"/>
            <a:chOff x="912" y="2592"/>
            <a:chExt cx="3072" cy="960"/>
          </a:xfrm>
        </p:grpSpPr>
        <p:sp>
          <p:nvSpPr>
            <p:cNvPr id="74771" name="Oval 26"/>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p>
          </p:txBody>
        </p:sp>
        <p:sp>
          <p:nvSpPr>
            <p:cNvPr id="74772" name="WordArt 27"/>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vi-VN" sz="3600" b="1" i="1" kern="10" dirty="0">
                  <a:ln w="9525">
                    <a:solidFill>
                      <a:srgbClr val="FF0000"/>
                    </a:solidFill>
                    <a:round/>
                    <a:headEnd/>
                    <a:tailEnd/>
                  </a:ln>
                  <a:solidFill>
                    <a:srgbClr val="FF6600"/>
                  </a:solidFill>
                  <a:latin typeface=".VnTime"/>
                </a:rPr>
                <a:t>Hết giờ</a:t>
              </a:r>
            </a:p>
          </p:txBody>
        </p:sp>
      </p:grpSp>
      <p:sp>
        <p:nvSpPr>
          <p:cNvPr id="202780" name="Rectangle 28"/>
          <p:cNvSpPr>
            <a:spLocks noChangeArrowheads="1"/>
          </p:cNvSpPr>
          <p:nvPr/>
        </p:nvSpPr>
        <p:spPr bwMode="auto">
          <a:xfrm>
            <a:off x="1219200" y="4686300"/>
            <a:ext cx="6858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c) Xếp thứ tự để đợi giải quyết công việc.</a:t>
            </a:r>
          </a:p>
        </p:txBody>
      </p:sp>
      <p:sp>
        <p:nvSpPr>
          <p:cNvPr id="74766" name="Rectangle 32"/>
          <p:cNvSpPr>
            <a:spLocks noChangeArrowheads="1"/>
          </p:cNvSpPr>
          <p:nvPr/>
        </p:nvSpPr>
        <p:spPr bwMode="auto">
          <a:xfrm>
            <a:off x="914400" y="3152775"/>
            <a:ext cx="304800" cy="533400"/>
          </a:xfrm>
          <a:prstGeom prst="rect">
            <a:avLst/>
          </a:prstGeom>
          <a:solidFill>
            <a:srgbClr val="0099FF"/>
          </a:solidFill>
          <a:ln w="9525">
            <a:solidFill>
              <a:schemeClr val="tx1"/>
            </a:solidFill>
            <a:miter lim="800000"/>
            <a:headEnd/>
            <a:tailEnd/>
          </a:ln>
        </p:spPr>
        <p:txBody>
          <a:bodyPr wrap="none" anchor="ctr"/>
          <a:lstStyle/>
          <a:p>
            <a:pPr algn="ctr"/>
            <a:endParaRPr lang="en-US">
              <a:solidFill>
                <a:schemeClr val="hlink"/>
              </a:solidFill>
            </a:endParaRPr>
          </a:p>
        </p:txBody>
      </p:sp>
      <p:sp>
        <p:nvSpPr>
          <p:cNvPr id="74767" name="Rectangle 33"/>
          <p:cNvSpPr>
            <a:spLocks noChangeArrowheads="1"/>
          </p:cNvSpPr>
          <p:nvPr/>
        </p:nvSpPr>
        <p:spPr bwMode="auto">
          <a:xfrm>
            <a:off x="917575" y="3838575"/>
            <a:ext cx="304800" cy="533400"/>
          </a:xfrm>
          <a:prstGeom prst="rect">
            <a:avLst/>
          </a:prstGeom>
          <a:solidFill>
            <a:srgbClr val="FF3300"/>
          </a:solidFill>
          <a:ln w="9525">
            <a:solidFill>
              <a:schemeClr val="tx1"/>
            </a:solidFill>
            <a:miter lim="800000"/>
            <a:headEnd/>
            <a:tailEnd/>
          </a:ln>
        </p:spPr>
        <p:txBody>
          <a:bodyPr wrap="none" anchor="ctr"/>
          <a:lstStyle/>
          <a:p>
            <a:pPr algn="ctr"/>
            <a:endParaRPr lang="en-US">
              <a:solidFill>
                <a:schemeClr val="hlink"/>
              </a:solidFill>
            </a:endParaRPr>
          </a:p>
        </p:txBody>
      </p:sp>
      <p:sp>
        <p:nvSpPr>
          <p:cNvPr id="202786" name="Rectangle 34"/>
          <p:cNvSpPr>
            <a:spLocks noChangeArrowheads="1"/>
          </p:cNvSpPr>
          <p:nvPr/>
        </p:nvSpPr>
        <p:spPr bwMode="auto">
          <a:xfrm>
            <a:off x="914400" y="4591050"/>
            <a:ext cx="304800" cy="533400"/>
          </a:xfrm>
          <a:prstGeom prst="rect">
            <a:avLst/>
          </a:prstGeom>
          <a:solidFill>
            <a:srgbClr val="FF3300"/>
          </a:solidFill>
          <a:ln w="9525">
            <a:solidFill>
              <a:schemeClr val="tx1"/>
            </a:solidFill>
            <a:miter lim="800000"/>
            <a:headEnd/>
            <a:tailEnd/>
          </a:ln>
        </p:spPr>
        <p:txBody>
          <a:bodyPr wrap="none" anchor="ctr"/>
          <a:lstStyle/>
          <a:p>
            <a:pPr algn="ctr"/>
            <a:endParaRPr lang="en-US">
              <a:solidFill>
                <a:schemeClr val="hlink"/>
              </a:solidFill>
            </a:endParaRPr>
          </a:p>
        </p:txBody>
      </p:sp>
      <p:sp>
        <p:nvSpPr>
          <p:cNvPr id="74770" name="Rectangle 4"/>
          <p:cNvSpPr>
            <a:spLocks noChangeArrowheads="1"/>
          </p:cNvSpPr>
          <p:nvPr/>
        </p:nvSpPr>
        <p:spPr bwMode="auto">
          <a:xfrm>
            <a:off x="1066800" y="3810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dirty="0" err="1">
                <a:solidFill>
                  <a:schemeClr val="accent2"/>
                </a:solidFill>
                <a:latin typeface="Times New Roman" pitchFamily="18" charset="0"/>
                <a:cs typeface="Times New Roman" pitchFamily="18" charset="0"/>
              </a:rPr>
              <a:t>Hoạt</a:t>
            </a:r>
            <a:r>
              <a:rPr lang="en-US" sz="2800" b="1" i="1" u="sng" dirty="0">
                <a:solidFill>
                  <a:schemeClr val="accent2"/>
                </a:solidFill>
                <a:latin typeface="Times New Roman" pitchFamily="18" charset="0"/>
                <a:cs typeface="Times New Roman" pitchFamily="18" charset="0"/>
              </a:rPr>
              <a:t> </a:t>
            </a:r>
            <a:r>
              <a:rPr lang="en-US" sz="2800" b="1" i="1" u="sng" dirty="0" err="1">
                <a:solidFill>
                  <a:schemeClr val="accent2"/>
                </a:solidFill>
                <a:latin typeface="Times New Roman" pitchFamily="18" charset="0"/>
                <a:cs typeface="Times New Roman" pitchFamily="18" charset="0"/>
              </a:rPr>
              <a:t>động</a:t>
            </a:r>
            <a:r>
              <a:rPr lang="en-US" sz="2800" b="1" i="1" u="sng" dirty="0">
                <a:solidFill>
                  <a:schemeClr val="accent2"/>
                </a:solidFill>
                <a:latin typeface="Times New Roman" pitchFamily="18" charset="0"/>
                <a:cs typeface="Times New Roman" pitchFamily="18" charset="0"/>
              </a:rPr>
              <a:t> 2:</a:t>
            </a:r>
            <a:r>
              <a:rPr lang="en-US" sz="2800" b="1" dirty="0">
                <a:solidFill>
                  <a:schemeClr val="accent2"/>
                </a:solidFill>
              </a:rPr>
              <a:t> </a:t>
            </a:r>
            <a:r>
              <a:rPr lang="en-US" sz="2800" b="1" dirty="0" err="1">
                <a:solidFill>
                  <a:schemeClr val="accent2"/>
                </a:solidFill>
              </a:rPr>
              <a:t>Làm</a:t>
            </a:r>
            <a:r>
              <a:rPr lang="en-US" sz="2800" b="1" dirty="0">
                <a:solidFill>
                  <a:schemeClr val="accent2"/>
                </a:solidFill>
              </a:rPr>
              <a:t> </a:t>
            </a:r>
            <a:r>
              <a:rPr lang="en-US" sz="2800" b="1" dirty="0" err="1">
                <a:solidFill>
                  <a:schemeClr val="accent2"/>
                </a:solidFill>
              </a:rPr>
              <a:t>bài</a:t>
            </a:r>
            <a:r>
              <a:rPr lang="en-US" sz="2800" b="1" dirty="0">
                <a:solidFill>
                  <a:schemeClr val="accent2"/>
                </a:solidFill>
              </a:rPr>
              <a:t> </a:t>
            </a:r>
            <a:r>
              <a:rPr lang="en-US" sz="2800" b="1" dirty="0" err="1">
                <a:solidFill>
                  <a:schemeClr val="accent2"/>
                </a:solidFill>
              </a:rPr>
              <a:t>tập</a:t>
            </a:r>
            <a:r>
              <a:rPr lang="en-US" sz="2800" b="1" dirty="0">
                <a:solidFill>
                  <a:schemeClr val="accent2"/>
                </a:solidFill>
              </a:rPr>
              <a:t> 3</a:t>
            </a:r>
            <a:endParaRPr lang="en-US" sz="28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2780"/>
                                        </p:tgtEl>
                                        <p:attrNameLst>
                                          <p:attrName>style.visibility</p:attrName>
                                        </p:attrNameLst>
                                      </p:cBhvr>
                                      <p:to>
                                        <p:strVal val="visible"/>
                                      </p:to>
                                    </p:set>
                                    <p:animEffect transition="in" filter="blinds(horizontal)">
                                      <p:cBhvr>
                                        <p:cTn id="7" dur="500"/>
                                        <p:tgtEl>
                                          <p:spTgt spid="202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202770"/>
                                        </p:tgtEl>
                                        <p:attrNameLst>
                                          <p:attrName>ppt_w</p:attrName>
                                        </p:attrNameLst>
                                      </p:cBhvr>
                                      <p:tavLst>
                                        <p:tav tm="0">
                                          <p:val>
                                            <p:strVal val="ppt_w"/>
                                          </p:val>
                                        </p:tav>
                                        <p:tav tm="100000">
                                          <p:val>
                                            <p:strVal val="ppt_w*0.05"/>
                                          </p:val>
                                        </p:tav>
                                      </p:tavLst>
                                    </p:anim>
                                    <p:anim calcmode="lin" valueType="num">
                                      <p:cBhvr>
                                        <p:cTn id="12" dur="1000"/>
                                        <p:tgtEl>
                                          <p:spTgt spid="202770"/>
                                        </p:tgtEl>
                                        <p:attrNameLst>
                                          <p:attrName>ppt_h</p:attrName>
                                        </p:attrNameLst>
                                      </p:cBhvr>
                                      <p:tavLst>
                                        <p:tav tm="0">
                                          <p:val>
                                            <p:strVal val="ppt_h"/>
                                          </p:val>
                                        </p:tav>
                                        <p:tav tm="100000">
                                          <p:val>
                                            <p:strVal val="ppt_h"/>
                                          </p:val>
                                        </p:tav>
                                      </p:tavLst>
                                    </p:anim>
                                    <p:anim calcmode="lin" valueType="num">
                                      <p:cBhvr>
                                        <p:cTn id="13" dur="1000"/>
                                        <p:tgtEl>
                                          <p:spTgt spid="202770"/>
                                        </p:tgtEl>
                                        <p:attrNameLst>
                                          <p:attrName>ppt_x</p:attrName>
                                        </p:attrNameLst>
                                      </p:cBhvr>
                                      <p:tavLst>
                                        <p:tav tm="0">
                                          <p:val>
                                            <p:strVal val="ppt_x"/>
                                          </p:val>
                                        </p:tav>
                                        <p:tav tm="100000">
                                          <p:val>
                                            <p:strVal val="ppt_x-.2"/>
                                          </p:val>
                                        </p:tav>
                                      </p:tavLst>
                                    </p:anim>
                                    <p:anim calcmode="lin" valueType="num">
                                      <p:cBhvr>
                                        <p:cTn id="14" dur="1000"/>
                                        <p:tgtEl>
                                          <p:spTgt spid="202770"/>
                                        </p:tgtEl>
                                        <p:attrNameLst>
                                          <p:attrName>ppt_y</p:attrName>
                                        </p:attrNameLst>
                                      </p:cBhvr>
                                      <p:tavLst>
                                        <p:tav tm="0">
                                          <p:val>
                                            <p:strVal val="ppt_y"/>
                                          </p:val>
                                        </p:tav>
                                        <p:tav tm="100000">
                                          <p:val>
                                            <p:strVal val="ppt_y"/>
                                          </p:val>
                                        </p:tav>
                                      </p:tavLst>
                                    </p:anim>
                                    <p:animEffect transition="out" filter="fade">
                                      <p:cBhvr>
                                        <p:cTn id="15" dur="1000"/>
                                        <p:tgtEl>
                                          <p:spTgt spid="202770"/>
                                        </p:tgtEl>
                                      </p:cBhvr>
                                    </p:animEffect>
                                    <p:set>
                                      <p:cBhvr>
                                        <p:cTn id="16" dur="1" fill="hold">
                                          <p:stCondLst>
                                            <p:cond delay="999"/>
                                          </p:stCondLst>
                                        </p:cTn>
                                        <p:tgtEl>
                                          <p:spTgt spid="20277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202769"/>
                                        </p:tgtEl>
                                        <p:attrNameLst>
                                          <p:attrName>ppt_w</p:attrName>
                                        </p:attrNameLst>
                                      </p:cBhvr>
                                      <p:tavLst>
                                        <p:tav tm="0">
                                          <p:val>
                                            <p:strVal val="ppt_w"/>
                                          </p:val>
                                        </p:tav>
                                        <p:tav tm="100000">
                                          <p:val>
                                            <p:strVal val="ppt_w*0.05"/>
                                          </p:val>
                                        </p:tav>
                                      </p:tavLst>
                                    </p:anim>
                                    <p:anim calcmode="lin" valueType="num">
                                      <p:cBhvr>
                                        <p:cTn id="20" dur="1000"/>
                                        <p:tgtEl>
                                          <p:spTgt spid="202769"/>
                                        </p:tgtEl>
                                        <p:attrNameLst>
                                          <p:attrName>ppt_h</p:attrName>
                                        </p:attrNameLst>
                                      </p:cBhvr>
                                      <p:tavLst>
                                        <p:tav tm="0">
                                          <p:val>
                                            <p:strVal val="ppt_h"/>
                                          </p:val>
                                        </p:tav>
                                        <p:tav tm="100000">
                                          <p:val>
                                            <p:strVal val="ppt_h"/>
                                          </p:val>
                                        </p:tav>
                                      </p:tavLst>
                                    </p:anim>
                                    <p:anim calcmode="lin" valueType="num">
                                      <p:cBhvr>
                                        <p:cTn id="21" dur="1000"/>
                                        <p:tgtEl>
                                          <p:spTgt spid="202769"/>
                                        </p:tgtEl>
                                        <p:attrNameLst>
                                          <p:attrName>ppt_x</p:attrName>
                                        </p:attrNameLst>
                                      </p:cBhvr>
                                      <p:tavLst>
                                        <p:tav tm="0">
                                          <p:val>
                                            <p:strVal val="ppt_x"/>
                                          </p:val>
                                        </p:tav>
                                        <p:tav tm="100000">
                                          <p:val>
                                            <p:strVal val="ppt_x-.2"/>
                                          </p:val>
                                        </p:tav>
                                      </p:tavLst>
                                    </p:anim>
                                    <p:anim calcmode="lin" valueType="num">
                                      <p:cBhvr>
                                        <p:cTn id="22" dur="1000"/>
                                        <p:tgtEl>
                                          <p:spTgt spid="202769"/>
                                        </p:tgtEl>
                                        <p:attrNameLst>
                                          <p:attrName>ppt_y</p:attrName>
                                        </p:attrNameLst>
                                      </p:cBhvr>
                                      <p:tavLst>
                                        <p:tav tm="0">
                                          <p:val>
                                            <p:strVal val="ppt_y"/>
                                          </p:val>
                                        </p:tav>
                                        <p:tav tm="100000">
                                          <p:val>
                                            <p:strVal val="ppt_y"/>
                                          </p:val>
                                        </p:tav>
                                      </p:tavLst>
                                    </p:anim>
                                    <p:animEffect transition="out" filter="fade">
                                      <p:cBhvr>
                                        <p:cTn id="23" dur="1000"/>
                                        <p:tgtEl>
                                          <p:spTgt spid="202769"/>
                                        </p:tgtEl>
                                      </p:cBhvr>
                                    </p:animEffect>
                                    <p:set>
                                      <p:cBhvr>
                                        <p:cTn id="24" dur="1" fill="hold">
                                          <p:stCondLst>
                                            <p:cond delay="999"/>
                                          </p:stCondLst>
                                        </p:cTn>
                                        <p:tgtEl>
                                          <p:spTgt spid="202769"/>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202768"/>
                                        </p:tgtEl>
                                        <p:attrNameLst>
                                          <p:attrName>ppt_w</p:attrName>
                                        </p:attrNameLst>
                                      </p:cBhvr>
                                      <p:tavLst>
                                        <p:tav tm="0">
                                          <p:val>
                                            <p:strVal val="ppt_w"/>
                                          </p:val>
                                        </p:tav>
                                        <p:tav tm="100000">
                                          <p:val>
                                            <p:strVal val="ppt_w*0.05"/>
                                          </p:val>
                                        </p:tav>
                                      </p:tavLst>
                                    </p:anim>
                                    <p:anim calcmode="lin" valueType="num">
                                      <p:cBhvr>
                                        <p:cTn id="28" dur="1000"/>
                                        <p:tgtEl>
                                          <p:spTgt spid="202768"/>
                                        </p:tgtEl>
                                        <p:attrNameLst>
                                          <p:attrName>ppt_h</p:attrName>
                                        </p:attrNameLst>
                                      </p:cBhvr>
                                      <p:tavLst>
                                        <p:tav tm="0">
                                          <p:val>
                                            <p:strVal val="ppt_h"/>
                                          </p:val>
                                        </p:tav>
                                        <p:tav tm="100000">
                                          <p:val>
                                            <p:strVal val="ppt_h"/>
                                          </p:val>
                                        </p:tav>
                                      </p:tavLst>
                                    </p:anim>
                                    <p:anim calcmode="lin" valueType="num">
                                      <p:cBhvr>
                                        <p:cTn id="29" dur="1000"/>
                                        <p:tgtEl>
                                          <p:spTgt spid="202768"/>
                                        </p:tgtEl>
                                        <p:attrNameLst>
                                          <p:attrName>ppt_x</p:attrName>
                                        </p:attrNameLst>
                                      </p:cBhvr>
                                      <p:tavLst>
                                        <p:tav tm="0">
                                          <p:val>
                                            <p:strVal val="ppt_x"/>
                                          </p:val>
                                        </p:tav>
                                        <p:tav tm="100000">
                                          <p:val>
                                            <p:strVal val="ppt_x-.2"/>
                                          </p:val>
                                        </p:tav>
                                      </p:tavLst>
                                    </p:anim>
                                    <p:anim calcmode="lin" valueType="num">
                                      <p:cBhvr>
                                        <p:cTn id="30" dur="1000"/>
                                        <p:tgtEl>
                                          <p:spTgt spid="202768"/>
                                        </p:tgtEl>
                                        <p:attrNameLst>
                                          <p:attrName>ppt_y</p:attrName>
                                        </p:attrNameLst>
                                      </p:cBhvr>
                                      <p:tavLst>
                                        <p:tav tm="0">
                                          <p:val>
                                            <p:strVal val="ppt_y"/>
                                          </p:val>
                                        </p:tav>
                                        <p:tav tm="100000">
                                          <p:val>
                                            <p:strVal val="ppt_y"/>
                                          </p:val>
                                        </p:tav>
                                      </p:tavLst>
                                    </p:anim>
                                    <p:animEffect transition="out" filter="fade">
                                      <p:cBhvr>
                                        <p:cTn id="31" dur="1000"/>
                                        <p:tgtEl>
                                          <p:spTgt spid="202768"/>
                                        </p:tgtEl>
                                      </p:cBhvr>
                                    </p:animEffect>
                                    <p:set>
                                      <p:cBhvr>
                                        <p:cTn id="32" dur="1" fill="hold">
                                          <p:stCondLst>
                                            <p:cond delay="999"/>
                                          </p:stCondLst>
                                        </p:cTn>
                                        <p:tgtEl>
                                          <p:spTgt spid="20276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202767"/>
                                        </p:tgtEl>
                                        <p:attrNameLst>
                                          <p:attrName>ppt_w</p:attrName>
                                        </p:attrNameLst>
                                      </p:cBhvr>
                                      <p:tavLst>
                                        <p:tav tm="0">
                                          <p:val>
                                            <p:strVal val="ppt_w"/>
                                          </p:val>
                                        </p:tav>
                                        <p:tav tm="100000">
                                          <p:val>
                                            <p:strVal val="ppt_w*0.05"/>
                                          </p:val>
                                        </p:tav>
                                      </p:tavLst>
                                    </p:anim>
                                    <p:anim calcmode="lin" valueType="num">
                                      <p:cBhvr>
                                        <p:cTn id="36" dur="1000"/>
                                        <p:tgtEl>
                                          <p:spTgt spid="202767"/>
                                        </p:tgtEl>
                                        <p:attrNameLst>
                                          <p:attrName>ppt_h</p:attrName>
                                        </p:attrNameLst>
                                      </p:cBhvr>
                                      <p:tavLst>
                                        <p:tav tm="0">
                                          <p:val>
                                            <p:strVal val="ppt_h"/>
                                          </p:val>
                                        </p:tav>
                                        <p:tav tm="100000">
                                          <p:val>
                                            <p:strVal val="ppt_h"/>
                                          </p:val>
                                        </p:tav>
                                      </p:tavLst>
                                    </p:anim>
                                    <p:anim calcmode="lin" valueType="num">
                                      <p:cBhvr>
                                        <p:cTn id="37" dur="1000"/>
                                        <p:tgtEl>
                                          <p:spTgt spid="202767"/>
                                        </p:tgtEl>
                                        <p:attrNameLst>
                                          <p:attrName>ppt_x</p:attrName>
                                        </p:attrNameLst>
                                      </p:cBhvr>
                                      <p:tavLst>
                                        <p:tav tm="0">
                                          <p:val>
                                            <p:strVal val="ppt_x"/>
                                          </p:val>
                                        </p:tav>
                                        <p:tav tm="100000">
                                          <p:val>
                                            <p:strVal val="ppt_x-.2"/>
                                          </p:val>
                                        </p:tav>
                                      </p:tavLst>
                                    </p:anim>
                                    <p:anim calcmode="lin" valueType="num">
                                      <p:cBhvr>
                                        <p:cTn id="38" dur="1000"/>
                                        <p:tgtEl>
                                          <p:spTgt spid="202767"/>
                                        </p:tgtEl>
                                        <p:attrNameLst>
                                          <p:attrName>ppt_y</p:attrName>
                                        </p:attrNameLst>
                                      </p:cBhvr>
                                      <p:tavLst>
                                        <p:tav tm="0">
                                          <p:val>
                                            <p:strVal val="ppt_y"/>
                                          </p:val>
                                        </p:tav>
                                        <p:tav tm="100000">
                                          <p:val>
                                            <p:strVal val="ppt_y"/>
                                          </p:val>
                                        </p:tav>
                                      </p:tavLst>
                                    </p:anim>
                                    <p:animEffect transition="out" filter="fade">
                                      <p:cBhvr>
                                        <p:cTn id="39" dur="1000"/>
                                        <p:tgtEl>
                                          <p:spTgt spid="202767"/>
                                        </p:tgtEl>
                                      </p:cBhvr>
                                    </p:animEffect>
                                    <p:set>
                                      <p:cBhvr>
                                        <p:cTn id="40" dur="1" fill="hold">
                                          <p:stCondLst>
                                            <p:cond delay="999"/>
                                          </p:stCondLst>
                                        </p:cTn>
                                        <p:tgtEl>
                                          <p:spTgt spid="20276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202766"/>
                                        </p:tgtEl>
                                        <p:attrNameLst>
                                          <p:attrName>ppt_w</p:attrName>
                                        </p:attrNameLst>
                                      </p:cBhvr>
                                      <p:tavLst>
                                        <p:tav tm="0">
                                          <p:val>
                                            <p:strVal val="ppt_w"/>
                                          </p:val>
                                        </p:tav>
                                        <p:tav tm="100000">
                                          <p:val>
                                            <p:strVal val="ppt_w*0.05"/>
                                          </p:val>
                                        </p:tav>
                                      </p:tavLst>
                                    </p:anim>
                                    <p:anim calcmode="lin" valueType="num">
                                      <p:cBhvr>
                                        <p:cTn id="44" dur="1000"/>
                                        <p:tgtEl>
                                          <p:spTgt spid="202766"/>
                                        </p:tgtEl>
                                        <p:attrNameLst>
                                          <p:attrName>ppt_h</p:attrName>
                                        </p:attrNameLst>
                                      </p:cBhvr>
                                      <p:tavLst>
                                        <p:tav tm="0">
                                          <p:val>
                                            <p:strVal val="ppt_h"/>
                                          </p:val>
                                        </p:tav>
                                        <p:tav tm="100000">
                                          <p:val>
                                            <p:strVal val="ppt_h"/>
                                          </p:val>
                                        </p:tav>
                                      </p:tavLst>
                                    </p:anim>
                                    <p:anim calcmode="lin" valueType="num">
                                      <p:cBhvr>
                                        <p:cTn id="45" dur="1000"/>
                                        <p:tgtEl>
                                          <p:spTgt spid="202766"/>
                                        </p:tgtEl>
                                        <p:attrNameLst>
                                          <p:attrName>ppt_x</p:attrName>
                                        </p:attrNameLst>
                                      </p:cBhvr>
                                      <p:tavLst>
                                        <p:tav tm="0">
                                          <p:val>
                                            <p:strVal val="ppt_x"/>
                                          </p:val>
                                        </p:tav>
                                        <p:tav tm="100000">
                                          <p:val>
                                            <p:strVal val="ppt_x-.2"/>
                                          </p:val>
                                        </p:tav>
                                      </p:tavLst>
                                    </p:anim>
                                    <p:anim calcmode="lin" valueType="num">
                                      <p:cBhvr>
                                        <p:cTn id="46" dur="1000"/>
                                        <p:tgtEl>
                                          <p:spTgt spid="202766"/>
                                        </p:tgtEl>
                                        <p:attrNameLst>
                                          <p:attrName>ppt_y</p:attrName>
                                        </p:attrNameLst>
                                      </p:cBhvr>
                                      <p:tavLst>
                                        <p:tav tm="0">
                                          <p:val>
                                            <p:strVal val="ppt_y"/>
                                          </p:val>
                                        </p:tav>
                                        <p:tav tm="100000">
                                          <p:val>
                                            <p:strVal val="ppt_y"/>
                                          </p:val>
                                        </p:tav>
                                      </p:tavLst>
                                    </p:anim>
                                    <p:animEffect transition="out" filter="fade">
                                      <p:cBhvr>
                                        <p:cTn id="47" dur="1000"/>
                                        <p:tgtEl>
                                          <p:spTgt spid="202766"/>
                                        </p:tgtEl>
                                      </p:cBhvr>
                                    </p:animEffect>
                                    <p:set>
                                      <p:cBhvr>
                                        <p:cTn id="48" dur="1" fill="hold">
                                          <p:stCondLst>
                                            <p:cond delay="999"/>
                                          </p:stCondLst>
                                        </p:cTn>
                                        <p:tgtEl>
                                          <p:spTgt spid="20276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9" fill="hold" nodeType="afterGroup">
                            <p:stCondLst>
                              <p:cond delay="5000"/>
                            </p:stCondLst>
                            <p:childTnLst>
                              <p:par>
                                <p:cTn id="50" presetID="6" presetClass="emph" presetSubtype="0" fill="hold" grpId="0" nodeType="afterEffect">
                                  <p:stCondLst>
                                    <p:cond delay="0"/>
                                  </p:stCondLst>
                                  <p:childTnLst>
                                    <p:animScale>
                                      <p:cBhvr>
                                        <p:cTn id="51" dur="1000" fill="hold"/>
                                        <p:tgtEl>
                                          <p:spTgt spid="202765"/>
                                        </p:tgtEl>
                                      </p:cBhvr>
                                      <p:by x="130000" y="130000"/>
                                    </p:animScale>
                                  </p:childTnLst>
                                  <p:subTnLst>
                                    <p:audio>
                                      <p:cMediaNode>
                                        <p:cTn display="0" masterRel="sameClick">
                                          <p:stCondLst>
                                            <p:cond evt="begin" delay="0">
                                              <p:tn val="50"/>
                                            </p:cond>
                                          </p:stCondLst>
                                          <p:endCondLst>
                                            <p:cond evt="onStopAudio" delay="0">
                                              <p:tgtEl>
                                                <p:sldTgt/>
                                              </p:tgtEl>
                                            </p:cond>
                                          </p:endCondLst>
                                        </p:cTn>
                                        <p:tgtEl>
                                          <p:sndTgt r:embed="rId3" name="BELL.WAV"/>
                                        </p:tgtEl>
                                      </p:cMediaNode>
                                    </p:audio>
                                  </p:subTnLst>
                                </p:cTn>
                              </p:par>
                            </p:childTnLst>
                          </p:cTn>
                        </p:par>
                        <p:par>
                          <p:cTn id="52" fill="hold" nodeType="afterGroup">
                            <p:stCondLst>
                              <p:cond delay="6000"/>
                            </p:stCondLst>
                            <p:childTnLst>
                              <p:par>
                                <p:cTn id="53" presetID="23" presetClass="entr" presetSubtype="16" fill="remove"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3000" fill="hold"/>
                                        <p:tgtEl>
                                          <p:spTgt spid="2"/>
                                        </p:tgtEl>
                                        <p:attrNameLst>
                                          <p:attrName>ppt_w</p:attrName>
                                        </p:attrNameLst>
                                      </p:cBhvr>
                                      <p:tavLst>
                                        <p:tav tm="0">
                                          <p:val>
                                            <p:fltVal val="0"/>
                                          </p:val>
                                        </p:tav>
                                        <p:tav tm="100000">
                                          <p:val>
                                            <p:strVal val="#ppt_w"/>
                                          </p:val>
                                        </p:tav>
                                      </p:tavLst>
                                    </p:anim>
                                    <p:anim calcmode="lin" valueType="num">
                                      <p:cBhvr>
                                        <p:cTn id="56"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au hoi.wav"/>
                                        </p:tgtEl>
                                      </p:cMediaNode>
                                    </p:audio>
                                  </p:subTnLst>
                                </p:cTn>
                              </p:par>
                            </p:childTnLst>
                          </p:cTn>
                        </p:par>
                        <p:par>
                          <p:cTn id="57" fill="hold" nodeType="afterGroup">
                            <p:stCondLst>
                              <p:cond delay="9000"/>
                            </p:stCondLst>
                            <p:childTnLst>
                              <p:par>
                                <p:cTn id="58" presetID="39" presetClass="exit" presetSubtype="0" decel="100000" fill="hold" grpId="1" nodeType="afterEffect">
                                  <p:stCondLst>
                                    <p:cond delay="0"/>
                                  </p:stCondLst>
                                  <p:childTnLst>
                                    <p:anim calcmode="lin" valueType="num">
                                      <p:cBhvr>
                                        <p:cTn id="59" dur="500"/>
                                        <p:tgtEl>
                                          <p:spTgt spid="202765"/>
                                        </p:tgtEl>
                                        <p:attrNameLst>
                                          <p:attrName>ppt_h</p:attrName>
                                        </p:attrNameLst>
                                      </p:cBhvr>
                                      <p:tavLst>
                                        <p:tav tm="0">
                                          <p:val>
                                            <p:strVal val="ppt_h"/>
                                          </p:val>
                                        </p:tav>
                                        <p:tav tm="50000">
                                          <p:val>
                                            <p:strVal val="ppt_h/20"/>
                                          </p:val>
                                        </p:tav>
                                        <p:tav tm="100000">
                                          <p:val>
                                            <p:strVal val="ppt_h/20"/>
                                          </p:val>
                                        </p:tav>
                                      </p:tavLst>
                                    </p:anim>
                                    <p:anim calcmode="lin" valueType="num">
                                      <p:cBhvr>
                                        <p:cTn id="60" dur="500"/>
                                        <p:tgtEl>
                                          <p:spTgt spid="202765"/>
                                        </p:tgtEl>
                                        <p:attrNameLst>
                                          <p:attrName>ppt_w</p:attrName>
                                        </p:attrNameLst>
                                      </p:cBhvr>
                                      <p:tavLst>
                                        <p:tav tm="0">
                                          <p:val>
                                            <p:strVal val="ppt_w"/>
                                          </p:val>
                                        </p:tav>
                                        <p:tav tm="50000">
                                          <p:val>
                                            <p:strVal val="ppt_w+.3"/>
                                          </p:val>
                                        </p:tav>
                                        <p:tav tm="100000">
                                          <p:val>
                                            <p:strVal val="ppt_w+.3"/>
                                          </p:val>
                                        </p:tav>
                                      </p:tavLst>
                                    </p:anim>
                                    <p:anim calcmode="lin" valueType="num">
                                      <p:cBhvr>
                                        <p:cTn id="61" dur="500"/>
                                        <p:tgtEl>
                                          <p:spTgt spid="202765"/>
                                        </p:tgtEl>
                                        <p:attrNameLst>
                                          <p:attrName>ppt_x</p:attrName>
                                        </p:attrNameLst>
                                      </p:cBhvr>
                                      <p:tavLst>
                                        <p:tav tm="0">
                                          <p:val>
                                            <p:strVal val="ppt_x"/>
                                          </p:val>
                                        </p:tav>
                                        <p:tav tm="50000">
                                          <p:val>
                                            <p:strVal val="ppt_x"/>
                                          </p:val>
                                        </p:tav>
                                        <p:tav tm="100000">
                                          <p:val>
                                            <p:strVal val="ppt_x-.3"/>
                                          </p:val>
                                        </p:tav>
                                      </p:tavLst>
                                    </p:anim>
                                    <p:anim calcmode="lin" valueType="num">
                                      <p:cBhvr>
                                        <p:cTn id="62" dur="500"/>
                                        <p:tgtEl>
                                          <p:spTgt spid="202765"/>
                                        </p:tgtEl>
                                        <p:attrNameLst>
                                          <p:attrName>ppt_y</p:attrName>
                                        </p:attrNameLst>
                                      </p:cBhvr>
                                      <p:tavLst>
                                        <p:tav tm="0">
                                          <p:val>
                                            <p:strVal val="ppt_y"/>
                                          </p:val>
                                        </p:tav>
                                        <p:tav tm="100000">
                                          <p:val>
                                            <p:strVal val="ppt_y"/>
                                          </p:val>
                                        </p:tav>
                                      </p:tavLst>
                                    </p:anim>
                                    <p:set>
                                      <p:cBhvr>
                                        <p:cTn id="63" dur="1" fill="hold">
                                          <p:stCondLst>
                                            <p:cond delay="499"/>
                                          </p:stCondLst>
                                        </p:cTn>
                                        <p:tgtEl>
                                          <p:spTgt spid="202765"/>
                                        </p:tgtEl>
                                        <p:attrNameLst>
                                          <p:attrName>style.visibility</p:attrName>
                                        </p:attrNameLst>
                                      </p:cBhvr>
                                      <p:to>
                                        <p:strVal val="hidden"/>
                                      </p:to>
                                    </p:set>
                                  </p:childTnLst>
                                </p:cTn>
                              </p:par>
                            </p:childTnLst>
                          </p:cTn>
                        </p:par>
                        <p:par>
                          <p:cTn id="64" fill="hold" nodeType="afterGroup">
                            <p:stCondLst>
                              <p:cond delay="9500"/>
                            </p:stCondLst>
                            <p:childTnLst>
                              <p:par>
                                <p:cTn id="65" presetID="39" presetClass="exit" presetSubtype="0" decel="100000" fill="hold" grpId="1" nodeType="afterEffect">
                                  <p:stCondLst>
                                    <p:cond delay="0"/>
                                  </p:stCondLst>
                                  <p:childTnLst>
                                    <p:anim calcmode="lin" valueType="num">
                                      <p:cBhvr>
                                        <p:cTn id="66" dur="500"/>
                                        <p:tgtEl>
                                          <p:spTgt spid="202766"/>
                                        </p:tgtEl>
                                        <p:attrNameLst>
                                          <p:attrName>ppt_h</p:attrName>
                                        </p:attrNameLst>
                                      </p:cBhvr>
                                      <p:tavLst>
                                        <p:tav tm="0">
                                          <p:val>
                                            <p:strVal val="ppt_h"/>
                                          </p:val>
                                        </p:tav>
                                        <p:tav tm="50000">
                                          <p:val>
                                            <p:strVal val="ppt_h/20"/>
                                          </p:val>
                                        </p:tav>
                                        <p:tav tm="100000">
                                          <p:val>
                                            <p:strVal val="ppt_h/20"/>
                                          </p:val>
                                        </p:tav>
                                      </p:tavLst>
                                    </p:anim>
                                    <p:anim calcmode="lin" valueType="num">
                                      <p:cBhvr>
                                        <p:cTn id="67" dur="500"/>
                                        <p:tgtEl>
                                          <p:spTgt spid="202766"/>
                                        </p:tgtEl>
                                        <p:attrNameLst>
                                          <p:attrName>ppt_w</p:attrName>
                                        </p:attrNameLst>
                                      </p:cBhvr>
                                      <p:tavLst>
                                        <p:tav tm="0">
                                          <p:val>
                                            <p:strVal val="ppt_w"/>
                                          </p:val>
                                        </p:tav>
                                        <p:tav tm="50000">
                                          <p:val>
                                            <p:strVal val="ppt_w+.3"/>
                                          </p:val>
                                        </p:tav>
                                        <p:tav tm="100000">
                                          <p:val>
                                            <p:strVal val="ppt_w+.3"/>
                                          </p:val>
                                        </p:tav>
                                      </p:tavLst>
                                    </p:anim>
                                    <p:anim calcmode="lin" valueType="num">
                                      <p:cBhvr>
                                        <p:cTn id="68" dur="500"/>
                                        <p:tgtEl>
                                          <p:spTgt spid="202766"/>
                                        </p:tgtEl>
                                        <p:attrNameLst>
                                          <p:attrName>ppt_x</p:attrName>
                                        </p:attrNameLst>
                                      </p:cBhvr>
                                      <p:tavLst>
                                        <p:tav tm="0">
                                          <p:val>
                                            <p:strVal val="ppt_x"/>
                                          </p:val>
                                        </p:tav>
                                        <p:tav tm="50000">
                                          <p:val>
                                            <p:strVal val="ppt_x"/>
                                          </p:val>
                                        </p:tav>
                                        <p:tav tm="100000">
                                          <p:val>
                                            <p:strVal val="ppt_x-.3"/>
                                          </p:val>
                                        </p:tav>
                                      </p:tavLst>
                                    </p:anim>
                                    <p:anim calcmode="lin" valueType="num">
                                      <p:cBhvr>
                                        <p:cTn id="69" dur="500"/>
                                        <p:tgtEl>
                                          <p:spTgt spid="202766"/>
                                        </p:tgtEl>
                                        <p:attrNameLst>
                                          <p:attrName>ppt_y</p:attrName>
                                        </p:attrNameLst>
                                      </p:cBhvr>
                                      <p:tavLst>
                                        <p:tav tm="0">
                                          <p:val>
                                            <p:strVal val="ppt_y"/>
                                          </p:val>
                                        </p:tav>
                                        <p:tav tm="100000">
                                          <p:val>
                                            <p:strVal val="ppt_y"/>
                                          </p:val>
                                        </p:tav>
                                      </p:tavLst>
                                    </p:anim>
                                    <p:set>
                                      <p:cBhvr>
                                        <p:cTn id="70" dur="1" fill="hold">
                                          <p:stCondLst>
                                            <p:cond delay="499"/>
                                          </p:stCondLst>
                                        </p:cTn>
                                        <p:tgtEl>
                                          <p:spTgt spid="202766"/>
                                        </p:tgtEl>
                                        <p:attrNameLst>
                                          <p:attrName>style.visibility</p:attrName>
                                        </p:attrNameLst>
                                      </p:cBhvr>
                                      <p:to>
                                        <p:strVal val="hidden"/>
                                      </p:to>
                                    </p:set>
                                  </p:childTnLst>
                                </p:cTn>
                              </p:par>
                            </p:childTnLst>
                          </p:cTn>
                        </p:par>
                        <p:par>
                          <p:cTn id="71" fill="hold" nodeType="afterGroup">
                            <p:stCondLst>
                              <p:cond delay="10000"/>
                            </p:stCondLst>
                            <p:childTnLst>
                              <p:par>
                                <p:cTn id="72" presetID="39" presetClass="exit" presetSubtype="0" decel="100000" fill="hold" grpId="1" nodeType="afterEffect">
                                  <p:stCondLst>
                                    <p:cond delay="0"/>
                                  </p:stCondLst>
                                  <p:childTnLst>
                                    <p:anim calcmode="lin" valueType="num">
                                      <p:cBhvr>
                                        <p:cTn id="73" dur="500"/>
                                        <p:tgtEl>
                                          <p:spTgt spid="202767"/>
                                        </p:tgtEl>
                                        <p:attrNameLst>
                                          <p:attrName>ppt_h</p:attrName>
                                        </p:attrNameLst>
                                      </p:cBhvr>
                                      <p:tavLst>
                                        <p:tav tm="0">
                                          <p:val>
                                            <p:strVal val="ppt_h"/>
                                          </p:val>
                                        </p:tav>
                                        <p:tav tm="50000">
                                          <p:val>
                                            <p:strVal val="ppt_h/20"/>
                                          </p:val>
                                        </p:tav>
                                        <p:tav tm="100000">
                                          <p:val>
                                            <p:strVal val="ppt_h/20"/>
                                          </p:val>
                                        </p:tav>
                                      </p:tavLst>
                                    </p:anim>
                                    <p:anim calcmode="lin" valueType="num">
                                      <p:cBhvr>
                                        <p:cTn id="74" dur="500"/>
                                        <p:tgtEl>
                                          <p:spTgt spid="202767"/>
                                        </p:tgtEl>
                                        <p:attrNameLst>
                                          <p:attrName>ppt_w</p:attrName>
                                        </p:attrNameLst>
                                      </p:cBhvr>
                                      <p:tavLst>
                                        <p:tav tm="0">
                                          <p:val>
                                            <p:strVal val="ppt_w"/>
                                          </p:val>
                                        </p:tav>
                                        <p:tav tm="50000">
                                          <p:val>
                                            <p:strVal val="ppt_w+.3"/>
                                          </p:val>
                                        </p:tav>
                                        <p:tav tm="100000">
                                          <p:val>
                                            <p:strVal val="ppt_w+.3"/>
                                          </p:val>
                                        </p:tav>
                                      </p:tavLst>
                                    </p:anim>
                                    <p:anim calcmode="lin" valueType="num">
                                      <p:cBhvr>
                                        <p:cTn id="75" dur="500"/>
                                        <p:tgtEl>
                                          <p:spTgt spid="202767"/>
                                        </p:tgtEl>
                                        <p:attrNameLst>
                                          <p:attrName>ppt_x</p:attrName>
                                        </p:attrNameLst>
                                      </p:cBhvr>
                                      <p:tavLst>
                                        <p:tav tm="0">
                                          <p:val>
                                            <p:strVal val="ppt_x"/>
                                          </p:val>
                                        </p:tav>
                                        <p:tav tm="50000">
                                          <p:val>
                                            <p:strVal val="ppt_x"/>
                                          </p:val>
                                        </p:tav>
                                        <p:tav tm="100000">
                                          <p:val>
                                            <p:strVal val="ppt_x-.3"/>
                                          </p:val>
                                        </p:tav>
                                      </p:tavLst>
                                    </p:anim>
                                    <p:anim calcmode="lin" valueType="num">
                                      <p:cBhvr>
                                        <p:cTn id="76" dur="500"/>
                                        <p:tgtEl>
                                          <p:spTgt spid="202767"/>
                                        </p:tgtEl>
                                        <p:attrNameLst>
                                          <p:attrName>ppt_y</p:attrName>
                                        </p:attrNameLst>
                                      </p:cBhvr>
                                      <p:tavLst>
                                        <p:tav tm="0">
                                          <p:val>
                                            <p:strVal val="ppt_y"/>
                                          </p:val>
                                        </p:tav>
                                        <p:tav tm="100000">
                                          <p:val>
                                            <p:strVal val="ppt_y"/>
                                          </p:val>
                                        </p:tav>
                                      </p:tavLst>
                                    </p:anim>
                                    <p:set>
                                      <p:cBhvr>
                                        <p:cTn id="77" dur="1" fill="hold">
                                          <p:stCondLst>
                                            <p:cond delay="499"/>
                                          </p:stCondLst>
                                        </p:cTn>
                                        <p:tgtEl>
                                          <p:spTgt spid="202767"/>
                                        </p:tgtEl>
                                        <p:attrNameLst>
                                          <p:attrName>style.visibility</p:attrName>
                                        </p:attrNameLst>
                                      </p:cBhvr>
                                      <p:to>
                                        <p:strVal val="hidden"/>
                                      </p:to>
                                    </p:set>
                                  </p:childTnLst>
                                </p:cTn>
                              </p:par>
                            </p:childTnLst>
                          </p:cTn>
                        </p:par>
                        <p:par>
                          <p:cTn id="78" fill="hold" nodeType="afterGroup">
                            <p:stCondLst>
                              <p:cond delay="10500"/>
                            </p:stCondLst>
                            <p:childTnLst>
                              <p:par>
                                <p:cTn id="79" presetID="39" presetClass="exit" presetSubtype="0" decel="100000" fill="hold" grpId="1" nodeType="afterEffect">
                                  <p:stCondLst>
                                    <p:cond delay="0"/>
                                  </p:stCondLst>
                                  <p:childTnLst>
                                    <p:anim calcmode="lin" valueType="num">
                                      <p:cBhvr>
                                        <p:cTn id="80" dur="500"/>
                                        <p:tgtEl>
                                          <p:spTgt spid="202768"/>
                                        </p:tgtEl>
                                        <p:attrNameLst>
                                          <p:attrName>ppt_h</p:attrName>
                                        </p:attrNameLst>
                                      </p:cBhvr>
                                      <p:tavLst>
                                        <p:tav tm="0">
                                          <p:val>
                                            <p:strVal val="ppt_h"/>
                                          </p:val>
                                        </p:tav>
                                        <p:tav tm="50000">
                                          <p:val>
                                            <p:strVal val="ppt_h/20"/>
                                          </p:val>
                                        </p:tav>
                                        <p:tav tm="100000">
                                          <p:val>
                                            <p:strVal val="ppt_h/20"/>
                                          </p:val>
                                        </p:tav>
                                      </p:tavLst>
                                    </p:anim>
                                    <p:anim calcmode="lin" valueType="num">
                                      <p:cBhvr>
                                        <p:cTn id="81" dur="500"/>
                                        <p:tgtEl>
                                          <p:spTgt spid="202768"/>
                                        </p:tgtEl>
                                        <p:attrNameLst>
                                          <p:attrName>ppt_w</p:attrName>
                                        </p:attrNameLst>
                                      </p:cBhvr>
                                      <p:tavLst>
                                        <p:tav tm="0">
                                          <p:val>
                                            <p:strVal val="ppt_w"/>
                                          </p:val>
                                        </p:tav>
                                        <p:tav tm="50000">
                                          <p:val>
                                            <p:strVal val="ppt_w+.3"/>
                                          </p:val>
                                        </p:tav>
                                        <p:tav tm="100000">
                                          <p:val>
                                            <p:strVal val="ppt_w+.3"/>
                                          </p:val>
                                        </p:tav>
                                      </p:tavLst>
                                    </p:anim>
                                    <p:anim calcmode="lin" valueType="num">
                                      <p:cBhvr>
                                        <p:cTn id="82" dur="500"/>
                                        <p:tgtEl>
                                          <p:spTgt spid="202768"/>
                                        </p:tgtEl>
                                        <p:attrNameLst>
                                          <p:attrName>ppt_x</p:attrName>
                                        </p:attrNameLst>
                                      </p:cBhvr>
                                      <p:tavLst>
                                        <p:tav tm="0">
                                          <p:val>
                                            <p:strVal val="ppt_x"/>
                                          </p:val>
                                        </p:tav>
                                        <p:tav tm="50000">
                                          <p:val>
                                            <p:strVal val="ppt_x"/>
                                          </p:val>
                                        </p:tav>
                                        <p:tav tm="100000">
                                          <p:val>
                                            <p:strVal val="ppt_x-.3"/>
                                          </p:val>
                                        </p:tav>
                                      </p:tavLst>
                                    </p:anim>
                                    <p:anim calcmode="lin" valueType="num">
                                      <p:cBhvr>
                                        <p:cTn id="83" dur="500"/>
                                        <p:tgtEl>
                                          <p:spTgt spid="202768"/>
                                        </p:tgtEl>
                                        <p:attrNameLst>
                                          <p:attrName>ppt_y</p:attrName>
                                        </p:attrNameLst>
                                      </p:cBhvr>
                                      <p:tavLst>
                                        <p:tav tm="0">
                                          <p:val>
                                            <p:strVal val="ppt_y"/>
                                          </p:val>
                                        </p:tav>
                                        <p:tav tm="100000">
                                          <p:val>
                                            <p:strVal val="ppt_y"/>
                                          </p:val>
                                        </p:tav>
                                      </p:tavLst>
                                    </p:anim>
                                    <p:set>
                                      <p:cBhvr>
                                        <p:cTn id="84" dur="1" fill="hold">
                                          <p:stCondLst>
                                            <p:cond delay="499"/>
                                          </p:stCondLst>
                                        </p:cTn>
                                        <p:tgtEl>
                                          <p:spTgt spid="202768"/>
                                        </p:tgtEl>
                                        <p:attrNameLst>
                                          <p:attrName>style.visibility</p:attrName>
                                        </p:attrNameLst>
                                      </p:cBhvr>
                                      <p:to>
                                        <p:strVal val="hidden"/>
                                      </p:to>
                                    </p:set>
                                  </p:childTnLst>
                                </p:cTn>
                              </p:par>
                            </p:childTnLst>
                          </p:cTn>
                        </p:par>
                        <p:par>
                          <p:cTn id="85" fill="hold" nodeType="afterGroup">
                            <p:stCondLst>
                              <p:cond delay="11000"/>
                            </p:stCondLst>
                            <p:childTnLst>
                              <p:par>
                                <p:cTn id="86" presetID="39" presetClass="exit" presetSubtype="0" decel="100000" fill="hold" grpId="1" nodeType="afterEffect">
                                  <p:stCondLst>
                                    <p:cond delay="0"/>
                                  </p:stCondLst>
                                  <p:childTnLst>
                                    <p:anim calcmode="lin" valueType="num">
                                      <p:cBhvr>
                                        <p:cTn id="87" dur="500"/>
                                        <p:tgtEl>
                                          <p:spTgt spid="202769"/>
                                        </p:tgtEl>
                                        <p:attrNameLst>
                                          <p:attrName>ppt_h</p:attrName>
                                        </p:attrNameLst>
                                      </p:cBhvr>
                                      <p:tavLst>
                                        <p:tav tm="0">
                                          <p:val>
                                            <p:strVal val="ppt_h"/>
                                          </p:val>
                                        </p:tav>
                                        <p:tav tm="50000">
                                          <p:val>
                                            <p:strVal val="ppt_h/20"/>
                                          </p:val>
                                        </p:tav>
                                        <p:tav tm="100000">
                                          <p:val>
                                            <p:strVal val="ppt_h/20"/>
                                          </p:val>
                                        </p:tav>
                                      </p:tavLst>
                                    </p:anim>
                                    <p:anim calcmode="lin" valueType="num">
                                      <p:cBhvr>
                                        <p:cTn id="88" dur="500"/>
                                        <p:tgtEl>
                                          <p:spTgt spid="202769"/>
                                        </p:tgtEl>
                                        <p:attrNameLst>
                                          <p:attrName>ppt_w</p:attrName>
                                        </p:attrNameLst>
                                      </p:cBhvr>
                                      <p:tavLst>
                                        <p:tav tm="0">
                                          <p:val>
                                            <p:strVal val="ppt_w"/>
                                          </p:val>
                                        </p:tav>
                                        <p:tav tm="50000">
                                          <p:val>
                                            <p:strVal val="ppt_w+.3"/>
                                          </p:val>
                                        </p:tav>
                                        <p:tav tm="100000">
                                          <p:val>
                                            <p:strVal val="ppt_w+.3"/>
                                          </p:val>
                                        </p:tav>
                                      </p:tavLst>
                                    </p:anim>
                                    <p:anim calcmode="lin" valueType="num">
                                      <p:cBhvr>
                                        <p:cTn id="89" dur="500"/>
                                        <p:tgtEl>
                                          <p:spTgt spid="202769"/>
                                        </p:tgtEl>
                                        <p:attrNameLst>
                                          <p:attrName>ppt_x</p:attrName>
                                        </p:attrNameLst>
                                      </p:cBhvr>
                                      <p:tavLst>
                                        <p:tav tm="0">
                                          <p:val>
                                            <p:strVal val="ppt_x"/>
                                          </p:val>
                                        </p:tav>
                                        <p:tav tm="50000">
                                          <p:val>
                                            <p:strVal val="ppt_x"/>
                                          </p:val>
                                        </p:tav>
                                        <p:tav tm="100000">
                                          <p:val>
                                            <p:strVal val="ppt_x-.3"/>
                                          </p:val>
                                        </p:tav>
                                      </p:tavLst>
                                    </p:anim>
                                    <p:anim calcmode="lin" valueType="num">
                                      <p:cBhvr>
                                        <p:cTn id="90" dur="500"/>
                                        <p:tgtEl>
                                          <p:spTgt spid="202769"/>
                                        </p:tgtEl>
                                        <p:attrNameLst>
                                          <p:attrName>ppt_y</p:attrName>
                                        </p:attrNameLst>
                                      </p:cBhvr>
                                      <p:tavLst>
                                        <p:tav tm="0">
                                          <p:val>
                                            <p:strVal val="ppt_y"/>
                                          </p:val>
                                        </p:tav>
                                        <p:tav tm="100000">
                                          <p:val>
                                            <p:strVal val="ppt_y"/>
                                          </p:val>
                                        </p:tav>
                                      </p:tavLst>
                                    </p:anim>
                                    <p:set>
                                      <p:cBhvr>
                                        <p:cTn id="91" dur="1" fill="hold">
                                          <p:stCondLst>
                                            <p:cond delay="499"/>
                                          </p:stCondLst>
                                        </p:cTn>
                                        <p:tgtEl>
                                          <p:spTgt spid="202769"/>
                                        </p:tgtEl>
                                        <p:attrNameLst>
                                          <p:attrName>style.visibility</p:attrName>
                                        </p:attrNameLst>
                                      </p:cBhvr>
                                      <p:to>
                                        <p:strVal val="hidden"/>
                                      </p:to>
                                    </p:set>
                                  </p:childTnLst>
                                </p:cTn>
                              </p:par>
                            </p:childTnLst>
                          </p:cTn>
                        </p:par>
                        <p:par>
                          <p:cTn id="92" fill="hold" nodeType="afterGroup">
                            <p:stCondLst>
                              <p:cond delay="11500"/>
                            </p:stCondLst>
                            <p:childTnLst>
                              <p:par>
                                <p:cTn id="93" presetID="39" presetClass="exit" presetSubtype="0" decel="100000" fill="hold" grpId="1" nodeType="afterEffect">
                                  <p:stCondLst>
                                    <p:cond delay="0"/>
                                  </p:stCondLst>
                                  <p:childTnLst>
                                    <p:anim calcmode="lin" valueType="num">
                                      <p:cBhvr>
                                        <p:cTn id="94" dur="500"/>
                                        <p:tgtEl>
                                          <p:spTgt spid="202770"/>
                                        </p:tgtEl>
                                        <p:attrNameLst>
                                          <p:attrName>ppt_h</p:attrName>
                                        </p:attrNameLst>
                                      </p:cBhvr>
                                      <p:tavLst>
                                        <p:tav tm="0">
                                          <p:val>
                                            <p:strVal val="ppt_h"/>
                                          </p:val>
                                        </p:tav>
                                        <p:tav tm="50000">
                                          <p:val>
                                            <p:strVal val="ppt_h/20"/>
                                          </p:val>
                                        </p:tav>
                                        <p:tav tm="100000">
                                          <p:val>
                                            <p:strVal val="ppt_h/20"/>
                                          </p:val>
                                        </p:tav>
                                      </p:tavLst>
                                    </p:anim>
                                    <p:anim calcmode="lin" valueType="num">
                                      <p:cBhvr>
                                        <p:cTn id="95" dur="500"/>
                                        <p:tgtEl>
                                          <p:spTgt spid="202770"/>
                                        </p:tgtEl>
                                        <p:attrNameLst>
                                          <p:attrName>ppt_w</p:attrName>
                                        </p:attrNameLst>
                                      </p:cBhvr>
                                      <p:tavLst>
                                        <p:tav tm="0">
                                          <p:val>
                                            <p:strVal val="ppt_w"/>
                                          </p:val>
                                        </p:tav>
                                        <p:tav tm="50000">
                                          <p:val>
                                            <p:strVal val="ppt_w+.3"/>
                                          </p:val>
                                        </p:tav>
                                        <p:tav tm="100000">
                                          <p:val>
                                            <p:strVal val="ppt_w+.3"/>
                                          </p:val>
                                        </p:tav>
                                      </p:tavLst>
                                    </p:anim>
                                    <p:anim calcmode="lin" valueType="num">
                                      <p:cBhvr>
                                        <p:cTn id="96" dur="500"/>
                                        <p:tgtEl>
                                          <p:spTgt spid="202770"/>
                                        </p:tgtEl>
                                        <p:attrNameLst>
                                          <p:attrName>ppt_x</p:attrName>
                                        </p:attrNameLst>
                                      </p:cBhvr>
                                      <p:tavLst>
                                        <p:tav tm="0">
                                          <p:val>
                                            <p:strVal val="ppt_x"/>
                                          </p:val>
                                        </p:tav>
                                        <p:tav tm="50000">
                                          <p:val>
                                            <p:strVal val="ppt_x"/>
                                          </p:val>
                                        </p:tav>
                                        <p:tav tm="100000">
                                          <p:val>
                                            <p:strVal val="ppt_x-.3"/>
                                          </p:val>
                                        </p:tav>
                                      </p:tavLst>
                                    </p:anim>
                                    <p:anim calcmode="lin" valueType="num">
                                      <p:cBhvr>
                                        <p:cTn id="97" dur="500"/>
                                        <p:tgtEl>
                                          <p:spTgt spid="202770"/>
                                        </p:tgtEl>
                                        <p:attrNameLst>
                                          <p:attrName>ppt_y</p:attrName>
                                        </p:attrNameLst>
                                      </p:cBhvr>
                                      <p:tavLst>
                                        <p:tav tm="0">
                                          <p:val>
                                            <p:strVal val="ppt_y"/>
                                          </p:val>
                                        </p:tav>
                                        <p:tav tm="100000">
                                          <p:val>
                                            <p:strVal val="ppt_y"/>
                                          </p:val>
                                        </p:tav>
                                      </p:tavLst>
                                    </p:anim>
                                    <p:set>
                                      <p:cBhvr>
                                        <p:cTn id="98" dur="1" fill="hold">
                                          <p:stCondLst>
                                            <p:cond delay="499"/>
                                          </p:stCondLst>
                                        </p:cTn>
                                        <p:tgtEl>
                                          <p:spTgt spid="202770"/>
                                        </p:tgtEl>
                                        <p:attrNameLst>
                                          <p:attrName>style.visibility</p:attrName>
                                        </p:attrNameLst>
                                      </p:cBhvr>
                                      <p:to>
                                        <p:strVal val="hidden"/>
                                      </p:to>
                                    </p:set>
                                  </p:childTnLst>
                                </p:cTn>
                              </p:par>
                            </p:childTnLst>
                          </p:cTn>
                        </p:par>
                        <p:par>
                          <p:cTn id="99" fill="hold" nodeType="afterGroup">
                            <p:stCondLst>
                              <p:cond delay="12000"/>
                            </p:stCondLst>
                            <p:childTnLst>
                              <p:par>
                                <p:cTn id="100" presetID="39" presetClass="exit" presetSubtype="0" decel="100000" fill="hold" nodeType="afterEffect">
                                  <p:stCondLst>
                                    <p:cond delay="0"/>
                                  </p:stCondLst>
                                  <p:childTnLst>
                                    <p:anim calcmode="lin" valueType="num">
                                      <p:cBhvr>
                                        <p:cTn id="101" dur="500"/>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102" dur="500"/>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103" dur="500"/>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104" dur="500"/>
                                        <p:tgtEl>
                                          <p:spTgt spid="2"/>
                                        </p:tgtEl>
                                        <p:attrNameLst>
                                          <p:attrName>ppt_y</p:attrName>
                                        </p:attrNameLst>
                                      </p:cBhvr>
                                      <p:tavLst>
                                        <p:tav tm="0">
                                          <p:val>
                                            <p:strVal val="ppt_y"/>
                                          </p:val>
                                        </p:tav>
                                        <p:tav tm="100000">
                                          <p:val>
                                            <p:strVal val="ppt_y"/>
                                          </p:val>
                                        </p:tav>
                                      </p:tavLst>
                                    </p:anim>
                                    <p:set>
                                      <p:cBhvr>
                                        <p:cTn id="105" dur="1" fill="hold">
                                          <p:stCondLst>
                                            <p:cond delay="499"/>
                                          </p:stCondLst>
                                        </p:cTn>
                                        <p:tgtEl>
                                          <p:spTgt spid="2"/>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202786"/>
                                        </p:tgtEl>
                                        <p:attrNameLst>
                                          <p:attrName>style.visibility</p:attrName>
                                        </p:attrNameLst>
                                      </p:cBhvr>
                                      <p:to>
                                        <p:strVal val="visible"/>
                                      </p:to>
                                    </p:set>
                                    <p:anim calcmode="lin" valueType="num">
                                      <p:cBhvr>
                                        <p:cTn id="110" dur="1000" fill="hold"/>
                                        <p:tgtEl>
                                          <p:spTgt spid="202786"/>
                                        </p:tgtEl>
                                        <p:attrNameLst>
                                          <p:attrName>ppt_w</p:attrName>
                                        </p:attrNameLst>
                                      </p:cBhvr>
                                      <p:tavLst>
                                        <p:tav tm="0">
                                          <p:val>
                                            <p:fltVal val="0"/>
                                          </p:val>
                                        </p:tav>
                                        <p:tav tm="100000">
                                          <p:val>
                                            <p:strVal val="#ppt_w"/>
                                          </p:val>
                                        </p:tav>
                                      </p:tavLst>
                                    </p:anim>
                                    <p:anim calcmode="lin" valueType="num">
                                      <p:cBhvr>
                                        <p:cTn id="111" dur="1000" fill="hold"/>
                                        <p:tgtEl>
                                          <p:spTgt spid="2027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5" grpId="0" animBg="1"/>
      <p:bldP spid="202765" grpId="1" animBg="1"/>
      <p:bldP spid="202766" grpId="0" animBg="1"/>
      <p:bldP spid="202766" grpId="1" animBg="1"/>
      <p:bldP spid="202767" grpId="0" animBg="1"/>
      <p:bldP spid="202767" grpId="1" animBg="1"/>
      <p:bldP spid="202768" grpId="0" animBg="1"/>
      <p:bldP spid="202768" grpId="1" animBg="1"/>
      <p:bldP spid="202769" grpId="0" animBg="1"/>
      <p:bldP spid="202769" grpId="1" animBg="1"/>
      <p:bldP spid="202770" grpId="0" animBg="1"/>
      <p:bldP spid="202770" grpId="1" animBg="1"/>
      <p:bldP spid="202780" grpId="0"/>
      <p:bldP spid="2027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8" descr="C:\Users\Administrator\AppData\Local\Microsoft\Windows\Temporary Internet Files\Content.Word\20180126_0849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838200"/>
            <a:ext cx="4876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10" descr="C:\Users\Administrator\AppData\Local\Microsoft\Windows\Temporary Internet Files\Content.Word\20180126_084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424973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2" name="Text Box 14"/>
          <p:cNvSpPr txBox="1">
            <a:spLocks noChangeArrowheads="1"/>
          </p:cNvSpPr>
          <p:nvPr/>
        </p:nvSpPr>
        <p:spPr bwMode="auto">
          <a:xfrm>
            <a:off x="642938" y="5438775"/>
            <a:ext cx="8077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i="1" u="sng">
                <a:solidFill>
                  <a:srgbClr val="FF0000"/>
                </a:solidFill>
              </a:rPr>
              <a:t> Kết luận</a:t>
            </a:r>
            <a:r>
              <a:rPr lang="en-US" sz="2400" b="1" i="1">
                <a:solidFill>
                  <a:srgbClr val="FF0000"/>
                </a:solidFill>
              </a:rPr>
              <a:t>: Khi đến Ủy ban nhân dân xã mọi người cần có thái độ, hành vi lịch sự, thể hiện sự tôn trọng và giúp đỡ Uỷ ban làm việc. </a:t>
            </a:r>
          </a:p>
        </p:txBody>
      </p:sp>
      <p:sp>
        <p:nvSpPr>
          <p:cNvPr id="10" name="Text Box 14"/>
          <p:cNvSpPr txBox="1">
            <a:spLocks noChangeArrowheads="1"/>
          </p:cNvSpPr>
          <p:nvPr/>
        </p:nvSpPr>
        <p:spPr bwMode="auto">
          <a:xfrm>
            <a:off x="609600" y="5330825"/>
            <a:ext cx="8382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i="1">
                <a:solidFill>
                  <a:srgbClr val="0000FF"/>
                </a:solidFill>
              </a:rPr>
              <a:t>- </a:t>
            </a:r>
            <a:r>
              <a:rPr lang="en-US" sz="2400" b="1" i="1">
                <a:solidFill>
                  <a:srgbClr val="0000FF"/>
                </a:solidFill>
              </a:rPr>
              <a:t>Khi đến Ủy ban nhân dân xã mọi người cần có thái độ, hành vi như thế nào?</a:t>
            </a:r>
          </a:p>
        </p:txBody>
      </p:sp>
      <p:pic>
        <p:nvPicPr>
          <p:cNvPr id="1026" name="Picture 2" descr="https://congchungnguyenhue.com/Uploaded/Images/Original/2023/12/07/UBND_phuong_Bo_De-_07121835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20" y="304799"/>
            <a:ext cx="7734580" cy="5026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8" presetClass="entr" presetSubtype="6" fill="hold" grpId="0" nodeType="withEffect">
                                  <p:stCondLst>
                                    <p:cond delay="0"/>
                                  </p:stCondLst>
                                  <p:childTnLst>
                                    <p:set>
                                      <p:cBhvr>
                                        <p:cTn id="14" dur="1" fill="hold">
                                          <p:stCondLst>
                                            <p:cond delay="0"/>
                                          </p:stCondLst>
                                        </p:cTn>
                                        <p:tgtEl>
                                          <p:spTgt spid="78862"/>
                                        </p:tgtEl>
                                        <p:attrNameLst>
                                          <p:attrName>style.visibility</p:attrName>
                                        </p:attrNameLst>
                                      </p:cBhvr>
                                      <p:to>
                                        <p:strVal val="visible"/>
                                      </p:to>
                                    </p:set>
                                    <p:animEffect transition="in" filter="strips(downRight)">
                                      <p:cBhvr>
                                        <p:cTn id="15" dur="1000"/>
                                        <p:tgtEl>
                                          <p:spTgt spid="78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2" grpId="0"/>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190897" y="2233612"/>
            <a:ext cx="7315200" cy="838200"/>
          </a:xfrm>
        </p:spPr>
        <p:txBody>
          <a:bodyPr/>
          <a:lstStyle/>
          <a:p>
            <a:pPr marL="609600" indent="-609600" eaLnBrk="1" hangingPunct="1">
              <a:buFontTx/>
              <a:buNone/>
            </a:pPr>
            <a:r>
              <a:rPr lang="en-US" sz="2800" b="1" dirty="0" err="1">
                <a:solidFill>
                  <a:schemeClr val="accent2"/>
                </a:solidFill>
                <a:latin typeface="Times New Roman" pitchFamily="18" charset="0"/>
                <a:cs typeface="Times New Roman" pitchFamily="18" charset="0"/>
              </a:rPr>
              <a:t>Uỷ</a:t>
            </a:r>
            <a:r>
              <a:rPr lang="en-US" sz="2800" b="1" dirty="0">
                <a:solidFill>
                  <a:schemeClr val="accent2"/>
                </a:solidFill>
                <a:latin typeface="Times New Roman" pitchFamily="18" charset="0"/>
                <a:cs typeface="Times New Roman" pitchFamily="18" charset="0"/>
              </a:rPr>
              <a:t> ban </a:t>
            </a:r>
            <a:r>
              <a:rPr lang="en-US" sz="2800" b="1" dirty="0" err="1">
                <a:solidFill>
                  <a:schemeClr val="accent2"/>
                </a:solidFill>
                <a:latin typeface="Times New Roman" pitchFamily="18" charset="0"/>
                <a:cs typeface="Times New Roman" pitchFamily="18" charset="0"/>
              </a:rPr>
              <a:t>nhân</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dân</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xã</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có</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vai</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trò</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như</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thế</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nào</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đối</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với</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người</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dân</a:t>
            </a:r>
            <a:r>
              <a:rPr lang="en-US" sz="2800" b="1" dirty="0">
                <a:solidFill>
                  <a:schemeClr val="accent2"/>
                </a:solidFill>
                <a:latin typeface="Times New Roman" pitchFamily="18" charset="0"/>
                <a:cs typeface="Times New Roman" pitchFamily="18" charset="0"/>
              </a:rPr>
              <a:t> ở </a:t>
            </a:r>
            <a:r>
              <a:rPr lang="en-US" sz="2800" b="1" dirty="0" err="1">
                <a:solidFill>
                  <a:schemeClr val="accent2"/>
                </a:solidFill>
                <a:latin typeface="Times New Roman" pitchFamily="18" charset="0"/>
                <a:cs typeface="Times New Roman" pitchFamily="18" charset="0"/>
              </a:rPr>
              <a:t>địa</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phương</a:t>
            </a:r>
            <a:r>
              <a:rPr lang="en-US" sz="2800" b="1" dirty="0">
                <a:solidFill>
                  <a:schemeClr val="accent2"/>
                </a:solidFill>
                <a:latin typeface="Times New Roman" pitchFamily="18" charset="0"/>
                <a:cs typeface="Times New Roman" pitchFamily="18" charset="0"/>
              </a:rPr>
              <a:t>?</a:t>
            </a:r>
          </a:p>
        </p:txBody>
      </p:sp>
      <p:sp>
        <p:nvSpPr>
          <p:cNvPr id="57347" name="Text Box 5"/>
          <p:cNvSpPr txBox="1">
            <a:spLocks noChangeArrowheads="1"/>
          </p:cNvSpPr>
          <p:nvPr/>
        </p:nvSpPr>
        <p:spPr bwMode="auto">
          <a:xfrm>
            <a:off x="6781800" y="1371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vi-VN">
              <a:solidFill>
                <a:srgbClr val="000000"/>
              </a:solidFill>
              <a:latin typeface="Times New Roman" pitchFamily="18" charset="0"/>
            </a:endParaRPr>
          </a:p>
        </p:txBody>
      </p:sp>
      <p:sp>
        <p:nvSpPr>
          <p:cNvPr id="15367" name="Rectangle 7"/>
          <p:cNvSpPr>
            <a:spLocks noChangeArrowheads="1"/>
          </p:cNvSpPr>
          <p:nvPr/>
        </p:nvSpPr>
        <p:spPr bwMode="auto">
          <a:xfrm>
            <a:off x="809897" y="3276600"/>
            <a:ext cx="7696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US" sz="2800" b="1" dirty="0">
                <a:solidFill>
                  <a:srgbClr val="FF0000"/>
                </a:solidFill>
                <a:latin typeface="Times New Roman" pitchFamily="18" charset="0"/>
                <a:cs typeface="Times New Roman" pitchFamily="18" charset="0"/>
              </a:rPr>
              <a:t>      =&gt;</a:t>
            </a:r>
            <a:r>
              <a:rPr lang="en-US" sz="2800" b="1" dirty="0" err="1">
                <a:solidFill>
                  <a:srgbClr val="FF0000"/>
                </a:solidFill>
                <a:latin typeface="Times New Roman" pitchFamily="18" charset="0"/>
                <a:cs typeface="Times New Roman" pitchFamily="18" charset="0"/>
              </a:rPr>
              <a:t>Uỷ</a:t>
            </a:r>
            <a:r>
              <a:rPr lang="en-US" sz="2800" b="1" dirty="0">
                <a:solidFill>
                  <a:srgbClr val="FF0000"/>
                </a:solidFill>
                <a:latin typeface="Times New Roman" pitchFamily="18" charset="0"/>
                <a:cs typeface="Times New Roman" pitchFamily="18" charset="0"/>
              </a:rPr>
              <a:t> ban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trò</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trọng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quyền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luôn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chăm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sóc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quyền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địa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đặc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biệt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trẻ</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p>
        </p:txBody>
      </p:sp>
      <p:sp>
        <p:nvSpPr>
          <p:cNvPr id="10" name="AutoShape 6"/>
          <p:cNvSpPr>
            <a:spLocks noChangeArrowheads="1"/>
          </p:cNvSpPr>
          <p:nvPr/>
        </p:nvSpPr>
        <p:spPr bwMode="auto">
          <a:xfrm>
            <a:off x="381000" y="864394"/>
            <a:ext cx="5943600" cy="866775"/>
          </a:xfrm>
          <a:prstGeom prst="ribbon">
            <a:avLst>
              <a:gd name="adj1" fmla="val 12500"/>
              <a:gd name="adj2" fmla="val 50000"/>
            </a:avLst>
          </a:prstGeom>
          <a:solidFill>
            <a:srgbClr val="4F81BD"/>
          </a:solidFill>
          <a:ln w="9525">
            <a:solidFill>
              <a:sysClr val="windowText" lastClr="000000"/>
            </a:solidFill>
            <a:round/>
            <a:headEnd/>
            <a:tailEnd/>
          </a:ln>
          <a:effectLst/>
        </p:spPr>
        <p:txBody>
          <a:bodyPr wrap="none" anchor="ctr"/>
          <a:lstStyle/>
          <a:p>
            <a:pPr algn="ctr" fontAlgn="auto">
              <a:spcBef>
                <a:spcPts val="0"/>
              </a:spcBef>
              <a:spcAft>
                <a:spcPts val="0"/>
              </a:spcAft>
              <a:defRPr/>
            </a:pPr>
            <a:r>
              <a:rPr lang="en-US" sz="3600" b="1" kern="0">
                <a:solidFill>
                  <a:srgbClr val="FF0000"/>
                </a:solidFill>
                <a:latin typeface="Times New Roman" pitchFamily="18"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536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536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536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536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5367"/>
                                        </p:tgtEl>
                                        <p:attrNameLst>
                                          <p:attrName>style.visibility</p:attrName>
                                        </p:attrNameLst>
                                      </p:cBhvr>
                                      <p:to>
                                        <p:strVal val="visible"/>
                                      </p:to>
                                    </p:set>
                                    <p:anim calcmode="lin" valueType="num">
                                      <p:cBhvr>
                                        <p:cTn id="16" dur="500" fill="hold"/>
                                        <p:tgtEl>
                                          <p:spTgt spid="15367"/>
                                        </p:tgtEl>
                                        <p:attrNameLst>
                                          <p:attrName>ppt_w</p:attrName>
                                        </p:attrNameLst>
                                      </p:cBhvr>
                                      <p:tavLst>
                                        <p:tav tm="0">
                                          <p:val>
                                            <p:fltVal val="0"/>
                                          </p:val>
                                        </p:tav>
                                        <p:tav tm="100000">
                                          <p:val>
                                            <p:strVal val="#ppt_w"/>
                                          </p:val>
                                        </p:tav>
                                      </p:tavLst>
                                    </p:anim>
                                    <p:anim calcmode="lin" valueType="num">
                                      <p:cBhvr>
                                        <p:cTn id="17" dur="500" fill="hold"/>
                                        <p:tgtEl>
                                          <p:spTgt spid="153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flipV="1">
            <a:off x="1371600" y="914400"/>
            <a:ext cx="207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atin typeface="Times New Roman" pitchFamily="18" charset="0"/>
            </a:endParaRPr>
          </a:p>
        </p:txBody>
      </p:sp>
      <p:sp>
        <p:nvSpPr>
          <p:cNvPr id="81925" name="Rectangle 5"/>
          <p:cNvSpPr>
            <a:spLocks noChangeArrowheads="1"/>
          </p:cNvSpPr>
          <p:nvPr/>
        </p:nvSpPr>
        <p:spPr bwMode="auto">
          <a:xfrm>
            <a:off x="990600" y="1357313"/>
            <a:ext cx="7086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20000"/>
              </a:lnSpc>
            </a:pPr>
            <a:r>
              <a:rPr lang="en-US" sz="2400" b="1" dirty="0" err="1">
                <a:solidFill>
                  <a:schemeClr val="accent2"/>
                </a:solidFill>
              </a:rPr>
              <a:t>Để</a:t>
            </a:r>
            <a:r>
              <a:rPr lang="en-US" sz="2400" b="1" dirty="0">
                <a:solidFill>
                  <a:schemeClr val="accent2"/>
                </a:solidFill>
              </a:rPr>
              <a:t> </a:t>
            </a:r>
            <a:r>
              <a:rPr lang="en-US" sz="2400" b="1" dirty="0" err="1">
                <a:solidFill>
                  <a:schemeClr val="accent2"/>
                </a:solidFill>
              </a:rPr>
              <a:t>công</a:t>
            </a:r>
            <a:r>
              <a:rPr lang="en-US" sz="2400" b="1" dirty="0">
                <a:solidFill>
                  <a:schemeClr val="accent2"/>
                </a:solidFill>
              </a:rPr>
              <a:t> </a:t>
            </a:r>
            <a:r>
              <a:rPr lang="en-US" sz="2400" b="1" dirty="0" err="1">
                <a:solidFill>
                  <a:schemeClr val="accent2"/>
                </a:solidFill>
              </a:rPr>
              <a:t>việc</a:t>
            </a:r>
            <a:r>
              <a:rPr lang="en-US" sz="2400" b="1" dirty="0">
                <a:solidFill>
                  <a:schemeClr val="accent2"/>
                </a:solidFill>
              </a:rPr>
              <a:t> </a:t>
            </a:r>
            <a:r>
              <a:rPr lang="en-US" sz="2400" b="1" dirty="0" err="1">
                <a:solidFill>
                  <a:schemeClr val="accent2"/>
                </a:solidFill>
              </a:rPr>
              <a:t>của</a:t>
            </a:r>
            <a:r>
              <a:rPr lang="en-US" sz="2400" b="1" dirty="0">
                <a:solidFill>
                  <a:schemeClr val="accent2"/>
                </a:solidFill>
              </a:rPr>
              <a:t> </a:t>
            </a:r>
            <a:r>
              <a:rPr lang="en-US" sz="2400" b="1" dirty="0" err="1">
                <a:solidFill>
                  <a:schemeClr val="accent2"/>
                </a:solidFill>
              </a:rPr>
              <a:t>Uỷ</a:t>
            </a:r>
            <a:r>
              <a:rPr lang="en-US" sz="2400" b="1" dirty="0">
                <a:solidFill>
                  <a:schemeClr val="accent2"/>
                </a:solidFill>
              </a:rPr>
              <a:t> ban </a:t>
            </a:r>
            <a:r>
              <a:rPr lang="en-US" sz="2400" b="1" dirty="0" err="1">
                <a:solidFill>
                  <a:schemeClr val="accent2"/>
                </a:solidFill>
              </a:rPr>
              <a:t>nhân</a:t>
            </a:r>
            <a:r>
              <a:rPr lang="en-US" sz="2400" b="1" dirty="0">
                <a:solidFill>
                  <a:schemeClr val="accent2"/>
                </a:solidFill>
              </a:rPr>
              <a:t> </a:t>
            </a:r>
            <a:r>
              <a:rPr lang="en-US" sz="2400" b="1" dirty="0" err="1">
                <a:solidFill>
                  <a:schemeClr val="accent2"/>
                </a:solidFill>
              </a:rPr>
              <a:t>dân</a:t>
            </a:r>
            <a:r>
              <a:rPr lang="en-US" sz="2400" b="1" dirty="0">
                <a:solidFill>
                  <a:schemeClr val="accent2"/>
                </a:solidFill>
              </a:rPr>
              <a:t> </a:t>
            </a:r>
            <a:r>
              <a:rPr lang="en-US" sz="2400" b="1" dirty="0" err="1">
                <a:solidFill>
                  <a:schemeClr val="accent2"/>
                </a:solidFill>
              </a:rPr>
              <a:t>xã</a:t>
            </a:r>
            <a:r>
              <a:rPr lang="en-US" sz="2400" b="1" dirty="0">
                <a:solidFill>
                  <a:schemeClr val="accent2"/>
                </a:solidFill>
              </a:rPr>
              <a:t> </a:t>
            </a:r>
            <a:r>
              <a:rPr lang="en-US" sz="2400" b="1" dirty="0" err="1">
                <a:solidFill>
                  <a:schemeClr val="accent2"/>
                </a:solidFill>
              </a:rPr>
              <a:t>đạt</a:t>
            </a:r>
            <a:r>
              <a:rPr lang="en-US" sz="2400" b="1" dirty="0">
                <a:solidFill>
                  <a:schemeClr val="accent2"/>
                </a:solidFill>
              </a:rPr>
              <a:t> </a:t>
            </a:r>
            <a:r>
              <a:rPr lang="en-US" sz="2400" b="1" dirty="0" err="1">
                <a:solidFill>
                  <a:schemeClr val="accent2"/>
                </a:solidFill>
              </a:rPr>
              <a:t>kết</a:t>
            </a:r>
            <a:r>
              <a:rPr lang="en-US" sz="2400" b="1" dirty="0">
                <a:solidFill>
                  <a:schemeClr val="accent2"/>
                </a:solidFill>
              </a:rPr>
              <a:t> </a:t>
            </a:r>
            <a:r>
              <a:rPr lang="en-US" sz="2400" b="1" dirty="0" err="1">
                <a:solidFill>
                  <a:schemeClr val="accent2"/>
                </a:solidFill>
              </a:rPr>
              <a:t>quả</a:t>
            </a:r>
            <a:r>
              <a:rPr lang="en-US" sz="2400" b="1" dirty="0">
                <a:solidFill>
                  <a:schemeClr val="accent2"/>
                </a:solidFill>
              </a:rPr>
              <a:t> </a:t>
            </a:r>
            <a:r>
              <a:rPr lang="en-US" sz="2400" b="1" dirty="0" err="1">
                <a:solidFill>
                  <a:schemeClr val="accent2"/>
                </a:solidFill>
              </a:rPr>
              <a:t>tốt</a:t>
            </a:r>
            <a:r>
              <a:rPr lang="en-US" sz="2400" b="1" dirty="0">
                <a:solidFill>
                  <a:schemeClr val="accent2"/>
                </a:solidFill>
              </a:rPr>
              <a:t>, </a:t>
            </a:r>
            <a:r>
              <a:rPr lang="en-US" sz="2400" b="1" dirty="0" err="1">
                <a:solidFill>
                  <a:schemeClr val="accent2"/>
                </a:solidFill>
              </a:rPr>
              <a:t>mọi</a:t>
            </a:r>
            <a:r>
              <a:rPr lang="en-US" sz="2400" b="1" dirty="0">
                <a:solidFill>
                  <a:schemeClr val="accent2"/>
                </a:solidFill>
              </a:rPr>
              <a:t> </a:t>
            </a:r>
            <a:r>
              <a:rPr lang="en-US" sz="2400" b="1" dirty="0" err="1">
                <a:solidFill>
                  <a:schemeClr val="accent2"/>
                </a:solidFill>
              </a:rPr>
              <a:t>người</a:t>
            </a:r>
            <a:r>
              <a:rPr lang="en-US" sz="2400" b="1" dirty="0">
                <a:solidFill>
                  <a:schemeClr val="accent2"/>
                </a:solidFill>
              </a:rPr>
              <a:t> </a:t>
            </a:r>
            <a:r>
              <a:rPr lang="en-US" sz="2400" b="1" dirty="0" err="1">
                <a:solidFill>
                  <a:schemeClr val="accent2"/>
                </a:solidFill>
              </a:rPr>
              <a:t>phải</a:t>
            </a:r>
            <a:r>
              <a:rPr lang="en-US" sz="2400" b="1" dirty="0">
                <a:solidFill>
                  <a:schemeClr val="accent2"/>
                </a:solidFill>
              </a:rPr>
              <a:t> </a:t>
            </a:r>
            <a:r>
              <a:rPr lang="en-US" sz="2400" b="1" dirty="0" err="1">
                <a:solidFill>
                  <a:schemeClr val="accent2"/>
                </a:solidFill>
              </a:rPr>
              <a:t>làm</a:t>
            </a:r>
            <a:r>
              <a:rPr lang="en-US" sz="2400" b="1" dirty="0">
                <a:solidFill>
                  <a:schemeClr val="accent2"/>
                </a:solidFill>
              </a:rPr>
              <a:t> </a:t>
            </a:r>
            <a:r>
              <a:rPr lang="en-US" sz="2400" b="1" dirty="0" err="1">
                <a:solidFill>
                  <a:schemeClr val="accent2"/>
                </a:solidFill>
              </a:rPr>
              <a:t>gì</a:t>
            </a:r>
            <a:r>
              <a:rPr lang="en-US" sz="2400" b="1" dirty="0">
                <a:solidFill>
                  <a:schemeClr val="accent2"/>
                </a:solidFill>
              </a:rPr>
              <a:t>?</a:t>
            </a:r>
          </a:p>
        </p:txBody>
      </p:sp>
      <p:sp>
        <p:nvSpPr>
          <p:cNvPr id="81939" name="AutoShape 19"/>
          <p:cNvSpPr>
            <a:spLocks noChangeArrowheads="1"/>
          </p:cNvSpPr>
          <p:nvPr/>
        </p:nvSpPr>
        <p:spPr bwMode="auto">
          <a:xfrm>
            <a:off x="1012371" y="2347913"/>
            <a:ext cx="7467600" cy="2743200"/>
          </a:xfrm>
          <a:prstGeom prst="horizontalScroll">
            <a:avLst>
              <a:gd name="adj" fmla="val 19273"/>
            </a:avLst>
          </a:prstGeom>
          <a:solidFill>
            <a:schemeClr val="accent1"/>
          </a:solidFill>
          <a:ln w="9525">
            <a:solidFill>
              <a:schemeClr val="tx1"/>
            </a:solidFill>
            <a:round/>
            <a:headEnd/>
            <a:tailEnd/>
          </a:ln>
        </p:spPr>
        <p:txBody>
          <a:bodyPr wrap="none" anchor="ctr"/>
          <a:lstStyle/>
          <a:p>
            <a:pPr>
              <a:lnSpc>
                <a:spcPct val="120000"/>
              </a:lnSpc>
              <a:spcBef>
                <a:spcPct val="20000"/>
              </a:spcBef>
            </a:pPr>
            <a:endParaRPr lang="en-US" sz="2200" b="1" i="1" dirty="0">
              <a:solidFill>
                <a:srgbClr val="0000FF"/>
              </a:solidFill>
            </a:endParaRPr>
          </a:p>
          <a:p>
            <a:pPr>
              <a:lnSpc>
                <a:spcPct val="120000"/>
              </a:lnSpc>
              <a:spcBef>
                <a:spcPct val="20000"/>
              </a:spcBef>
            </a:pPr>
            <a:r>
              <a:rPr lang="en-US" sz="2200" b="1" i="1" dirty="0" err="1">
                <a:solidFill>
                  <a:srgbClr val="0000FF"/>
                </a:solidFill>
              </a:rPr>
              <a:t>Mọi</a:t>
            </a:r>
            <a:r>
              <a:rPr lang="en-US" sz="2200" b="1" i="1" dirty="0">
                <a:solidFill>
                  <a:srgbClr val="0000FF"/>
                </a:solidFill>
              </a:rPr>
              <a:t> </a:t>
            </a:r>
            <a:r>
              <a:rPr lang="en-US" sz="2200" b="1" i="1" dirty="0" err="1">
                <a:solidFill>
                  <a:srgbClr val="0000FF"/>
                </a:solidFill>
              </a:rPr>
              <a:t>người</a:t>
            </a:r>
            <a:r>
              <a:rPr lang="en-US" sz="2200" b="1" i="1" dirty="0">
                <a:solidFill>
                  <a:srgbClr val="0000FF"/>
                </a:solidFill>
              </a:rPr>
              <a:t> </a:t>
            </a:r>
            <a:r>
              <a:rPr lang="en-US" sz="2200" b="1" i="1" dirty="0" err="1">
                <a:solidFill>
                  <a:srgbClr val="0000FF"/>
                </a:solidFill>
              </a:rPr>
              <a:t>đều</a:t>
            </a:r>
            <a:r>
              <a:rPr lang="en-US" sz="2200" b="1" i="1" dirty="0">
                <a:solidFill>
                  <a:srgbClr val="0000FF"/>
                </a:solidFill>
              </a:rPr>
              <a:t> </a:t>
            </a:r>
            <a:r>
              <a:rPr lang="en-US" sz="2200" b="1" i="1" dirty="0" err="1">
                <a:solidFill>
                  <a:srgbClr val="0000FF"/>
                </a:solidFill>
              </a:rPr>
              <a:t>phải</a:t>
            </a:r>
            <a:r>
              <a:rPr lang="en-US" sz="2200" b="1" i="1" dirty="0">
                <a:solidFill>
                  <a:srgbClr val="0000FF"/>
                </a:solidFill>
              </a:rPr>
              <a:t> </a:t>
            </a:r>
            <a:r>
              <a:rPr lang="en-US" sz="2200" b="1" i="1" dirty="0" err="1">
                <a:solidFill>
                  <a:srgbClr val="0000FF"/>
                </a:solidFill>
              </a:rPr>
              <a:t>tôn</a:t>
            </a:r>
            <a:r>
              <a:rPr lang="en-US" sz="2200" b="1" i="1" dirty="0">
                <a:solidFill>
                  <a:srgbClr val="0000FF"/>
                </a:solidFill>
              </a:rPr>
              <a:t> </a:t>
            </a:r>
            <a:r>
              <a:rPr lang="en-US" sz="2200" b="1" i="1" dirty="0" err="1">
                <a:solidFill>
                  <a:srgbClr val="0000FF"/>
                </a:solidFill>
              </a:rPr>
              <a:t>trọng</a:t>
            </a:r>
            <a:r>
              <a:rPr lang="en-US" sz="2200" b="1" i="1" dirty="0">
                <a:solidFill>
                  <a:srgbClr val="0000FF"/>
                </a:solidFill>
              </a:rPr>
              <a:t> </a:t>
            </a:r>
            <a:r>
              <a:rPr lang="en-US" sz="2200" b="1" i="1" dirty="0" err="1">
                <a:solidFill>
                  <a:srgbClr val="0000FF"/>
                </a:solidFill>
              </a:rPr>
              <a:t>Uỷ</a:t>
            </a:r>
            <a:r>
              <a:rPr lang="en-US" sz="2200" b="1" i="1" dirty="0">
                <a:solidFill>
                  <a:srgbClr val="0000FF"/>
                </a:solidFill>
              </a:rPr>
              <a:t> ban </a:t>
            </a:r>
            <a:r>
              <a:rPr lang="en-US" sz="2200" b="1" i="1" dirty="0" err="1">
                <a:solidFill>
                  <a:srgbClr val="0000FF"/>
                </a:solidFill>
              </a:rPr>
              <a:t>nhân</a:t>
            </a:r>
            <a:r>
              <a:rPr lang="en-US" sz="2200" b="1" i="1" dirty="0">
                <a:solidFill>
                  <a:srgbClr val="0000FF"/>
                </a:solidFill>
              </a:rPr>
              <a:t> </a:t>
            </a:r>
            <a:r>
              <a:rPr lang="en-US" sz="2200" b="1" i="1" dirty="0" err="1">
                <a:solidFill>
                  <a:srgbClr val="0000FF"/>
                </a:solidFill>
              </a:rPr>
              <a:t>dân</a:t>
            </a:r>
            <a:r>
              <a:rPr lang="en-US" sz="2200" b="1" i="1" dirty="0">
                <a:solidFill>
                  <a:srgbClr val="0000FF"/>
                </a:solidFill>
              </a:rPr>
              <a:t> </a:t>
            </a:r>
            <a:r>
              <a:rPr lang="en-US" sz="2200" b="1" i="1" dirty="0" err="1">
                <a:solidFill>
                  <a:srgbClr val="0000FF"/>
                </a:solidFill>
              </a:rPr>
              <a:t>xã</a:t>
            </a:r>
            <a:r>
              <a:rPr lang="en-US" sz="2200" b="1" i="1" dirty="0">
                <a:solidFill>
                  <a:srgbClr val="0000FF"/>
                </a:solidFill>
              </a:rPr>
              <a:t>, </a:t>
            </a:r>
          </a:p>
          <a:p>
            <a:pPr>
              <a:lnSpc>
                <a:spcPct val="120000"/>
              </a:lnSpc>
              <a:spcBef>
                <a:spcPct val="20000"/>
              </a:spcBef>
            </a:pPr>
            <a:r>
              <a:rPr lang="en-US" sz="2200" b="1" i="1" dirty="0" err="1">
                <a:solidFill>
                  <a:srgbClr val="0000FF"/>
                </a:solidFill>
              </a:rPr>
              <a:t>tuân</a:t>
            </a:r>
            <a:r>
              <a:rPr lang="en-US" sz="2200" b="1" i="1" dirty="0">
                <a:solidFill>
                  <a:srgbClr val="0000FF"/>
                </a:solidFill>
              </a:rPr>
              <a:t> </a:t>
            </a:r>
            <a:r>
              <a:rPr lang="en-US" sz="2200" b="1" i="1" dirty="0" err="1">
                <a:solidFill>
                  <a:srgbClr val="0000FF"/>
                </a:solidFill>
              </a:rPr>
              <a:t>theo</a:t>
            </a:r>
            <a:r>
              <a:rPr lang="en-US" sz="2200" b="1" i="1" dirty="0">
                <a:solidFill>
                  <a:srgbClr val="0000FF"/>
                </a:solidFill>
              </a:rPr>
              <a:t> </a:t>
            </a:r>
            <a:r>
              <a:rPr lang="en-US" sz="2200" b="1" i="1" dirty="0" err="1">
                <a:solidFill>
                  <a:srgbClr val="0000FF"/>
                </a:solidFill>
              </a:rPr>
              <a:t>các</a:t>
            </a:r>
            <a:r>
              <a:rPr lang="en-US" sz="2200" b="1" i="1" dirty="0">
                <a:solidFill>
                  <a:srgbClr val="0000FF"/>
                </a:solidFill>
              </a:rPr>
              <a:t> </a:t>
            </a:r>
            <a:r>
              <a:rPr lang="en-US" sz="2200" b="1" i="1" dirty="0" err="1">
                <a:solidFill>
                  <a:srgbClr val="0000FF"/>
                </a:solidFill>
              </a:rPr>
              <a:t>quy</a:t>
            </a:r>
            <a:r>
              <a:rPr lang="en-US" sz="2200" b="1" i="1" dirty="0">
                <a:solidFill>
                  <a:srgbClr val="0000FF"/>
                </a:solidFill>
              </a:rPr>
              <a:t> </a:t>
            </a:r>
            <a:r>
              <a:rPr lang="en-US" sz="2200" b="1" i="1" dirty="0" err="1">
                <a:solidFill>
                  <a:srgbClr val="0000FF"/>
                </a:solidFill>
              </a:rPr>
              <a:t>định</a:t>
            </a:r>
            <a:r>
              <a:rPr lang="en-US" sz="2200" b="1" i="1" dirty="0">
                <a:solidFill>
                  <a:srgbClr val="0000FF"/>
                </a:solidFill>
              </a:rPr>
              <a:t> </a:t>
            </a:r>
            <a:r>
              <a:rPr lang="en-US" sz="2200" b="1" i="1" dirty="0" err="1">
                <a:solidFill>
                  <a:srgbClr val="0000FF"/>
                </a:solidFill>
              </a:rPr>
              <a:t>của</a:t>
            </a:r>
            <a:r>
              <a:rPr lang="en-US" sz="2200" b="1" i="1" dirty="0">
                <a:solidFill>
                  <a:srgbClr val="0000FF"/>
                </a:solidFill>
              </a:rPr>
              <a:t> </a:t>
            </a:r>
            <a:r>
              <a:rPr lang="en-US" sz="2200" b="1" i="1" dirty="0" err="1">
                <a:solidFill>
                  <a:srgbClr val="0000FF"/>
                </a:solidFill>
              </a:rPr>
              <a:t>Uỷ</a:t>
            </a:r>
            <a:r>
              <a:rPr lang="en-US" sz="2200" b="1" i="1" dirty="0">
                <a:solidFill>
                  <a:srgbClr val="0000FF"/>
                </a:solidFill>
              </a:rPr>
              <a:t> ban </a:t>
            </a:r>
            <a:r>
              <a:rPr lang="en-US" sz="2200" b="1" i="1" dirty="0" err="1">
                <a:solidFill>
                  <a:srgbClr val="0000FF"/>
                </a:solidFill>
              </a:rPr>
              <a:t>nhân</a:t>
            </a:r>
            <a:r>
              <a:rPr lang="en-US" sz="2200" b="1" i="1" dirty="0">
                <a:solidFill>
                  <a:srgbClr val="0000FF"/>
                </a:solidFill>
              </a:rPr>
              <a:t> </a:t>
            </a:r>
            <a:r>
              <a:rPr lang="en-US" sz="2200" b="1" i="1" dirty="0" err="1">
                <a:solidFill>
                  <a:srgbClr val="0000FF"/>
                </a:solidFill>
              </a:rPr>
              <a:t>dân</a:t>
            </a:r>
            <a:r>
              <a:rPr lang="en-US" sz="2200" b="1" i="1" dirty="0">
                <a:solidFill>
                  <a:srgbClr val="0000FF"/>
                </a:solidFill>
              </a:rPr>
              <a:t>, </a:t>
            </a:r>
          </a:p>
          <a:p>
            <a:pPr>
              <a:lnSpc>
                <a:spcPct val="120000"/>
              </a:lnSpc>
              <a:spcBef>
                <a:spcPct val="20000"/>
              </a:spcBef>
            </a:pPr>
            <a:r>
              <a:rPr lang="en-US" sz="2200" b="1" i="1" dirty="0" err="1">
                <a:solidFill>
                  <a:srgbClr val="0000FF"/>
                </a:solidFill>
              </a:rPr>
              <a:t>giúp</a:t>
            </a:r>
            <a:r>
              <a:rPr lang="en-US" sz="2200" b="1" i="1" dirty="0">
                <a:solidFill>
                  <a:srgbClr val="0000FF"/>
                </a:solidFill>
              </a:rPr>
              <a:t> </a:t>
            </a:r>
            <a:r>
              <a:rPr lang="en-US" sz="2200" b="1" i="1" dirty="0" err="1">
                <a:solidFill>
                  <a:srgbClr val="0000FF"/>
                </a:solidFill>
              </a:rPr>
              <a:t>đỡ</a:t>
            </a:r>
            <a:r>
              <a:rPr lang="en-US" sz="2200" b="1" i="1" dirty="0">
                <a:solidFill>
                  <a:srgbClr val="0000FF"/>
                </a:solidFill>
              </a:rPr>
              <a:t> </a:t>
            </a:r>
            <a:r>
              <a:rPr lang="en-US" sz="2200" b="1" i="1" dirty="0" err="1">
                <a:solidFill>
                  <a:srgbClr val="0000FF"/>
                </a:solidFill>
              </a:rPr>
              <a:t>Uỷ</a:t>
            </a:r>
            <a:r>
              <a:rPr lang="en-US" sz="2200" b="1" i="1" dirty="0">
                <a:solidFill>
                  <a:srgbClr val="0000FF"/>
                </a:solidFill>
              </a:rPr>
              <a:t> ban </a:t>
            </a:r>
            <a:r>
              <a:rPr lang="en-US" sz="2200" b="1" i="1" dirty="0" err="1">
                <a:solidFill>
                  <a:srgbClr val="0000FF"/>
                </a:solidFill>
              </a:rPr>
              <a:t>nhân</a:t>
            </a:r>
            <a:r>
              <a:rPr lang="en-US" sz="2200" b="1" i="1" dirty="0">
                <a:solidFill>
                  <a:srgbClr val="0000FF"/>
                </a:solidFill>
              </a:rPr>
              <a:t> </a:t>
            </a:r>
            <a:r>
              <a:rPr lang="en-US" sz="2200" b="1" i="1" dirty="0" err="1">
                <a:solidFill>
                  <a:srgbClr val="0000FF"/>
                </a:solidFill>
              </a:rPr>
              <a:t>dân</a:t>
            </a:r>
            <a:r>
              <a:rPr lang="en-US" sz="2200" b="1" i="1" dirty="0">
                <a:solidFill>
                  <a:srgbClr val="0000FF"/>
                </a:solidFill>
              </a:rPr>
              <a:t> </a:t>
            </a:r>
            <a:r>
              <a:rPr lang="en-US" sz="2200" b="1" i="1" dirty="0" err="1">
                <a:solidFill>
                  <a:srgbClr val="0000FF"/>
                </a:solidFill>
              </a:rPr>
              <a:t>hoàn</a:t>
            </a:r>
            <a:r>
              <a:rPr lang="en-US" sz="2200" b="1" i="1" dirty="0">
                <a:solidFill>
                  <a:srgbClr val="0000FF"/>
                </a:solidFill>
              </a:rPr>
              <a:t> </a:t>
            </a:r>
            <a:r>
              <a:rPr lang="en-US" sz="2200" b="1" i="1" dirty="0" err="1">
                <a:solidFill>
                  <a:srgbClr val="0000FF"/>
                </a:solidFill>
              </a:rPr>
              <a:t>thành</a:t>
            </a:r>
            <a:r>
              <a:rPr lang="en-US" sz="2200" b="1" i="1" dirty="0">
                <a:solidFill>
                  <a:srgbClr val="0000FF"/>
                </a:solidFill>
              </a:rPr>
              <a:t> </a:t>
            </a:r>
            <a:r>
              <a:rPr lang="en-US" sz="2200" b="1" i="1" dirty="0" err="1">
                <a:solidFill>
                  <a:srgbClr val="0000FF"/>
                </a:solidFill>
              </a:rPr>
              <a:t>công</a:t>
            </a:r>
            <a:r>
              <a:rPr lang="en-US" sz="2200" b="1" i="1" dirty="0">
                <a:solidFill>
                  <a:srgbClr val="0000FF"/>
                </a:solidFill>
              </a:rPr>
              <a:t> </a:t>
            </a:r>
            <a:r>
              <a:rPr lang="en-US" sz="2200" b="1" i="1" dirty="0" err="1">
                <a:solidFill>
                  <a:srgbClr val="0000FF"/>
                </a:solidFill>
              </a:rPr>
              <a:t>việc</a:t>
            </a:r>
            <a:r>
              <a:rPr lang="en-US" sz="2200" b="1" i="1" dirty="0">
                <a:solidFill>
                  <a:srgbClr val="0000FF"/>
                </a:solidFill>
              </a:rPr>
              <a:t>.</a:t>
            </a:r>
          </a:p>
          <a:p>
            <a:pPr>
              <a:lnSpc>
                <a:spcPct val="120000"/>
              </a:lnSpc>
            </a:pPr>
            <a:endParaRPr lang="en-US" sz="2200" dirty="0"/>
          </a:p>
        </p:txBody>
      </p:sp>
      <p:sp>
        <p:nvSpPr>
          <p:cNvPr id="82949" name="Rectangle 4"/>
          <p:cNvSpPr>
            <a:spLocks noChangeArrowheads="1"/>
          </p:cNvSpPr>
          <p:nvPr/>
        </p:nvSpPr>
        <p:spPr bwMode="auto">
          <a:xfrm>
            <a:off x="8382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dirty="0" err="1">
                <a:solidFill>
                  <a:srgbClr val="0000FF"/>
                </a:solidFill>
                <a:latin typeface="Times New Roman" pitchFamily="18" charset="0"/>
                <a:cs typeface="Times New Roman" pitchFamily="18" charset="0"/>
              </a:rPr>
              <a:t>Hoạt</a:t>
            </a:r>
            <a:r>
              <a:rPr lang="en-US" sz="2800" b="1" i="1" u="sng" dirty="0">
                <a:solidFill>
                  <a:srgbClr val="0000FF"/>
                </a:solidFill>
                <a:latin typeface="Times New Roman" pitchFamily="18" charset="0"/>
                <a:cs typeface="Times New Roman" pitchFamily="18" charset="0"/>
              </a:rPr>
              <a:t> </a:t>
            </a:r>
            <a:r>
              <a:rPr lang="en-US" sz="2800" b="1" i="1" u="sng" dirty="0" err="1">
                <a:solidFill>
                  <a:srgbClr val="0000FF"/>
                </a:solidFill>
                <a:latin typeface="Times New Roman" pitchFamily="18" charset="0"/>
                <a:cs typeface="Times New Roman" pitchFamily="18" charset="0"/>
              </a:rPr>
              <a:t>động</a:t>
            </a:r>
            <a:r>
              <a:rPr lang="en-US" sz="2800" b="1" i="1" u="sng" dirty="0">
                <a:solidFill>
                  <a:srgbClr val="0000FF"/>
                </a:solidFill>
                <a:latin typeface="Times New Roman" pitchFamily="18" charset="0"/>
                <a:cs typeface="Times New Roman" pitchFamily="18" charset="0"/>
              </a:rPr>
              <a:t> 3: </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endParaRPr lang="en-US" sz="2800" dirty="0">
              <a:solidFill>
                <a:srgbClr val="0000FF"/>
              </a:solidFill>
              <a:latin typeface="Times New Roman" pitchFamily="18" charset="0"/>
              <a:cs typeface="Times New Roman" pitchFamily="18" charset="0"/>
            </a:endParaRPr>
          </a:p>
        </p:txBody>
      </p:sp>
      <p:sp>
        <p:nvSpPr>
          <p:cNvPr id="9" name="Rectangle 5"/>
          <p:cNvSpPr>
            <a:spLocks noChangeArrowheads="1"/>
          </p:cNvSpPr>
          <p:nvPr/>
        </p:nvSpPr>
        <p:spPr bwMode="auto">
          <a:xfrm>
            <a:off x="1371600" y="4953000"/>
            <a:ext cx="6896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20000"/>
              </a:lnSpc>
            </a:pPr>
            <a:r>
              <a:rPr lang="en-US" sz="2400" b="1" i="1" dirty="0">
                <a:solidFill>
                  <a:srgbClr val="FF0000"/>
                </a:solidFill>
              </a:rPr>
              <a:t>- </a:t>
            </a:r>
            <a:r>
              <a:rPr lang="en-US" sz="2400" b="1" i="1" dirty="0" err="1">
                <a:solidFill>
                  <a:srgbClr val="FF0000"/>
                </a:solidFill>
              </a:rPr>
              <a:t>Đặc</a:t>
            </a:r>
            <a:r>
              <a:rPr lang="en-US" sz="2400" b="1" i="1" dirty="0">
                <a:solidFill>
                  <a:srgbClr val="FF0000"/>
                </a:solidFill>
              </a:rPr>
              <a:t> </a:t>
            </a:r>
            <a:r>
              <a:rPr lang="en-US" sz="2400" b="1" i="1" dirty="0" err="1">
                <a:solidFill>
                  <a:srgbClr val="FF0000"/>
                </a:solidFill>
              </a:rPr>
              <a:t>biệt</a:t>
            </a:r>
            <a:r>
              <a:rPr lang="en-US" sz="2400" b="1" i="1" dirty="0">
                <a:solidFill>
                  <a:srgbClr val="FF0000"/>
                </a:solidFill>
              </a:rPr>
              <a:t> </a:t>
            </a:r>
            <a:r>
              <a:rPr lang="en-US" sz="2400" b="1" i="1" dirty="0" err="1">
                <a:solidFill>
                  <a:srgbClr val="FF0000"/>
                </a:solidFill>
              </a:rPr>
              <a:t>là</a:t>
            </a:r>
            <a:r>
              <a:rPr lang="en-US" sz="2400" b="1" i="1" dirty="0">
                <a:solidFill>
                  <a:srgbClr val="FF0000"/>
                </a:solidFill>
              </a:rPr>
              <a:t> </a:t>
            </a:r>
            <a:r>
              <a:rPr lang="en-US" sz="2400" b="1" i="1" dirty="0" err="1">
                <a:solidFill>
                  <a:srgbClr val="FF0000"/>
                </a:solidFill>
              </a:rPr>
              <a:t>học</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các</a:t>
            </a:r>
            <a:r>
              <a:rPr lang="en-US" sz="2400" b="1" i="1" dirty="0">
                <a:solidFill>
                  <a:srgbClr val="FF0000"/>
                </a:solidFill>
              </a:rPr>
              <a:t> </a:t>
            </a:r>
            <a:r>
              <a:rPr lang="en-US" sz="2400" b="1" i="1" dirty="0" err="1">
                <a:solidFill>
                  <a:srgbClr val="FF0000"/>
                </a:solidFill>
              </a:rPr>
              <a:t>em</a:t>
            </a:r>
            <a:r>
              <a:rPr lang="en-US" sz="2400" b="1" i="1" dirty="0">
                <a:solidFill>
                  <a:srgbClr val="FF0000"/>
                </a:solidFill>
              </a:rPr>
              <a:t> </a:t>
            </a:r>
            <a:r>
              <a:rPr lang="en-US" sz="2400" b="1" i="1" dirty="0" err="1">
                <a:solidFill>
                  <a:srgbClr val="FF0000"/>
                </a:solidFill>
              </a:rPr>
              <a:t>cần</a:t>
            </a:r>
            <a:r>
              <a:rPr lang="en-US" sz="2400" b="1" i="1" dirty="0">
                <a:solidFill>
                  <a:srgbClr val="FF0000"/>
                </a:solidFill>
              </a:rPr>
              <a:t> </a:t>
            </a:r>
            <a:r>
              <a:rPr lang="en-US" sz="2400" b="1" i="1" dirty="0" err="1">
                <a:solidFill>
                  <a:srgbClr val="FF0000"/>
                </a:solidFill>
              </a:rPr>
              <a:t>tham</a:t>
            </a:r>
            <a:r>
              <a:rPr lang="en-US" sz="2400" b="1" i="1" dirty="0">
                <a:solidFill>
                  <a:srgbClr val="FF0000"/>
                </a:solidFill>
              </a:rPr>
              <a:t> </a:t>
            </a:r>
            <a:r>
              <a:rPr lang="en-US" sz="2400" b="1" i="1" dirty="0" err="1">
                <a:solidFill>
                  <a:srgbClr val="FF0000"/>
                </a:solidFill>
              </a:rPr>
              <a:t>gia</a:t>
            </a:r>
            <a:r>
              <a:rPr lang="en-US" sz="2400" b="1" i="1" dirty="0">
                <a:solidFill>
                  <a:srgbClr val="FF0000"/>
                </a:solidFill>
              </a:rPr>
              <a:t> </a:t>
            </a:r>
            <a:r>
              <a:rPr lang="en-US" sz="2400" b="1" i="1" dirty="0" err="1">
                <a:solidFill>
                  <a:srgbClr val="FF0000"/>
                </a:solidFill>
              </a:rPr>
              <a:t>tích</a:t>
            </a:r>
            <a:r>
              <a:rPr lang="en-US" sz="2400" b="1" i="1" dirty="0">
                <a:solidFill>
                  <a:srgbClr val="FF0000"/>
                </a:solidFill>
              </a:rPr>
              <a:t> </a:t>
            </a:r>
            <a:r>
              <a:rPr lang="en-US" sz="2400" b="1" i="1" dirty="0" err="1">
                <a:solidFill>
                  <a:srgbClr val="FF0000"/>
                </a:solidFill>
              </a:rPr>
              <a:t>cực</a:t>
            </a:r>
            <a:r>
              <a:rPr lang="en-US" sz="2400" b="1" i="1" dirty="0">
                <a:solidFill>
                  <a:srgbClr val="FF0000"/>
                </a:solidFill>
              </a:rPr>
              <a:t> </a:t>
            </a:r>
            <a:r>
              <a:rPr lang="en-US" sz="2400" b="1" i="1" dirty="0" err="1">
                <a:solidFill>
                  <a:srgbClr val="FF0000"/>
                </a:solidFill>
              </a:rPr>
              <a:t>các</a:t>
            </a:r>
            <a:r>
              <a:rPr lang="en-US" sz="2400" b="1" i="1" dirty="0">
                <a:solidFill>
                  <a:srgbClr val="FF0000"/>
                </a:solidFill>
              </a:rPr>
              <a:t> </a:t>
            </a:r>
            <a:r>
              <a:rPr lang="en-US" sz="2400" b="1" i="1" dirty="0" err="1">
                <a:solidFill>
                  <a:srgbClr val="FF0000"/>
                </a:solidFill>
              </a:rPr>
              <a:t>hoạt</a:t>
            </a:r>
            <a:r>
              <a:rPr lang="en-US" sz="2400" b="1" i="1" dirty="0">
                <a:solidFill>
                  <a:srgbClr val="FF0000"/>
                </a:solidFill>
              </a:rPr>
              <a:t> </a:t>
            </a:r>
            <a:r>
              <a:rPr lang="en-US" sz="2400" b="1" i="1" dirty="0" err="1">
                <a:solidFill>
                  <a:srgbClr val="FF0000"/>
                </a:solidFill>
              </a:rPr>
              <a:t>động</a:t>
            </a:r>
            <a:r>
              <a:rPr lang="en-US" sz="2400" b="1" i="1" dirty="0">
                <a:solidFill>
                  <a:srgbClr val="FF0000"/>
                </a:solidFill>
              </a:rPr>
              <a:t> do </a:t>
            </a:r>
            <a:r>
              <a:rPr lang="en-US" sz="2400" b="1" i="1" dirty="0" err="1">
                <a:solidFill>
                  <a:srgbClr val="FF0000"/>
                </a:solidFill>
              </a:rPr>
              <a:t>Uỷ</a:t>
            </a:r>
            <a:r>
              <a:rPr lang="en-US" sz="2400" b="1" i="1" dirty="0">
                <a:solidFill>
                  <a:srgbClr val="FF0000"/>
                </a:solidFill>
              </a:rPr>
              <a:t> ban </a:t>
            </a:r>
            <a:r>
              <a:rPr lang="en-US" sz="2400" b="1" i="1" dirty="0" err="1">
                <a:solidFill>
                  <a:srgbClr val="FF0000"/>
                </a:solidFill>
              </a:rPr>
              <a:t>nhân</a:t>
            </a:r>
            <a:r>
              <a:rPr lang="en-US" sz="2400" b="1" i="1" dirty="0">
                <a:solidFill>
                  <a:srgbClr val="FF0000"/>
                </a:solidFill>
              </a:rPr>
              <a:t> </a:t>
            </a:r>
            <a:r>
              <a:rPr lang="en-US" sz="2400" b="1" i="1" dirty="0" err="1">
                <a:solidFill>
                  <a:srgbClr val="FF0000"/>
                </a:solidFill>
              </a:rPr>
              <a:t>dân</a:t>
            </a:r>
            <a:r>
              <a:rPr lang="en-US" sz="2400" b="1" i="1" dirty="0">
                <a:solidFill>
                  <a:srgbClr val="FF0000"/>
                </a:solidFill>
              </a:rPr>
              <a:t> </a:t>
            </a:r>
            <a:r>
              <a:rPr lang="en-US" sz="2400" b="1" i="1" dirty="0" err="1">
                <a:solidFill>
                  <a:srgbClr val="FF0000"/>
                </a:solidFill>
              </a:rPr>
              <a:t>xã</a:t>
            </a:r>
            <a:r>
              <a:rPr lang="en-US" sz="2400" b="1" i="1" dirty="0">
                <a:solidFill>
                  <a:srgbClr val="FF0000"/>
                </a:solidFill>
              </a:rPr>
              <a:t> </a:t>
            </a:r>
            <a:r>
              <a:rPr lang="en-US" sz="2400" b="1" i="1" dirty="0" err="1">
                <a:solidFill>
                  <a:srgbClr val="FF0000"/>
                </a:solidFill>
              </a:rPr>
              <a:t>tổ</a:t>
            </a:r>
            <a:r>
              <a:rPr lang="en-US" sz="2400" b="1" i="1" dirty="0">
                <a:solidFill>
                  <a:srgbClr val="FF0000"/>
                </a:solidFill>
              </a:rPr>
              <a:t> </a:t>
            </a:r>
            <a:r>
              <a:rPr lang="en-US" sz="2400" b="1" i="1" dirty="0" err="1">
                <a:solidFill>
                  <a:srgbClr val="FF0000"/>
                </a:solidFill>
              </a:rPr>
              <a:t>chức</a:t>
            </a:r>
            <a:r>
              <a:rPr lang="en-US" sz="2400" b="1" i="1" dirty="0">
                <a:solidFill>
                  <a:srgbClr val="FF0000"/>
                </a:solidFill>
              </a:rPr>
              <a:t> </a:t>
            </a:r>
            <a:r>
              <a:rPr lang="en-US" sz="2400" b="1" i="1" dirty="0" err="1">
                <a:solidFill>
                  <a:srgbClr val="FF0000"/>
                </a:solidFill>
              </a:rPr>
              <a:t>cho</a:t>
            </a:r>
            <a:r>
              <a:rPr lang="en-US" sz="2400" b="1" i="1" dirty="0">
                <a:solidFill>
                  <a:srgbClr val="FF0000"/>
                </a:solidFill>
              </a:rPr>
              <a:t> </a:t>
            </a:r>
            <a:r>
              <a:rPr lang="en-US" sz="2400" b="1" i="1" dirty="0" err="1">
                <a:solidFill>
                  <a:srgbClr val="FF0000"/>
                </a:solidFill>
              </a:rPr>
              <a:t>trẻ</a:t>
            </a:r>
            <a:r>
              <a:rPr lang="en-US" sz="2400" b="1" i="1" dirty="0">
                <a:solidFill>
                  <a:srgbClr val="FF0000"/>
                </a:solidFill>
              </a:rPr>
              <a:t> </a:t>
            </a:r>
            <a:r>
              <a:rPr lang="en-US" sz="2400" b="1" i="1" dirty="0" err="1">
                <a:solidFill>
                  <a:srgbClr val="FF0000"/>
                </a:solidFill>
              </a:rPr>
              <a:t>em</a:t>
            </a:r>
            <a:r>
              <a:rPr lang="en-US" sz="2400" b="1" i="1" dirty="0">
                <a:solidFill>
                  <a:srgbClr val="FF00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1939"/>
                                        </p:tgtEl>
                                        <p:attrNameLst>
                                          <p:attrName>style.visibility</p:attrName>
                                        </p:attrNameLst>
                                      </p:cBhvr>
                                      <p:to>
                                        <p:strVal val="visible"/>
                                      </p:to>
                                    </p:set>
                                    <p:anim calcmode="lin" valueType="num">
                                      <p:cBhvr>
                                        <p:cTn id="7" dur="500" decel="50000" fill="hold">
                                          <p:stCondLst>
                                            <p:cond delay="0"/>
                                          </p:stCondLst>
                                        </p:cTn>
                                        <p:tgtEl>
                                          <p:spTgt spid="8193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3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39"/>
                                        </p:tgtEl>
                                        <p:attrNameLst>
                                          <p:attrName>ppt_w</p:attrName>
                                        </p:attrNameLst>
                                      </p:cBhvr>
                                      <p:tavLst>
                                        <p:tav tm="0">
                                          <p:val>
                                            <p:strVal val="#ppt_w*.05"/>
                                          </p:val>
                                        </p:tav>
                                        <p:tav tm="100000">
                                          <p:val>
                                            <p:strVal val="#ppt_w"/>
                                          </p:val>
                                        </p:tav>
                                      </p:tavLst>
                                    </p:anim>
                                    <p:anim calcmode="lin" valueType="num">
                                      <p:cBhvr>
                                        <p:cTn id="10" dur="1000" fill="hold"/>
                                        <p:tgtEl>
                                          <p:spTgt spid="8193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3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3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3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3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9"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flipV="1">
            <a:off x="1371600" y="914400"/>
            <a:ext cx="207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solidFill>
                <a:srgbClr val="000000"/>
              </a:solidFill>
              <a:latin typeface="Times New Roman" pitchFamily="18" charset="0"/>
            </a:endParaRPr>
          </a:p>
        </p:txBody>
      </p:sp>
      <p:sp>
        <p:nvSpPr>
          <p:cNvPr id="81925" name="Rectangle 5"/>
          <p:cNvSpPr>
            <a:spLocks noChangeArrowheads="1"/>
          </p:cNvSpPr>
          <p:nvPr/>
        </p:nvSpPr>
        <p:spPr bwMode="auto">
          <a:xfrm>
            <a:off x="1009245" y="2897187"/>
            <a:ext cx="403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20000"/>
              </a:lnSpc>
            </a:pPr>
            <a:r>
              <a:rPr lang="en-US" sz="2800" b="1" dirty="0">
                <a:solidFill>
                  <a:srgbClr val="333399"/>
                </a:solidFill>
              </a:rPr>
              <a:t>- </a:t>
            </a:r>
            <a:r>
              <a:rPr lang="en-US" sz="2800" b="1" dirty="0" err="1">
                <a:solidFill>
                  <a:srgbClr val="333399"/>
                </a:solidFill>
              </a:rPr>
              <a:t>Nhận</a:t>
            </a:r>
            <a:r>
              <a:rPr lang="en-US" sz="2800" b="1" dirty="0">
                <a:solidFill>
                  <a:srgbClr val="333399"/>
                </a:solidFill>
              </a:rPr>
              <a:t> </a:t>
            </a:r>
            <a:r>
              <a:rPr lang="en-US" sz="2800" b="1" dirty="0" err="1">
                <a:solidFill>
                  <a:srgbClr val="333399"/>
                </a:solidFill>
              </a:rPr>
              <a:t>xét</a:t>
            </a:r>
            <a:r>
              <a:rPr lang="en-US" sz="2800" b="1" dirty="0">
                <a:solidFill>
                  <a:srgbClr val="333399"/>
                </a:solidFill>
              </a:rPr>
              <a:t> </a:t>
            </a:r>
            <a:r>
              <a:rPr lang="en-US" sz="2800" b="1" dirty="0" err="1">
                <a:solidFill>
                  <a:srgbClr val="333399"/>
                </a:solidFill>
              </a:rPr>
              <a:t>tiết</a:t>
            </a:r>
            <a:r>
              <a:rPr lang="en-US" sz="2800" b="1" dirty="0">
                <a:solidFill>
                  <a:srgbClr val="333399"/>
                </a:solidFill>
              </a:rPr>
              <a:t> </a:t>
            </a:r>
            <a:r>
              <a:rPr lang="en-US" sz="2800" b="1" dirty="0" err="1">
                <a:solidFill>
                  <a:srgbClr val="333399"/>
                </a:solidFill>
              </a:rPr>
              <a:t>học</a:t>
            </a:r>
            <a:endParaRPr lang="en-US" sz="2800" b="1" dirty="0">
              <a:solidFill>
                <a:srgbClr val="333399"/>
              </a:solidFill>
            </a:endParaRPr>
          </a:p>
        </p:txBody>
      </p:sp>
      <p:sp>
        <p:nvSpPr>
          <p:cNvPr id="9" name="Rectangle 5"/>
          <p:cNvSpPr>
            <a:spLocks noChangeArrowheads="1"/>
          </p:cNvSpPr>
          <p:nvPr/>
        </p:nvSpPr>
        <p:spPr bwMode="auto">
          <a:xfrm>
            <a:off x="1031943" y="3483520"/>
            <a:ext cx="7707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20000"/>
              </a:lnSpc>
            </a:pPr>
            <a:r>
              <a:rPr lang="en-US" sz="2800" b="1" dirty="0">
                <a:solidFill>
                  <a:srgbClr val="333399"/>
                </a:solidFill>
              </a:rPr>
              <a:t>- </a:t>
            </a:r>
            <a:r>
              <a:rPr lang="en-US" sz="2800" b="1" dirty="0" err="1">
                <a:solidFill>
                  <a:srgbClr val="333399"/>
                </a:solidFill>
              </a:rPr>
              <a:t>Chuẩn</a:t>
            </a:r>
            <a:r>
              <a:rPr lang="en-US" sz="2800" b="1" dirty="0">
                <a:solidFill>
                  <a:srgbClr val="333399"/>
                </a:solidFill>
              </a:rPr>
              <a:t> </a:t>
            </a:r>
            <a:r>
              <a:rPr lang="en-US" sz="2800" b="1" dirty="0" err="1">
                <a:solidFill>
                  <a:srgbClr val="333399"/>
                </a:solidFill>
              </a:rPr>
              <a:t>bị</a:t>
            </a:r>
            <a:r>
              <a:rPr lang="en-US" sz="2800" b="1" dirty="0">
                <a:solidFill>
                  <a:srgbClr val="333399"/>
                </a:solidFill>
              </a:rPr>
              <a:t> </a:t>
            </a:r>
            <a:r>
              <a:rPr lang="en-US" sz="2800" b="1" dirty="0" err="1">
                <a:solidFill>
                  <a:srgbClr val="333399"/>
                </a:solidFill>
              </a:rPr>
              <a:t>bài</a:t>
            </a:r>
            <a:r>
              <a:rPr lang="en-US" sz="2800" b="1" dirty="0">
                <a:solidFill>
                  <a:srgbClr val="333399"/>
                </a:solidFill>
              </a:rPr>
              <a:t>: </a:t>
            </a:r>
            <a:r>
              <a:rPr lang="en-US" sz="2800" b="1" dirty="0" err="1">
                <a:solidFill>
                  <a:srgbClr val="333399"/>
                </a:solidFill>
              </a:rPr>
              <a:t>Em</a:t>
            </a:r>
            <a:r>
              <a:rPr lang="en-US" sz="2800" b="1" dirty="0">
                <a:solidFill>
                  <a:srgbClr val="333399"/>
                </a:solidFill>
              </a:rPr>
              <a:t> </a:t>
            </a:r>
            <a:r>
              <a:rPr lang="en-US" sz="2800" b="1" dirty="0" err="1">
                <a:solidFill>
                  <a:srgbClr val="333399"/>
                </a:solidFill>
              </a:rPr>
              <a:t>yêu</a:t>
            </a:r>
            <a:r>
              <a:rPr lang="en-US" sz="2800" b="1" dirty="0">
                <a:solidFill>
                  <a:srgbClr val="333399"/>
                </a:solidFill>
              </a:rPr>
              <a:t> </a:t>
            </a:r>
            <a:r>
              <a:rPr lang="en-US" sz="2800" b="1" dirty="0" err="1">
                <a:solidFill>
                  <a:srgbClr val="333399"/>
                </a:solidFill>
              </a:rPr>
              <a:t>Tổ</a:t>
            </a:r>
            <a:r>
              <a:rPr lang="en-US" sz="2800" b="1" dirty="0">
                <a:solidFill>
                  <a:srgbClr val="333399"/>
                </a:solidFill>
              </a:rPr>
              <a:t> </a:t>
            </a:r>
            <a:r>
              <a:rPr lang="en-US" sz="2800" b="1" dirty="0" err="1">
                <a:solidFill>
                  <a:srgbClr val="333399"/>
                </a:solidFill>
              </a:rPr>
              <a:t>quốc</a:t>
            </a:r>
            <a:r>
              <a:rPr lang="en-US" sz="2800" b="1" dirty="0">
                <a:solidFill>
                  <a:srgbClr val="333399"/>
                </a:solidFill>
              </a:rPr>
              <a:t> </a:t>
            </a:r>
            <a:r>
              <a:rPr lang="en-US" sz="2800" b="1" dirty="0" err="1">
                <a:solidFill>
                  <a:srgbClr val="333399"/>
                </a:solidFill>
              </a:rPr>
              <a:t>Việt</a:t>
            </a:r>
            <a:r>
              <a:rPr lang="en-US" sz="2800" b="1" dirty="0">
                <a:solidFill>
                  <a:srgbClr val="333399"/>
                </a:solidFill>
              </a:rPr>
              <a:t> Nam</a:t>
            </a:r>
          </a:p>
        </p:txBody>
      </p:sp>
      <p:sp>
        <p:nvSpPr>
          <p:cNvPr id="8" name="Rectangle 7">
            <a:extLst>
              <a:ext uri="{FF2B5EF4-FFF2-40B4-BE49-F238E27FC236}">
                <a16:creationId xmlns:a16="http://schemas.microsoft.com/office/drawing/2014/main" id="{90297312-5F1F-4B61-94C2-9681C5DE15F7}"/>
              </a:ext>
            </a:extLst>
          </p:cNvPr>
          <p:cNvSpPr/>
          <p:nvPr/>
        </p:nvSpPr>
        <p:spPr>
          <a:xfrm>
            <a:off x="1352145" y="2133600"/>
            <a:ext cx="3352800" cy="558254"/>
          </a:xfrm>
          <a:prstGeom prst="rect">
            <a:avLst/>
          </a:prstGeom>
          <a:solidFill>
            <a:srgbClr val="00B0F0"/>
          </a:solidFill>
        </p:spPr>
        <p:txBody>
          <a:bodyPr wrap="none">
            <a:prstTxWarp prst="textChevron">
              <a:avLst/>
            </a:prstTxWarp>
            <a:spAutoFit/>
          </a:bodyPr>
          <a:lstStyle/>
          <a:p>
            <a:pPr algn="ctr" eaLnBrk="1" hangingPunct="1">
              <a:defRPr/>
            </a:pPr>
            <a:r>
              <a:rPr lang="en-US" sz="5400" b="1" dirty="0">
                <a:ln w="1905"/>
                <a:solidFill>
                  <a:srgbClr val="FF0000"/>
                </a:solidFill>
                <a:effectLst>
                  <a:innerShdw blurRad="69850" dist="43180" dir="5400000">
                    <a:srgbClr val="000000">
                      <a:alpha val="65000"/>
                    </a:srgbClr>
                  </a:innerShdw>
                </a:effectLst>
              </a:rPr>
              <a:t>DẶN DÒ</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additive="base">
                                        <p:cTn id="7" dur="500" fill="hold"/>
                                        <p:tgtEl>
                                          <p:spTgt spid="81925"/>
                                        </p:tgtEl>
                                        <p:attrNameLst>
                                          <p:attrName>ppt_x</p:attrName>
                                        </p:attrNameLst>
                                      </p:cBhvr>
                                      <p:tavLst>
                                        <p:tav tm="0">
                                          <p:val>
                                            <p:strVal val="0-#ppt_w/2"/>
                                          </p:val>
                                        </p:tav>
                                        <p:tav tm="100000">
                                          <p:val>
                                            <p:strVal val="#ppt_x"/>
                                          </p:val>
                                        </p:tav>
                                      </p:tavLst>
                                    </p:anim>
                                    <p:anim calcmode="lin" valueType="num">
                                      <p:cBhvr additive="base">
                                        <p:cTn id="8" dur="500" fill="hold"/>
                                        <p:tgtEl>
                                          <p:spTgt spid="819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4107E820-7298-4B2F-A1BE-E4E326031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463"/>
            <a:ext cx="9067800" cy="67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WordArt 5">
            <a:extLst>
              <a:ext uri="{FF2B5EF4-FFF2-40B4-BE49-F238E27FC236}">
                <a16:creationId xmlns:a16="http://schemas.microsoft.com/office/drawing/2014/main" id="{1A0DD6DC-DB52-46B9-A17C-FA74802C49DE}"/>
              </a:ext>
            </a:extLst>
          </p:cNvPr>
          <p:cNvSpPr>
            <a:spLocks noChangeArrowheads="1" noChangeShapeType="1" noTextEdit="1"/>
          </p:cNvSpPr>
          <p:nvPr/>
        </p:nvSpPr>
        <p:spPr bwMode="auto">
          <a:xfrm>
            <a:off x="838200" y="2779713"/>
            <a:ext cx="7543800" cy="3087687"/>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a:r>
              <a:rPr lang="en-US" sz="1917" b="1" kern="10">
                <a:ln w="9525">
                  <a:round/>
                  <a:headEnd/>
                  <a:tailEnd/>
                </a:ln>
                <a:gradFill rotWithShape="1">
                  <a:gsLst>
                    <a:gs pos="0">
                      <a:srgbClr val="FFE701"/>
                    </a:gs>
                    <a:gs pos="100000">
                      <a:srgbClr val="FE3E02"/>
                    </a:gs>
                  </a:gsLst>
                  <a:lin ang="5400000" scaled="1"/>
                </a:gradFill>
                <a:latin typeface="+mn-lt"/>
                <a:ea typeface="+mn-lt"/>
                <a:cs typeface="+mn-lt"/>
              </a:rPr>
              <a:t>CHÀO CÁC EM</a:t>
            </a:r>
          </a:p>
        </p:txBody>
      </p:sp>
      <p:sp>
        <p:nvSpPr>
          <p:cNvPr id="28676" name="Rectangle 36">
            <a:extLst>
              <a:ext uri="{FF2B5EF4-FFF2-40B4-BE49-F238E27FC236}">
                <a16:creationId xmlns:a16="http://schemas.microsoft.com/office/drawing/2014/main" id="{544CEBD6-A437-4672-8733-6BC6647147F1}"/>
              </a:ext>
            </a:extLst>
          </p:cNvPr>
          <p:cNvSpPr>
            <a:spLocks noChangeArrowheads="1"/>
          </p:cNvSpPr>
          <p:nvPr/>
        </p:nvSpPr>
        <p:spPr bwMode="auto">
          <a:xfrm>
            <a:off x="76200" y="0"/>
            <a:ext cx="9067800" cy="6781800"/>
          </a:xfrm>
          <a:prstGeom prst="rect">
            <a:avLst/>
          </a:prstGeom>
          <a:noFill/>
          <a:ln w="76200">
            <a:pattFill prst="sphere">
              <a:fgClr>
                <a:srgbClr val="0000FF"/>
              </a:fgClr>
              <a:bgClr>
                <a:srgbClr val="FF0000"/>
              </a:bgClr>
            </a:patt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vi-VN" altLang="en-US" sz="959"/>
          </a:p>
        </p:txBody>
      </p:sp>
      <p:sp>
        <p:nvSpPr>
          <p:cNvPr id="16389" name="WordArt 4">
            <a:extLst>
              <a:ext uri="{FF2B5EF4-FFF2-40B4-BE49-F238E27FC236}">
                <a16:creationId xmlns:a16="http://schemas.microsoft.com/office/drawing/2014/main" id="{FF54A890-BD47-405B-8546-7EEF02287347}"/>
              </a:ext>
            </a:extLst>
          </p:cNvPr>
          <p:cNvSpPr>
            <a:spLocks noChangeArrowheads="1" noChangeShapeType="1" noTextEdit="1"/>
          </p:cNvSpPr>
          <p:nvPr/>
        </p:nvSpPr>
        <p:spPr bwMode="auto">
          <a:xfrm>
            <a:off x="1752600" y="609600"/>
            <a:ext cx="5233988" cy="1600200"/>
          </a:xfrm>
          <a:prstGeom prst="rect">
            <a:avLst/>
          </a:prstGeom>
        </p:spPr>
        <p:txBody>
          <a:bodyPr wrap="none" fromWordArt="1">
            <a:prstTxWarp prst="textInflate">
              <a:avLst>
                <a:gd name="adj" fmla="val 13634"/>
              </a:avLst>
            </a:prstTxWarp>
            <a:scene3d>
              <a:camera prst="legacyObliqueTopRight"/>
              <a:lightRig rig="legacyFlat3" dir="b"/>
            </a:scene3d>
            <a:sp3d extrusionH="430200" prstMaterial="legacyMatte">
              <a:extrusionClr>
                <a:srgbClr val="FFFF99"/>
              </a:extrusionClr>
              <a:contourClr>
                <a:srgbClr val="0000FF"/>
              </a:contourClr>
            </a:sp3d>
          </a:bodyPr>
          <a:lstStyle/>
          <a:p>
            <a:pPr algn="ctr"/>
            <a:r>
              <a:rPr lang="en-US" sz="1500" b="1" kern="10">
                <a:ln w="9525">
                  <a:round/>
                  <a:headEnd/>
                  <a:tailEnd/>
                </a:ln>
                <a:solidFill>
                  <a:srgbClr val="0000FF"/>
                </a:solidFill>
                <a:latin typeface="+mn-lt"/>
                <a:ea typeface="+mn-lt"/>
                <a:cs typeface="+mn-lt"/>
              </a:rPr>
              <a:t>Tiết học kết thúc</a:t>
            </a:r>
          </a:p>
        </p:txBody>
      </p:sp>
      <p:pic>
        <p:nvPicPr>
          <p:cNvPr id="6" name="Picture 12">
            <a:extLst>
              <a:ext uri="{FF2B5EF4-FFF2-40B4-BE49-F238E27FC236}">
                <a16:creationId xmlns:a16="http://schemas.microsoft.com/office/drawing/2014/main" id="{626C4859-74FF-4444-AEDE-DE5C99FD14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12659">
            <a:off x="4437063" y="957263"/>
            <a:ext cx="1487487"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fade">
                                      <p:cBhvr>
                                        <p:cTn id="12"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3" name="Rectangle 15"/>
          <p:cNvSpPr>
            <a:spLocks noGrp="1" noChangeArrowheads="1"/>
          </p:cNvSpPr>
          <p:nvPr>
            <p:ph type="title"/>
          </p:nvPr>
        </p:nvSpPr>
        <p:spPr>
          <a:xfrm>
            <a:off x="533400" y="1709919"/>
            <a:ext cx="7793038" cy="457200"/>
          </a:xfrm>
          <a:noFill/>
        </p:spPr>
        <p:txBody>
          <a:bodyPr anchor="b"/>
          <a:lstStyle/>
          <a:p>
            <a:pPr eaLnBrk="1" hangingPunct="1"/>
            <a:r>
              <a:rPr lang="en-US" sz="2400" b="1" dirty="0" err="1">
                <a:solidFill>
                  <a:schemeClr val="accent2"/>
                </a:solidFill>
              </a:rPr>
              <a:t>Em</a:t>
            </a:r>
            <a:r>
              <a:rPr lang="en-US" sz="2400" b="1" dirty="0">
                <a:solidFill>
                  <a:schemeClr val="accent2"/>
                </a:solidFill>
              </a:rPr>
              <a:t> </a:t>
            </a:r>
            <a:r>
              <a:rPr lang="en-US" sz="2400" b="1" dirty="0" err="1">
                <a:solidFill>
                  <a:schemeClr val="accent2"/>
                </a:solidFill>
              </a:rPr>
              <a:t>hãy</a:t>
            </a:r>
            <a:r>
              <a:rPr lang="en-US" sz="2400" b="1" dirty="0">
                <a:solidFill>
                  <a:schemeClr val="accent2"/>
                </a:solidFill>
              </a:rPr>
              <a:t> </a:t>
            </a:r>
            <a:r>
              <a:rPr lang="en-US" sz="2400" b="1" dirty="0" err="1">
                <a:solidFill>
                  <a:schemeClr val="accent2"/>
                </a:solidFill>
              </a:rPr>
              <a:t>kể</a:t>
            </a:r>
            <a:r>
              <a:rPr lang="en-US" sz="2400" b="1" dirty="0">
                <a:solidFill>
                  <a:schemeClr val="accent2"/>
                </a:solidFill>
              </a:rPr>
              <a:t> </a:t>
            </a:r>
            <a:r>
              <a:rPr lang="en-US" sz="2400" b="1" dirty="0" err="1">
                <a:solidFill>
                  <a:schemeClr val="accent2"/>
                </a:solidFill>
              </a:rPr>
              <a:t>những</a:t>
            </a:r>
            <a:r>
              <a:rPr lang="en-US" sz="2400" b="1" dirty="0">
                <a:solidFill>
                  <a:schemeClr val="accent2"/>
                </a:solidFill>
              </a:rPr>
              <a:t> </a:t>
            </a:r>
            <a:r>
              <a:rPr lang="en-US" sz="2400" b="1" dirty="0" err="1">
                <a:solidFill>
                  <a:schemeClr val="accent2"/>
                </a:solidFill>
              </a:rPr>
              <a:t>việc</a:t>
            </a:r>
            <a:r>
              <a:rPr lang="en-US" sz="2400" b="1" dirty="0">
                <a:solidFill>
                  <a:schemeClr val="accent2"/>
                </a:solidFill>
              </a:rPr>
              <a:t> </a:t>
            </a:r>
            <a:r>
              <a:rPr lang="en-US" sz="2400" b="1" dirty="0" err="1">
                <a:solidFill>
                  <a:schemeClr val="accent2"/>
                </a:solidFill>
              </a:rPr>
              <a:t>làm</a:t>
            </a:r>
            <a:r>
              <a:rPr lang="en-US" sz="2400" b="1" dirty="0">
                <a:solidFill>
                  <a:schemeClr val="accent2"/>
                </a:solidFill>
              </a:rPr>
              <a:t> ở UBND </a:t>
            </a:r>
            <a:r>
              <a:rPr lang="en-US" sz="2400" b="1" dirty="0" err="1">
                <a:solidFill>
                  <a:schemeClr val="accent2"/>
                </a:solidFill>
              </a:rPr>
              <a:t>xã</a:t>
            </a:r>
            <a:r>
              <a:rPr lang="en-US" sz="2400" b="1" dirty="0">
                <a:solidFill>
                  <a:schemeClr val="accent2"/>
                </a:solidFill>
              </a:rPr>
              <a:t>.</a:t>
            </a:r>
            <a:r>
              <a:rPr lang="en-US" b="1" dirty="0">
                <a:solidFill>
                  <a:schemeClr val="accent2"/>
                </a:solidFill>
              </a:rPr>
              <a:t> </a:t>
            </a:r>
          </a:p>
        </p:txBody>
      </p:sp>
      <p:sp>
        <p:nvSpPr>
          <p:cNvPr id="7191" name="Rectangle 23"/>
          <p:cNvSpPr>
            <a:spLocks noChangeArrowheads="1"/>
          </p:cNvSpPr>
          <p:nvPr/>
        </p:nvSpPr>
        <p:spPr bwMode="auto">
          <a:xfrm>
            <a:off x="1844675" y="2667000"/>
            <a:ext cx="48704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1. Cấp giấy khai sinh cho em bé.</a:t>
            </a:r>
          </a:p>
        </p:txBody>
      </p:sp>
      <p:sp>
        <p:nvSpPr>
          <p:cNvPr id="7192" name="Rectangle 24"/>
          <p:cNvSpPr>
            <a:spLocks noChangeArrowheads="1"/>
          </p:cNvSpPr>
          <p:nvPr/>
        </p:nvSpPr>
        <p:spPr bwMode="auto">
          <a:xfrm>
            <a:off x="1825625" y="3124200"/>
            <a:ext cx="59023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2. Xác nhận hộ khẩu để đi học, đi làm...</a:t>
            </a:r>
          </a:p>
        </p:txBody>
      </p:sp>
      <p:sp>
        <p:nvSpPr>
          <p:cNvPr id="7193" name="Rectangle 25"/>
          <p:cNvSpPr>
            <a:spLocks noChangeArrowheads="1"/>
          </p:cNvSpPr>
          <p:nvPr/>
        </p:nvSpPr>
        <p:spPr bwMode="auto">
          <a:xfrm>
            <a:off x="1838325" y="3595688"/>
            <a:ext cx="57864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3. Tổ chức các hoạt động khuyến học.</a:t>
            </a:r>
          </a:p>
        </p:txBody>
      </p:sp>
      <p:sp>
        <p:nvSpPr>
          <p:cNvPr id="7194" name="Rectangle 26"/>
          <p:cNvSpPr>
            <a:spLocks noChangeArrowheads="1"/>
          </p:cNvSpPr>
          <p:nvPr/>
        </p:nvSpPr>
        <p:spPr bwMode="auto">
          <a:xfrm>
            <a:off x="1851025" y="4035425"/>
            <a:ext cx="28733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4. Đăng kí kết hôn.</a:t>
            </a:r>
          </a:p>
        </p:txBody>
      </p:sp>
      <p:sp>
        <p:nvSpPr>
          <p:cNvPr id="7195" name="Rectangle 27"/>
          <p:cNvSpPr>
            <a:spLocks noChangeArrowheads="1"/>
          </p:cNvSpPr>
          <p:nvPr/>
        </p:nvSpPr>
        <p:spPr bwMode="auto">
          <a:xfrm>
            <a:off x="1844675" y="4492625"/>
            <a:ext cx="35131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5. Công chứng giấy tờ.</a:t>
            </a:r>
          </a:p>
        </p:txBody>
      </p:sp>
      <p:sp>
        <p:nvSpPr>
          <p:cNvPr id="7196" name="Rectangle 28"/>
          <p:cNvSpPr>
            <a:spLocks noChangeArrowheads="1"/>
          </p:cNvSpPr>
          <p:nvPr/>
        </p:nvSpPr>
        <p:spPr bwMode="auto">
          <a:xfrm>
            <a:off x="1874838" y="4989513"/>
            <a:ext cx="52403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6. Xây dựng trường học, trạm y tế.</a:t>
            </a:r>
          </a:p>
        </p:txBody>
      </p:sp>
      <p:sp>
        <p:nvSpPr>
          <p:cNvPr id="7197" name="Rectangle 29"/>
          <p:cNvSpPr>
            <a:spLocks noChangeArrowheads="1"/>
          </p:cNvSpPr>
          <p:nvPr/>
        </p:nvSpPr>
        <p:spPr bwMode="auto">
          <a:xfrm>
            <a:off x="1854200" y="5483225"/>
            <a:ext cx="36845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7. Xử phạt hành chính…</a:t>
            </a:r>
          </a:p>
        </p:txBody>
      </p:sp>
      <p:sp>
        <p:nvSpPr>
          <p:cNvPr id="16" name="AutoShape 6"/>
          <p:cNvSpPr>
            <a:spLocks noChangeArrowheads="1"/>
          </p:cNvSpPr>
          <p:nvPr/>
        </p:nvSpPr>
        <p:spPr bwMode="auto">
          <a:xfrm>
            <a:off x="1458119" y="502444"/>
            <a:ext cx="5943600" cy="866775"/>
          </a:xfrm>
          <a:prstGeom prst="ribbon">
            <a:avLst>
              <a:gd name="adj1" fmla="val 12500"/>
              <a:gd name="adj2" fmla="val 50000"/>
            </a:avLst>
          </a:prstGeom>
          <a:solidFill>
            <a:srgbClr val="4F81BD"/>
          </a:solidFill>
          <a:ln w="9525">
            <a:solidFill>
              <a:sysClr val="windowText" lastClr="000000"/>
            </a:solidFill>
            <a:round/>
            <a:headEnd/>
            <a:tailEnd/>
          </a:ln>
          <a:effectLst/>
        </p:spPr>
        <p:txBody>
          <a:bodyPr wrap="none" anchor="ctr"/>
          <a:lstStyle/>
          <a:p>
            <a:pPr algn="ctr" fontAlgn="auto">
              <a:spcBef>
                <a:spcPts val="0"/>
              </a:spcBef>
              <a:spcAft>
                <a:spcPts val="0"/>
              </a:spcAft>
              <a:defRPr/>
            </a:pPr>
            <a:r>
              <a:rPr lang="en-US" sz="3600" b="1" kern="0">
                <a:solidFill>
                  <a:srgbClr val="FF0000"/>
                </a:solidFill>
                <a:latin typeface="Times New Roman" pitchFamily="18"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91"/>
                                        </p:tgtEl>
                                        <p:attrNameLst>
                                          <p:attrName>style.visibility</p:attrName>
                                        </p:attrNameLst>
                                      </p:cBhvr>
                                      <p:to>
                                        <p:strVal val="visible"/>
                                      </p:to>
                                    </p:set>
                                    <p:animEffect transition="in" filter="blinds(horizontal)">
                                      <p:cBhvr>
                                        <p:cTn id="7" dur="500"/>
                                        <p:tgtEl>
                                          <p:spTgt spid="71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92"/>
                                        </p:tgtEl>
                                        <p:attrNameLst>
                                          <p:attrName>style.visibility</p:attrName>
                                        </p:attrNameLst>
                                      </p:cBhvr>
                                      <p:to>
                                        <p:strVal val="visible"/>
                                      </p:to>
                                    </p:set>
                                    <p:animEffect transition="in" filter="blinds(horizontal)">
                                      <p:cBhvr>
                                        <p:cTn id="10" dur="500"/>
                                        <p:tgtEl>
                                          <p:spTgt spid="719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93"/>
                                        </p:tgtEl>
                                        <p:attrNameLst>
                                          <p:attrName>style.visibility</p:attrName>
                                        </p:attrNameLst>
                                      </p:cBhvr>
                                      <p:to>
                                        <p:strVal val="visible"/>
                                      </p:to>
                                    </p:set>
                                    <p:animEffect transition="in" filter="blinds(horizontal)">
                                      <p:cBhvr>
                                        <p:cTn id="13" dur="500"/>
                                        <p:tgtEl>
                                          <p:spTgt spid="719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194"/>
                                        </p:tgtEl>
                                        <p:attrNameLst>
                                          <p:attrName>style.visibility</p:attrName>
                                        </p:attrNameLst>
                                      </p:cBhvr>
                                      <p:to>
                                        <p:strVal val="visible"/>
                                      </p:to>
                                    </p:set>
                                    <p:animEffect transition="in" filter="blinds(horizontal)">
                                      <p:cBhvr>
                                        <p:cTn id="16" dur="500"/>
                                        <p:tgtEl>
                                          <p:spTgt spid="719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195"/>
                                        </p:tgtEl>
                                        <p:attrNameLst>
                                          <p:attrName>style.visibility</p:attrName>
                                        </p:attrNameLst>
                                      </p:cBhvr>
                                      <p:to>
                                        <p:strVal val="visible"/>
                                      </p:to>
                                    </p:set>
                                    <p:animEffect transition="in" filter="blinds(horizontal)">
                                      <p:cBhvr>
                                        <p:cTn id="19" dur="500"/>
                                        <p:tgtEl>
                                          <p:spTgt spid="719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196"/>
                                        </p:tgtEl>
                                        <p:attrNameLst>
                                          <p:attrName>style.visibility</p:attrName>
                                        </p:attrNameLst>
                                      </p:cBhvr>
                                      <p:to>
                                        <p:strVal val="visible"/>
                                      </p:to>
                                    </p:set>
                                    <p:animEffect transition="in" filter="blinds(horizontal)">
                                      <p:cBhvr>
                                        <p:cTn id="22" dur="500"/>
                                        <p:tgtEl>
                                          <p:spTgt spid="719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197"/>
                                        </p:tgtEl>
                                        <p:attrNameLst>
                                          <p:attrName>style.visibility</p:attrName>
                                        </p:attrNameLst>
                                      </p:cBhvr>
                                      <p:to>
                                        <p:strVal val="visible"/>
                                      </p:to>
                                    </p:set>
                                    <p:animEffect transition="in" filter="blinds(horizontal)">
                                      <p:cBhvr>
                                        <p:cTn id="25" dur="500"/>
                                        <p:tgtEl>
                                          <p:spTgt spid="7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p:bldP spid="7192" grpId="0"/>
      <p:bldP spid="7193" grpId="0"/>
      <p:bldP spid="7194" grpId="0"/>
      <p:bldP spid="7195" grpId="0"/>
      <p:bldP spid="7196" grpId="0"/>
      <p:bldP spid="71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9"/>
          <p:cNvSpPr txBox="1">
            <a:spLocks noChangeArrowheads="1"/>
          </p:cNvSpPr>
          <p:nvPr/>
        </p:nvSpPr>
        <p:spPr bwMode="auto">
          <a:xfrm>
            <a:off x="890588" y="1493838"/>
            <a:ext cx="8177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0000FF"/>
                </a:solidFill>
                <a:latin typeface="Times New Roman" pitchFamily="18" charset="0"/>
              </a:rPr>
              <a:t>Hoạt động 1</a:t>
            </a:r>
            <a:r>
              <a:rPr lang="en-US" sz="2800" b="1">
                <a:solidFill>
                  <a:srgbClr val="0000FF"/>
                </a:solidFill>
                <a:latin typeface="Times New Roman" pitchFamily="18" charset="0"/>
              </a:rPr>
              <a:t>: Xử lý tình huống (bài tập 2)</a:t>
            </a:r>
          </a:p>
        </p:txBody>
      </p:sp>
      <p:sp>
        <p:nvSpPr>
          <p:cNvPr id="4106" name="Text Box 10"/>
          <p:cNvSpPr txBox="1">
            <a:spLocks noChangeArrowheads="1"/>
          </p:cNvSpPr>
          <p:nvPr/>
        </p:nvSpPr>
        <p:spPr bwMode="auto">
          <a:xfrm>
            <a:off x="369888" y="2209800"/>
            <a:ext cx="86106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dirty="0">
                <a:solidFill>
                  <a:srgbClr val="000000"/>
                </a:solidFill>
                <a:latin typeface="Times New Roman" pitchFamily="18" charset="0"/>
              </a:rPr>
              <a: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Em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sẽ</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làm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gì</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trong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các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tình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huống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sau</a:t>
            </a:r>
            <a:r>
              <a:rPr lang="en-US" sz="2800" b="1" dirty="0">
                <a:solidFill>
                  <a:srgbClr val="000000"/>
                </a:solidFill>
                <a:latin typeface="Times New Roman" pitchFamily="18" charset="0"/>
              </a:rPr>
              <a:t> ?</a:t>
            </a:r>
          </a:p>
          <a:p>
            <a:pPr eaLnBrk="1" hangingPunct="1">
              <a:spcBef>
                <a:spcPct val="50000"/>
              </a:spcBef>
              <a:buFontTx/>
              <a:buAutoNum type="alphaLcParenR"/>
            </a:pPr>
            <a:r>
              <a:rPr lang="en-US" sz="2800" dirty="0" err="1">
                <a:solidFill>
                  <a:srgbClr val="000000"/>
                </a:solidFill>
                <a:latin typeface="Times New Roman" pitchFamily="18" charset="0"/>
              </a:rPr>
              <a:t>Uỷ</a:t>
            </a:r>
            <a:r>
              <a:rPr lang="en-US" sz="2800" dirty="0">
                <a:solidFill>
                  <a:srgbClr val="000000"/>
                </a:solidFill>
                <a:latin typeface="Times New Roman" pitchFamily="18" charset="0"/>
              </a:rPr>
              <a:t> ban </a:t>
            </a:r>
            <a:r>
              <a:rPr lang="en-US" sz="2800" dirty="0" err="1">
                <a:solidFill>
                  <a:srgbClr val="000000"/>
                </a:solidFill>
                <a:latin typeface="Times New Roman" pitchFamily="18" charset="0"/>
              </a:rPr>
              <a:t>nhân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tổ</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chức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lấy</a:t>
            </a:r>
            <a:r>
              <a:rPr lang="en-US" sz="2800" dirty="0">
                <a:solidFill>
                  <a:srgbClr val="000000"/>
                </a:solidFill>
                <a:latin typeface="Times New Roman" pitchFamily="18" charset="0"/>
              </a:rPr>
              <a:t> </a:t>
            </a:r>
            <a:r>
              <a:rPr lang="en-US" sz="2800">
                <a:solidFill>
                  <a:srgbClr val="000000"/>
                </a:solidFill>
                <a:latin typeface="Times New Roman" pitchFamily="18" charset="0"/>
              </a:rPr>
              <a:t>chữ </a:t>
            </a:r>
            <a:r>
              <a:rPr lang="en-US" sz="2800" dirty="0" err="1">
                <a:solidFill>
                  <a:srgbClr val="000000"/>
                </a:solidFill>
                <a:latin typeface="Times New Roman" pitchFamily="18" charset="0"/>
              </a:rPr>
              <a:t>ký</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ủng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hộ</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các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nạn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nhân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chất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độc</a:t>
            </a:r>
            <a:r>
              <a:rPr lang="en-US" sz="2800" dirty="0">
                <a:solidFill>
                  <a:srgbClr val="000000"/>
                </a:solidFill>
                <a:latin typeface="Times New Roman" pitchFamily="18" charset="0"/>
              </a:rPr>
              <a:t> da cam.</a:t>
            </a:r>
          </a:p>
          <a:p>
            <a:pPr eaLnBrk="1" hangingPunct="1">
              <a:spcBef>
                <a:spcPct val="50000"/>
              </a:spcBef>
              <a:buFontTx/>
              <a:buAutoNum type="alphaLcParenR"/>
            </a:pPr>
            <a:r>
              <a:rPr lang="en-US" sz="2800" dirty="0" err="1">
                <a:solidFill>
                  <a:srgbClr val="000000"/>
                </a:solidFill>
                <a:latin typeface="Times New Roman" pitchFamily="18" charset="0"/>
              </a:rPr>
              <a:t>Đài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phát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thanh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của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Uỷ</a:t>
            </a:r>
            <a:r>
              <a:rPr lang="en-US" sz="2800" dirty="0">
                <a:solidFill>
                  <a:srgbClr val="000000"/>
                </a:solidFill>
                <a:latin typeface="Times New Roman" pitchFamily="18" charset="0"/>
              </a:rPr>
              <a:t> ban </a:t>
            </a:r>
            <a:r>
              <a:rPr lang="en-US" sz="2800" dirty="0" err="1">
                <a:solidFill>
                  <a:srgbClr val="000000"/>
                </a:solidFill>
                <a:latin typeface="Times New Roman" pitchFamily="18" charset="0"/>
              </a:rPr>
              <a:t>nhân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thông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báo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lịch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để</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học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sinh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tham</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gia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sinh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hoạt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hè</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tại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Nhà</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văn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hóa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của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p>
          <a:p>
            <a:pPr eaLnBrk="1" hangingPunct="1">
              <a:spcBef>
                <a:spcPct val="50000"/>
              </a:spcBef>
              <a:buFontTx/>
              <a:buAutoNum type="alphaLcParenR"/>
            </a:pP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phát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động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phong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trào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quyên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góp</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sách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vở</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đồ</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dùng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học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tập</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quần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áo</a:t>
            </a:r>
            <a:r>
              <a:rPr lang="en-US" sz="2800" dirty="0">
                <a:solidFill>
                  <a:srgbClr val="000000"/>
                </a:solidFill>
                <a:latin typeface="Times New Roman" pitchFamily="18" charset="0"/>
              </a:rPr>
              <a:t>, … </a:t>
            </a:r>
            <a:r>
              <a:rPr lang="en-US" sz="2800" dirty="0" err="1">
                <a:solidFill>
                  <a:srgbClr val="000000"/>
                </a:solidFill>
                <a:latin typeface="Times New Roman" pitchFamily="18" charset="0"/>
              </a:rPr>
              <a:t>ủng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hộ</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trẻ</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em</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vùng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lũ</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lụt</a:t>
            </a:r>
            <a:r>
              <a:rPr lang="en-US" sz="2800" dirty="0">
                <a:solidFill>
                  <a:srgbClr val="000000"/>
                </a:solidFill>
                <a:latin typeface="Times New Roman" pitchFamily="18" charset="0"/>
              </a:rPr>
              <a:t>.</a:t>
            </a:r>
          </a:p>
        </p:txBody>
      </p:sp>
      <p:sp>
        <p:nvSpPr>
          <p:cNvPr id="7" name="AutoShape 6"/>
          <p:cNvSpPr>
            <a:spLocks noChangeArrowheads="1"/>
          </p:cNvSpPr>
          <p:nvPr/>
        </p:nvSpPr>
        <p:spPr bwMode="auto">
          <a:xfrm>
            <a:off x="1371600" y="445453"/>
            <a:ext cx="5943600" cy="866775"/>
          </a:xfrm>
          <a:prstGeom prst="ribbon">
            <a:avLst>
              <a:gd name="adj1" fmla="val 12500"/>
              <a:gd name="adj2" fmla="val 50000"/>
            </a:avLst>
          </a:prstGeom>
          <a:solidFill>
            <a:srgbClr val="4F81BD"/>
          </a:solidFill>
          <a:ln w="9525">
            <a:solidFill>
              <a:sysClr val="windowText" lastClr="000000"/>
            </a:solidFill>
            <a:round/>
            <a:headEnd/>
            <a:tailEnd/>
          </a:ln>
          <a:effectLst/>
        </p:spPr>
        <p:txBody>
          <a:bodyPr wrap="none" anchor="ctr"/>
          <a:lstStyle/>
          <a:p>
            <a:pPr algn="ctr" fontAlgn="auto">
              <a:spcBef>
                <a:spcPts val="0"/>
              </a:spcBef>
              <a:spcAft>
                <a:spcPts val="0"/>
              </a:spcAft>
              <a:defRPr/>
            </a:pPr>
            <a:r>
              <a:rPr lang="en-US" sz="3600" b="1" kern="0" dirty="0" err="1" smtClean="0">
                <a:solidFill>
                  <a:srgbClr val="FF0000"/>
                </a:solidFill>
                <a:latin typeface="Times New Roman" pitchFamily="18" charset="0"/>
              </a:rPr>
              <a:t>Luyện</a:t>
            </a:r>
            <a:r>
              <a:rPr lang="en-US" sz="3600" b="1" kern="0" dirty="0" smtClean="0">
                <a:solidFill>
                  <a:srgbClr val="FF0000"/>
                </a:solidFill>
                <a:latin typeface="Times New Roman" pitchFamily="18" charset="0"/>
              </a:rPr>
              <a:t> </a:t>
            </a:r>
            <a:r>
              <a:rPr lang="en-US" sz="3600" b="1" kern="0" dirty="0" err="1" smtClean="0">
                <a:solidFill>
                  <a:srgbClr val="FF0000"/>
                </a:solidFill>
                <a:latin typeface="Times New Roman" pitchFamily="18" charset="0"/>
              </a:rPr>
              <a:t>tập</a:t>
            </a:r>
            <a:endParaRPr lang="en-US" sz="3600" b="1" kern="0" dirty="0">
              <a:solidFill>
                <a:srgbClr val="FF0000"/>
              </a:solidFill>
              <a:latin typeface="Times New Roman"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wipe(down)">
                                      <p:cBhvr>
                                        <p:cTn id="7" dur="500"/>
                                        <p:tgtEl>
                                          <p:spTgt spid="59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06"/>
                                        </p:tgtEl>
                                        <p:attrNameLst>
                                          <p:attrName>style.visibility</p:attrName>
                                        </p:attrNameLst>
                                      </p:cBhvr>
                                      <p:to>
                                        <p:strVal val="visible"/>
                                      </p:to>
                                    </p:set>
                                    <p:anim calcmode="lin" valueType="num">
                                      <p:cBhvr additive="base">
                                        <p:cTn id="12" dur="500" fill="hold"/>
                                        <p:tgtEl>
                                          <p:spTgt spid="4106"/>
                                        </p:tgtEl>
                                        <p:attrNameLst>
                                          <p:attrName>ppt_x</p:attrName>
                                        </p:attrNameLst>
                                      </p:cBhvr>
                                      <p:tavLst>
                                        <p:tav tm="0">
                                          <p:val>
                                            <p:strVal val="#ppt_x"/>
                                          </p:val>
                                        </p:tav>
                                        <p:tav tm="100000">
                                          <p:val>
                                            <p:strVal val="#ppt_x"/>
                                          </p:val>
                                        </p:tav>
                                      </p:tavLst>
                                    </p:anim>
                                    <p:anim calcmode="lin" valueType="num">
                                      <p:cBhvr additive="base">
                                        <p:cTn id="13"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4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9"/>
          <p:cNvSpPr txBox="1">
            <a:spLocks noChangeArrowheads="1"/>
          </p:cNvSpPr>
          <p:nvPr/>
        </p:nvSpPr>
        <p:spPr bwMode="auto">
          <a:xfrm>
            <a:off x="677822" y="256467"/>
            <a:ext cx="81772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dirty="0" err="1">
                <a:solidFill>
                  <a:srgbClr val="0000FF"/>
                </a:solidFill>
                <a:latin typeface="Times New Roman" pitchFamily="18" charset="0"/>
              </a:rPr>
              <a:t>Hoạt</a:t>
            </a:r>
            <a:r>
              <a:rPr lang="en-US" sz="2800" b="1" i="1" u="sng" dirty="0">
                <a:solidFill>
                  <a:srgbClr val="0000FF"/>
                </a:solidFill>
                <a:latin typeface="Times New Roman" pitchFamily="18" charset="0"/>
              </a:rPr>
              <a:t> </a:t>
            </a:r>
            <a:r>
              <a:rPr lang="en-US" sz="2800" b="1" i="1" u="sng" dirty="0" err="1">
                <a:solidFill>
                  <a:srgbClr val="0000FF"/>
                </a:solidFill>
                <a:latin typeface="Times New Roman" pitchFamily="18" charset="0"/>
              </a:rPr>
              <a:t>động</a:t>
            </a:r>
            <a:r>
              <a:rPr lang="en-US" sz="2800" b="1" i="1" u="sng" dirty="0">
                <a:solidFill>
                  <a:srgbClr val="0000FF"/>
                </a:solidFill>
                <a:latin typeface="Times New Roman" pitchFamily="18" charset="0"/>
              </a:rPr>
              <a:t> 1</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Xử</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lý</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tình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huống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bài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tập</a:t>
            </a:r>
            <a:r>
              <a:rPr lang="en-US" sz="2800" b="1" dirty="0">
                <a:solidFill>
                  <a:srgbClr val="0000FF"/>
                </a:solidFill>
                <a:latin typeface="Times New Roman" pitchFamily="18" charset="0"/>
              </a:rPr>
              <a:t> 2)</a:t>
            </a:r>
          </a:p>
          <a:p>
            <a:pPr eaLnBrk="1" hangingPunct="1">
              <a:spcBef>
                <a:spcPct val="50000"/>
              </a:spcBef>
            </a:pPr>
            <a:endParaRPr lang="en-US" sz="2800" b="1" dirty="0">
              <a:solidFill>
                <a:srgbClr val="0000FF"/>
              </a:solidFill>
              <a:latin typeface="Times New Roman" pitchFamily="18" charset="0"/>
            </a:endParaRPr>
          </a:p>
        </p:txBody>
      </p:sp>
      <p:sp>
        <p:nvSpPr>
          <p:cNvPr id="4106" name="Text Box 10"/>
          <p:cNvSpPr txBox="1">
            <a:spLocks noChangeArrowheads="1"/>
          </p:cNvSpPr>
          <p:nvPr/>
        </p:nvSpPr>
        <p:spPr bwMode="auto">
          <a:xfrm>
            <a:off x="454256" y="841460"/>
            <a:ext cx="86106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dirty="0">
                <a:solidFill>
                  <a:srgbClr val="000000"/>
                </a:solidFill>
                <a:latin typeface="Times New Roman" pitchFamily="18" charset="0"/>
              </a:rPr>
              <a: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Em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sẽ</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làm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gì</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trong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các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tình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huống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sau</a:t>
            </a:r>
            <a:r>
              <a:rPr lang="en-US" sz="2800" b="1" dirty="0">
                <a:solidFill>
                  <a:srgbClr val="000000"/>
                </a:solidFill>
                <a:latin typeface="Times New Roman" pitchFamily="18" charset="0"/>
              </a:rPr>
              <a:t> ?</a:t>
            </a:r>
          </a:p>
          <a:p>
            <a:pPr eaLnBrk="1" hangingPunct="1">
              <a:spcBef>
                <a:spcPct val="50000"/>
              </a:spcBef>
              <a:buFontTx/>
              <a:buAutoNum type="alphaLcParenR"/>
            </a:pPr>
            <a:r>
              <a:rPr lang="en-US" sz="2800" dirty="0" err="1">
                <a:solidFill>
                  <a:srgbClr val="000000"/>
                </a:solidFill>
                <a:latin typeface="Times New Roman" pitchFamily="18" charset="0"/>
              </a:rPr>
              <a:t>Uỷ</a:t>
            </a:r>
            <a:r>
              <a:rPr lang="en-US" sz="2800" dirty="0">
                <a:solidFill>
                  <a:srgbClr val="000000"/>
                </a:solidFill>
                <a:latin typeface="Times New Roman" pitchFamily="18" charset="0"/>
              </a:rPr>
              <a:t> ban </a:t>
            </a:r>
            <a:r>
              <a:rPr lang="en-US" sz="2800" dirty="0" err="1">
                <a:solidFill>
                  <a:srgbClr val="000000"/>
                </a:solidFill>
                <a:latin typeface="Times New Roman" pitchFamily="18" charset="0"/>
              </a:rPr>
              <a:t>nhân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tổ</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chức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lấy</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chữ</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ký</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ủng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hộ</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các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nạn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nhân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chất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độc</a:t>
            </a:r>
            <a:r>
              <a:rPr lang="en-US" sz="2800" dirty="0">
                <a:solidFill>
                  <a:srgbClr val="000000"/>
                </a:solidFill>
                <a:latin typeface="Times New Roman" pitchFamily="18" charset="0"/>
              </a:rPr>
              <a:t> da cam.</a:t>
            </a:r>
          </a:p>
        </p:txBody>
      </p:sp>
      <p:grpSp>
        <p:nvGrpSpPr>
          <p:cNvPr id="2" name="Group 13"/>
          <p:cNvGrpSpPr>
            <a:grpSpLocks/>
          </p:cNvGrpSpPr>
          <p:nvPr/>
        </p:nvGrpSpPr>
        <p:grpSpPr bwMode="auto">
          <a:xfrm>
            <a:off x="3539947" y="2667000"/>
            <a:ext cx="5010508" cy="3428999"/>
            <a:chOff x="2196" y="183"/>
            <a:chExt cx="3566" cy="1286"/>
          </a:xfrm>
        </p:grpSpPr>
        <p:pic>
          <p:nvPicPr>
            <p:cNvPr id="60422" name="Picture 3" desc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 y="183"/>
              <a:ext cx="1832" cy="1286"/>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426" name="Picture 12" descr="di-bo-vi-cong-ly1318_40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 y="193"/>
              <a:ext cx="1731" cy="1266"/>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5" name="Picture 23" descr="chat_doc_mau_da_c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79" y="2667000"/>
            <a:ext cx="2809875" cy="3429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9"/>
          <p:cNvSpPr txBox="1">
            <a:spLocks noChangeArrowheads="1"/>
          </p:cNvSpPr>
          <p:nvPr/>
        </p:nvSpPr>
        <p:spPr bwMode="auto">
          <a:xfrm>
            <a:off x="738188" y="1676400"/>
            <a:ext cx="81772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0000FF"/>
                </a:solidFill>
                <a:latin typeface="Times New Roman" pitchFamily="18" charset="0"/>
              </a:rPr>
              <a:t>Hoạt động 1</a:t>
            </a:r>
            <a:r>
              <a:rPr lang="en-US" sz="2800" b="1">
                <a:solidFill>
                  <a:srgbClr val="0000FF"/>
                </a:solidFill>
                <a:latin typeface="Times New Roman" pitchFamily="18" charset="0"/>
              </a:rPr>
              <a:t>: Xử lý tình huống(bài tập 2)</a:t>
            </a:r>
          </a:p>
          <a:p>
            <a:pPr eaLnBrk="1" hangingPunct="1">
              <a:spcBef>
                <a:spcPct val="50000"/>
              </a:spcBef>
            </a:pPr>
            <a:endParaRPr lang="en-US" sz="2800" b="1">
              <a:solidFill>
                <a:srgbClr val="0000FF"/>
              </a:solidFill>
              <a:latin typeface="Times New Roman" pitchFamily="18" charset="0"/>
            </a:endParaRPr>
          </a:p>
        </p:txBody>
      </p:sp>
      <p:sp>
        <p:nvSpPr>
          <p:cNvPr id="4106" name="Text Box 10"/>
          <p:cNvSpPr txBox="1">
            <a:spLocks noChangeArrowheads="1"/>
          </p:cNvSpPr>
          <p:nvPr/>
        </p:nvSpPr>
        <p:spPr bwMode="auto">
          <a:xfrm>
            <a:off x="304800" y="2232025"/>
            <a:ext cx="8610600" cy="1600200"/>
          </a:xfrm>
          <a:prstGeom prst="rect">
            <a:avLst/>
          </a:prstGeom>
          <a:noFill/>
          <a:ln>
            <a:noFill/>
          </a:ln>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800" b="1" i="1">
                <a:solidFill>
                  <a:prstClr val="black"/>
                </a:solidFill>
                <a:latin typeface="Times New Roman" pitchFamily="18" charset="0"/>
              </a:rPr>
              <a:t>*</a:t>
            </a:r>
            <a:r>
              <a:rPr lang="en-US" sz="2800" b="1">
                <a:solidFill>
                  <a:prstClr val="black"/>
                </a:solidFill>
                <a:latin typeface="Times New Roman" pitchFamily="18" charset="0"/>
              </a:rPr>
              <a:t> Em sẽ làm gì trong các tình huống sau ?</a:t>
            </a:r>
          </a:p>
          <a:p>
            <a:pPr marL="0" indent="0">
              <a:spcBef>
                <a:spcPct val="50000"/>
              </a:spcBef>
              <a:defRPr/>
            </a:pPr>
            <a:r>
              <a:rPr lang="en-US" sz="2800">
                <a:solidFill>
                  <a:prstClr val="black"/>
                </a:solidFill>
                <a:latin typeface="Times New Roman" pitchFamily="18" charset="0"/>
              </a:rPr>
              <a:t>b) Đài phát thanh của Uỷ ban nhân dân xã thông báo lịch để học sinh tham gia sinh hoạt hè tại Nhà văn hóa của xã. </a:t>
            </a:r>
          </a:p>
        </p:txBody>
      </p:sp>
      <p:pic>
        <p:nvPicPr>
          <p:cNvPr id="9" name="Picture 17" descr="IMG_1179"/>
          <p:cNvPicPr>
            <a:picLocks noChangeAspect="1" noChangeArrowheads="1"/>
          </p:cNvPicPr>
          <p:nvPr/>
        </p:nvPicPr>
        <p:blipFill>
          <a:blip r:embed="rId2">
            <a:lum bright="28000" contrast="50000"/>
            <a:extLst>
              <a:ext uri="{28A0092B-C50C-407E-A947-70E740481C1C}">
                <a14:useLocalDpi xmlns:a14="http://schemas.microsoft.com/office/drawing/2010/main" val="0"/>
              </a:ext>
            </a:extLst>
          </a:blip>
          <a:srcRect/>
          <a:stretch>
            <a:fillRect/>
          </a:stretch>
        </p:blipFill>
        <p:spPr bwMode="auto">
          <a:xfrm>
            <a:off x="1752600" y="3832225"/>
            <a:ext cx="5867400" cy="28733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9"/>
          <p:cNvSpPr txBox="1">
            <a:spLocks noChangeArrowheads="1"/>
          </p:cNvSpPr>
          <p:nvPr/>
        </p:nvSpPr>
        <p:spPr bwMode="auto">
          <a:xfrm>
            <a:off x="766763" y="384196"/>
            <a:ext cx="8177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dirty="0" err="1">
                <a:solidFill>
                  <a:srgbClr val="0000FF"/>
                </a:solidFill>
                <a:latin typeface="Times New Roman" pitchFamily="18" charset="0"/>
              </a:rPr>
              <a:t>Hoạt</a:t>
            </a:r>
            <a:r>
              <a:rPr lang="en-US" sz="2800" b="1" i="1" u="sng" dirty="0">
                <a:solidFill>
                  <a:srgbClr val="0000FF"/>
                </a:solidFill>
                <a:latin typeface="Times New Roman" pitchFamily="18" charset="0"/>
              </a:rPr>
              <a:t> </a:t>
            </a:r>
            <a:r>
              <a:rPr lang="en-US" sz="2800" b="1" i="1" u="sng" dirty="0" err="1">
                <a:solidFill>
                  <a:srgbClr val="0000FF"/>
                </a:solidFill>
                <a:latin typeface="Times New Roman" pitchFamily="18" charset="0"/>
              </a:rPr>
              <a:t>động</a:t>
            </a:r>
            <a:r>
              <a:rPr lang="en-US" sz="2800" b="1" i="1" u="sng" dirty="0">
                <a:solidFill>
                  <a:srgbClr val="0000FF"/>
                </a:solidFill>
                <a:latin typeface="Times New Roman" pitchFamily="18" charset="0"/>
              </a:rPr>
              <a:t> 1</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Xử</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lý</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tình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huống</a:t>
            </a:r>
            <a:endParaRPr lang="en-US" sz="2800" b="1" dirty="0">
              <a:solidFill>
                <a:srgbClr val="0000FF"/>
              </a:solidFill>
              <a:latin typeface="Times New Roman" pitchFamily="18" charset="0"/>
            </a:endParaRPr>
          </a:p>
        </p:txBody>
      </p:sp>
      <p:sp>
        <p:nvSpPr>
          <p:cNvPr id="4106" name="Text Box 10"/>
          <p:cNvSpPr txBox="1">
            <a:spLocks noChangeArrowheads="1"/>
          </p:cNvSpPr>
          <p:nvPr/>
        </p:nvSpPr>
        <p:spPr bwMode="auto">
          <a:xfrm>
            <a:off x="363855" y="1219200"/>
            <a:ext cx="8610600" cy="1600200"/>
          </a:xfrm>
          <a:prstGeom prst="rect">
            <a:avLst/>
          </a:prstGeom>
          <a:noFill/>
          <a:ln>
            <a:noFill/>
          </a:ln>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800" b="1" i="1" dirty="0">
                <a:solidFill>
                  <a:prstClr val="black"/>
                </a:solidFill>
                <a:latin typeface="Times New Roman" pitchFamily="18" charset="0"/>
              </a:rPr>
              <a:t>*</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Em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sẽ</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làm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gì</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trong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các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tình</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huống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sau</a:t>
            </a:r>
            <a:r>
              <a:rPr lang="en-US" sz="2800" b="1" dirty="0">
                <a:solidFill>
                  <a:prstClr val="black"/>
                </a:solidFill>
                <a:latin typeface="Times New Roman" pitchFamily="18" charset="0"/>
              </a:rPr>
              <a:t> ?</a:t>
            </a:r>
          </a:p>
          <a:p>
            <a:pPr marL="0" indent="0">
              <a:spcBef>
                <a:spcPct val="50000"/>
              </a:spcBef>
              <a:defRPr/>
            </a:pPr>
            <a:r>
              <a:rPr lang="en-US" sz="2800" dirty="0">
                <a:solidFill>
                  <a:prstClr val="black"/>
                </a:solidFill>
                <a:latin typeface="Times New Roman" pitchFamily="18" charset="0"/>
              </a:rPr>
              <a:t> c) </a:t>
            </a:r>
            <a:r>
              <a:rPr lang="en-US" sz="2800" dirty="0" err="1">
                <a:solidFill>
                  <a:prstClr val="black"/>
                </a:solidFill>
                <a:latin typeface="Times New Roman" pitchFamily="18" charset="0"/>
              </a:rPr>
              <a:t>Xã</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phát</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động</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phong</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trào</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quyên</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góp</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sách</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vở</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đồ</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dùng</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học</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tập</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quần</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áo</a:t>
            </a:r>
            <a:r>
              <a:rPr lang="en-US" sz="2800" dirty="0">
                <a:solidFill>
                  <a:prstClr val="black"/>
                </a:solidFill>
                <a:latin typeface="Times New Roman" pitchFamily="18" charset="0"/>
              </a:rPr>
              <a:t>, … </a:t>
            </a:r>
            <a:r>
              <a:rPr lang="en-US" sz="2800" dirty="0" err="1">
                <a:solidFill>
                  <a:prstClr val="black"/>
                </a:solidFill>
                <a:latin typeface="Times New Roman" pitchFamily="18" charset="0"/>
              </a:rPr>
              <a:t>ủng</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hộ</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trẻ</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em</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vùng</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lũ</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lụt</a:t>
            </a:r>
            <a:r>
              <a:rPr lang="en-US" sz="2800" dirty="0">
                <a:solidFill>
                  <a:prstClr val="black"/>
                </a:solidFill>
                <a:latin typeface="Times New Roman" pitchFamily="18" charset="0"/>
              </a:rPr>
              <a:t>.</a:t>
            </a:r>
          </a:p>
        </p:txBody>
      </p:sp>
      <p:grpSp>
        <p:nvGrpSpPr>
          <p:cNvPr id="2" name="Group 12"/>
          <p:cNvGrpSpPr>
            <a:grpSpLocks/>
          </p:cNvGrpSpPr>
          <p:nvPr/>
        </p:nvGrpSpPr>
        <p:grpSpPr bwMode="auto">
          <a:xfrm>
            <a:off x="766763" y="3135292"/>
            <a:ext cx="7519724" cy="3484838"/>
            <a:chOff x="30" y="405"/>
            <a:chExt cx="5622" cy="2580"/>
          </a:xfrm>
        </p:grpSpPr>
        <p:pic>
          <p:nvPicPr>
            <p:cNvPr id="62470" name="Picture 9" descr="chu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 y="405"/>
              <a:ext cx="1752" cy="1296"/>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471" name="Picture 11" descr="81106NhoQu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 y="405"/>
              <a:ext cx="3870" cy="258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9"/>
          <p:cNvSpPr txBox="1">
            <a:spLocks noChangeArrowheads="1"/>
          </p:cNvSpPr>
          <p:nvPr/>
        </p:nvSpPr>
        <p:spPr bwMode="auto">
          <a:xfrm>
            <a:off x="793296" y="457200"/>
            <a:ext cx="8177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0000FF"/>
                </a:solidFill>
                <a:latin typeface="Times New Roman" pitchFamily="18" charset="0"/>
              </a:rPr>
              <a:t>Hoạt động 1</a:t>
            </a:r>
            <a:r>
              <a:rPr lang="en-US" sz="2800" b="1">
                <a:solidFill>
                  <a:srgbClr val="0000FF"/>
                </a:solidFill>
                <a:latin typeface="Times New Roman" pitchFamily="18" charset="0"/>
              </a:rPr>
              <a:t>: Xử lý tình huống</a:t>
            </a:r>
          </a:p>
        </p:txBody>
      </p:sp>
      <p:sp>
        <p:nvSpPr>
          <p:cNvPr id="63491" name="Text Box 10"/>
          <p:cNvSpPr txBox="1">
            <a:spLocks noChangeArrowheads="1"/>
          </p:cNvSpPr>
          <p:nvPr/>
        </p:nvSpPr>
        <p:spPr bwMode="auto">
          <a:xfrm>
            <a:off x="372972" y="1371600"/>
            <a:ext cx="86106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dirty="0">
                <a:solidFill>
                  <a:srgbClr val="000000"/>
                </a:solidFill>
                <a:latin typeface="Times New Roman" pitchFamily="18" charset="0"/>
              </a:rPr>
              <a: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Em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sẽ</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làm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gì</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trong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các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tình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huống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sau</a:t>
            </a:r>
            <a:r>
              <a:rPr lang="en-US" sz="2800" b="1" dirty="0">
                <a:solidFill>
                  <a:srgbClr val="000000"/>
                </a:solidFill>
                <a:latin typeface="Times New Roman" pitchFamily="18" charset="0"/>
              </a:rPr>
              <a:t> ?</a:t>
            </a:r>
          </a:p>
          <a:p>
            <a:pPr eaLnBrk="1" hangingPunct="1">
              <a:spcBef>
                <a:spcPct val="50000"/>
              </a:spcBef>
              <a:buFontTx/>
              <a:buAutoNum type="alphaLcParenR"/>
            </a:pPr>
            <a:r>
              <a:rPr lang="en-US" sz="2800" dirty="0" err="1">
                <a:solidFill>
                  <a:srgbClr val="000000"/>
                </a:solidFill>
                <a:latin typeface="Times New Roman" pitchFamily="18" charset="0"/>
              </a:rPr>
              <a:t>Uỷ</a:t>
            </a:r>
            <a:r>
              <a:rPr lang="en-US" sz="2800" dirty="0">
                <a:solidFill>
                  <a:srgbClr val="000000"/>
                </a:solidFill>
                <a:latin typeface="Times New Roman" pitchFamily="18" charset="0"/>
              </a:rPr>
              <a:t> ban </a:t>
            </a:r>
            <a:r>
              <a:rPr lang="en-US" sz="2800" dirty="0" err="1">
                <a:solidFill>
                  <a:srgbClr val="000000"/>
                </a:solidFill>
                <a:latin typeface="Times New Roman" pitchFamily="18" charset="0"/>
              </a:rPr>
              <a:t>nhân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tổ</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chức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lấy</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chữ</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ký</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ủng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hộ</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các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nạn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nhân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chất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độc</a:t>
            </a:r>
            <a:r>
              <a:rPr lang="en-US" sz="2800" dirty="0">
                <a:solidFill>
                  <a:srgbClr val="000000"/>
                </a:solidFill>
                <a:latin typeface="Times New Roman" pitchFamily="18" charset="0"/>
              </a:rPr>
              <a:t> da cam.</a:t>
            </a:r>
          </a:p>
          <a:p>
            <a:pPr eaLnBrk="1" hangingPunct="1">
              <a:spcBef>
                <a:spcPct val="50000"/>
              </a:spcBef>
              <a:buFontTx/>
              <a:buAutoNum type="alphaLcParenR"/>
            </a:pPr>
            <a:r>
              <a:rPr lang="en-US" sz="2800" dirty="0" err="1">
                <a:solidFill>
                  <a:srgbClr val="000000"/>
                </a:solidFill>
                <a:latin typeface="Times New Roman" pitchFamily="18" charset="0"/>
              </a:rPr>
              <a:t>Đài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phát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thanh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của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Uỷ</a:t>
            </a:r>
            <a:r>
              <a:rPr lang="en-US" sz="2800" dirty="0">
                <a:solidFill>
                  <a:srgbClr val="000000"/>
                </a:solidFill>
                <a:latin typeface="Times New Roman" pitchFamily="18" charset="0"/>
              </a:rPr>
              <a:t> ban </a:t>
            </a:r>
            <a:r>
              <a:rPr lang="en-US" sz="2800" dirty="0" err="1">
                <a:solidFill>
                  <a:srgbClr val="000000"/>
                </a:solidFill>
                <a:latin typeface="Times New Roman" pitchFamily="18" charset="0"/>
              </a:rPr>
              <a:t>nhân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thông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báo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lịch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để</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học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sinh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tham</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gia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sinh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hoạt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hè</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tại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Nhà</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văn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hóa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của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p>
          <a:p>
            <a:pPr eaLnBrk="1" hangingPunct="1">
              <a:spcBef>
                <a:spcPct val="50000"/>
              </a:spcBef>
              <a:buFontTx/>
              <a:buAutoNum type="alphaLcParenR"/>
            </a:pP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phát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động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phong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trào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quyên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góp</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sách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vở</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đồ</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dùng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học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tập</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quần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áo</a:t>
            </a:r>
            <a:r>
              <a:rPr lang="en-US" sz="2800" dirty="0">
                <a:solidFill>
                  <a:srgbClr val="000000"/>
                </a:solidFill>
                <a:latin typeface="Times New Roman" pitchFamily="18" charset="0"/>
              </a:rPr>
              <a:t>, … </a:t>
            </a:r>
            <a:r>
              <a:rPr lang="en-US" sz="2800" dirty="0" err="1">
                <a:solidFill>
                  <a:srgbClr val="000000"/>
                </a:solidFill>
                <a:latin typeface="Times New Roman" pitchFamily="18" charset="0"/>
              </a:rPr>
              <a:t>ủng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hộ</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trẻ</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em</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vùng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lũ</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lụt</a:t>
            </a:r>
            <a:r>
              <a:rPr lang="en-US" sz="2800" dirty="0">
                <a:solidFill>
                  <a:srgbClr val="000000"/>
                </a:solidFill>
                <a:latin typeface="Times New Roman" pitchFamily="18" charset="0"/>
              </a:rPr>
              <a:t>.</a:t>
            </a:r>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
          <p:cNvSpPr>
            <a:spLocks noGrp="1" noChangeArrowheads="1"/>
          </p:cNvSpPr>
          <p:nvPr>
            <p:ph type="title"/>
          </p:nvPr>
        </p:nvSpPr>
        <p:spPr>
          <a:xfrm>
            <a:off x="533400" y="1066800"/>
            <a:ext cx="5638800" cy="457200"/>
          </a:xfrm>
          <a:noFill/>
        </p:spPr>
        <p:txBody>
          <a:bodyPr anchor="b"/>
          <a:lstStyle/>
          <a:p>
            <a:pPr eaLnBrk="1" hangingPunct="1"/>
            <a:r>
              <a:rPr lang="en-US" sz="2800" b="1" i="1" u="sng" dirty="0" err="1">
                <a:solidFill>
                  <a:schemeClr val="accent2"/>
                </a:solidFill>
                <a:latin typeface="Times New Roman" pitchFamily="18" charset="0"/>
                <a:cs typeface="Times New Roman" pitchFamily="18" charset="0"/>
              </a:rPr>
              <a:t>Hoạt</a:t>
            </a:r>
            <a:r>
              <a:rPr lang="en-US" sz="2800" b="1" i="1" u="sng" dirty="0">
                <a:solidFill>
                  <a:schemeClr val="accent2"/>
                </a:solidFill>
                <a:latin typeface="Times New Roman" pitchFamily="18" charset="0"/>
                <a:cs typeface="Times New Roman" pitchFamily="18" charset="0"/>
              </a:rPr>
              <a:t> </a:t>
            </a:r>
            <a:r>
              <a:rPr lang="en-US" sz="2800" b="1" i="1" u="sng" dirty="0" err="1">
                <a:solidFill>
                  <a:schemeClr val="accent2"/>
                </a:solidFill>
                <a:latin typeface="Times New Roman" pitchFamily="18" charset="0"/>
                <a:cs typeface="Times New Roman" pitchFamily="18" charset="0"/>
              </a:rPr>
              <a:t>động</a:t>
            </a:r>
            <a:r>
              <a:rPr lang="en-US" sz="2800" b="1" i="1" u="sng" dirty="0">
                <a:solidFill>
                  <a:schemeClr val="accent2"/>
                </a:solidFill>
                <a:latin typeface="Times New Roman" pitchFamily="18" charset="0"/>
                <a:cs typeface="Times New Roman" pitchFamily="18" charset="0"/>
              </a:rPr>
              <a:t> 1</a:t>
            </a:r>
            <a:r>
              <a:rPr lang="en-US" sz="2800" b="1" i="1" dirty="0">
                <a:solidFill>
                  <a:schemeClr val="accent2"/>
                </a:solidFill>
                <a:latin typeface="Times New Roman" pitchFamily="18" charset="0"/>
                <a:cs typeface="Times New Roman" pitchFamily="18" charset="0"/>
              </a:rPr>
              <a:t>:  </a:t>
            </a:r>
            <a:r>
              <a:rPr lang="en-US" sz="2800" b="1" dirty="0" err="1">
                <a:solidFill>
                  <a:schemeClr val="accent2"/>
                </a:solidFill>
              </a:rPr>
              <a:t>Xử</a:t>
            </a:r>
            <a:r>
              <a:rPr lang="en-US" sz="2800" b="1" dirty="0">
                <a:solidFill>
                  <a:schemeClr val="accent2"/>
                </a:solidFill>
              </a:rPr>
              <a:t> </a:t>
            </a:r>
            <a:r>
              <a:rPr lang="en-US" sz="2800" b="1" dirty="0" err="1">
                <a:solidFill>
                  <a:schemeClr val="accent2"/>
                </a:solidFill>
              </a:rPr>
              <a:t>lý</a:t>
            </a:r>
            <a:r>
              <a:rPr lang="en-US" sz="2800" b="1" dirty="0">
                <a:solidFill>
                  <a:schemeClr val="accent2"/>
                </a:solidFill>
              </a:rPr>
              <a:t> </a:t>
            </a:r>
            <a:r>
              <a:rPr lang="en-US" sz="2800" b="1" dirty="0" err="1">
                <a:solidFill>
                  <a:schemeClr val="accent2"/>
                </a:solidFill>
              </a:rPr>
              <a:t>tình</a:t>
            </a:r>
            <a:r>
              <a:rPr lang="en-US" sz="2800" b="1" dirty="0">
                <a:solidFill>
                  <a:schemeClr val="accent2"/>
                </a:solidFill>
              </a:rPr>
              <a:t> </a:t>
            </a:r>
            <a:r>
              <a:rPr lang="en-US" sz="2800" b="1" dirty="0" err="1">
                <a:solidFill>
                  <a:schemeClr val="accent2"/>
                </a:solidFill>
              </a:rPr>
              <a:t>huống</a:t>
            </a:r>
            <a:r>
              <a:rPr lang="en-US" sz="2800" dirty="0"/>
              <a:t> </a:t>
            </a:r>
          </a:p>
        </p:txBody>
      </p:sp>
      <p:sp>
        <p:nvSpPr>
          <p:cNvPr id="64515" name="Rectangle 11"/>
          <p:cNvSpPr>
            <a:spLocks noGrp="1" noChangeArrowheads="1"/>
          </p:cNvSpPr>
          <p:nvPr>
            <p:ph type="body" idx="1"/>
          </p:nvPr>
        </p:nvSpPr>
        <p:spPr>
          <a:xfrm>
            <a:off x="757238" y="2352675"/>
            <a:ext cx="7929562" cy="1152525"/>
          </a:xfrm>
          <a:noFill/>
        </p:spPr>
        <p:txBody>
          <a:bodyPr/>
          <a:lstStyle/>
          <a:p>
            <a:pPr eaLnBrk="1" hangingPunct="1">
              <a:lnSpc>
                <a:spcPct val="90000"/>
              </a:lnSpc>
              <a:buFontTx/>
              <a:buNone/>
            </a:pPr>
            <a:r>
              <a:rPr lang="en-US" sz="2800" b="1" dirty="0">
                <a:solidFill>
                  <a:schemeClr val="accent2"/>
                </a:solidFill>
              </a:rPr>
              <a:t>a) </a:t>
            </a:r>
            <a:r>
              <a:rPr lang="en-US" sz="2800" b="1" dirty="0" err="1">
                <a:solidFill>
                  <a:schemeClr val="accent2"/>
                </a:solidFill>
              </a:rPr>
              <a:t>Uỷ</a:t>
            </a:r>
            <a:r>
              <a:rPr lang="en-US" sz="2800" b="1" dirty="0">
                <a:solidFill>
                  <a:schemeClr val="accent2"/>
                </a:solidFill>
              </a:rPr>
              <a:t> ban </a:t>
            </a:r>
            <a:r>
              <a:rPr lang="en-US" sz="2800" b="1" dirty="0" err="1">
                <a:solidFill>
                  <a:schemeClr val="accent2"/>
                </a:solidFill>
              </a:rPr>
              <a:t>nhân</a:t>
            </a:r>
            <a:r>
              <a:rPr lang="en-US" sz="2800" b="1" dirty="0">
                <a:solidFill>
                  <a:schemeClr val="accent2"/>
                </a:solidFill>
              </a:rPr>
              <a:t> </a:t>
            </a:r>
            <a:r>
              <a:rPr lang="en-US" sz="2800" b="1" dirty="0" err="1">
                <a:solidFill>
                  <a:schemeClr val="accent2"/>
                </a:solidFill>
              </a:rPr>
              <a:t>dân</a:t>
            </a:r>
            <a:r>
              <a:rPr lang="en-US" sz="2800" b="1" dirty="0">
                <a:solidFill>
                  <a:schemeClr val="accent2"/>
                </a:solidFill>
              </a:rPr>
              <a:t> </a:t>
            </a:r>
            <a:r>
              <a:rPr lang="en-US" sz="2800" b="1" dirty="0" err="1">
                <a:solidFill>
                  <a:schemeClr val="accent2"/>
                </a:solidFill>
              </a:rPr>
              <a:t>xã</a:t>
            </a:r>
            <a:r>
              <a:rPr lang="en-US" sz="2800" b="1" dirty="0">
                <a:solidFill>
                  <a:schemeClr val="accent2"/>
                </a:solidFill>
              </a:rPr>
              <a:t> </a:t>
            </a:r>
            <a:r>
              <a:rPr lang="en-US" sz="2800" b="1" dirty="0" err="1">
                <a:solidFill>
                  <a:schemeClr val="accent2"/>
                </a:solidFill>
              </a:rPr>
              <a:t>tổ</a:t>
            </a:r>
            <a:r>
              <a:rPr lang="en-US" sz="2800" b="1" dirty="0">
                <a:solidFill>
                  <a:schemeClr val="accent2"/>
                </a:solidFill>
              </a:rPr>
              <a:t> </a:t>
            </a:r>
            <a:r>
              <a:rPr lang="en-US" sz="2800" b="1" dirty="0" err="1">
                <a:solidFill>
                  <a:schemeClr val="accent2"/>
                </a:solidFill>
              </a:rPr>
              <a:t>chức</a:t>
            </a:r>
            <a:r>
              <a:rPr lang="en-US" sz="2800" b="1" dirty="0">
                <a:solidFill>
                  <a:schemeClr val="accent2"/>
                </a:solidFill>
              </a:rPr>
              <a:t> </a:t>
            </a:r>
            <a:r>
              <a:rPr lang="en-US" sz="2800" b="1" dirty="0" err="1">
                <a:solidFill>
                  <a:schemeClr val="accent2"/>
                </a:solidFill>
              </a:rPr>
              <a:t>lấy</a:t>
            </a:r>
            <a:r>
              <a:rPr lang="en-US" sz="2800" b="1" dirty="0">
                <a:solidFill>
                  <a:schemeClr val="accent2"/>
                </a:solidFill>
              </a:rPr>
              <a:t> </a:t>
            </a:r>
            <a:r>
              <a:rPr lang="en-US" sz="2800" b="1" dirty="0" err="1">
                <a:solidFill>
                  <a:schemeClr val="accent2"/>
                </a:solidFill>
              </a:rPr>
              <a:t>chữ</a:t>
            </a:r>
            <a:r>
              <a:rPr lang="en-US" sz="2800" b="1" dirty="0">
                <a:solidFill>
                  <a:schemeClr val="accent2"/>
                </a:solidFill>
              </a:rPr>
              <a:t> </a:t>
            </a:r>
            <a:r>
              <a:rPr lang="en-US" sz="2800" b="1" dirty="0" err="1">
                <a:solidFill>
                  <a:schemeClr val="accent2"/>
                </a:solidFill>
              </a:rPr>
              <a:t>kí</a:t>
            </a:r>
            <a:r>
              <a:rPr lang="en-US" sz="2800" b="1" dirty="0">
                <a:solidFill>
                  <a:schemeClr val="accent2"/>
                </a:solidFill>
              </a:rPr>
              <a:t> </a:t>
            </a:r>
            <a:r>
              <a:rPr lang="en-US" sz="2800" b="1" dirty="0" err="1">
                <a:solidFill>
                  <a:schemeClr val="accent2"/>
                </a:solidFill>
              </a:rPr>
              <a:t>ủng</a:t>
            </a:r>
            <a:r>
              <a:rPr lang="en-US" sz="2800" b="1" dirty="0">
                <a:solidFill>
                  <a:schemeClr val="accent2"/>
                </a:solidFill>
              </a:rPr>
              <a:t> </a:t>
            </a:r>
            <a:r>
              <a:rPr lang="en-US" sz="2800" b="1" dirty="0" err="1">
                <a:solidFill>
                  <a:schemeClr val="accent2"/>
                </a:solidFill>
              </a:rPr>
              <a:t>hộ</a:t>
            </a:r>
            <a:r>
              <a:rPr lang="en-US" sz="2800" b="1" dirty="0">
                <a:solidFill>
                  <a:schemeClr val="accent2"/>
                </a:solidFill>
              </a:rPr>
              <a:t> </a:t>
            </a:r>
            <a:r>
              <a:rPr lang="en-US" sz="2800" b="1" dirty="0" err="1">
                <a:solidFill>
                  <a:schemeClr val="accent2"/>
                </a:solidFill>
              </a:rPr>
              <a:t>các</a:t>
            </a:r>
            <a:r>
              <a:rPr lang="en-US" sz="2800" b="1" dirty="0">
                <a:solidFill>
                  <a:schemeClr val="accent2"/>
                </a:solidFill>
              </a:rPr>
              <a:t> </a:t>
            </a:r>
            <a:r>
              <a:rPr lang="en-US" sz="2800" b="1" dirty="0" err="1">
                <a:solidFill>
                  <a:schemeClr val="accent2"/>
                </a:solidFill>
              </a:rPr>
              <a:t>nạn</a:t>
            </a:r>
            <a:r>
              <a:rPr lang="en-US" sz="2800" b="1" dirty="0">
                <a:solidFill>
                  <a:schemeClr val="accent2"/>
                </a:solidFill>
              </a:rPr>
              <a:t> </a:t>
            </a:r>
            <a:r>
              <a:rPr lang="en-US" sz="2800" b="1" dirty="0" err="1">
                <a:solidFill>
                  <a:schemeClr val="accent2"/>
                </a:solidFill>
              </a:rPr>
              <a:t>nhân</a:t>
            </a:r>
            <a:r>
              <a:rPr lang="en-US" sz="2800" b="1" dirty="0">
                <a:solidFill>
                  <a:schemeClr val="accent2"/>
                </a:solidFill>
              </a:rPr>
              <a:t> </a:t>
            </a:r>
            <a:r>
              <a:rPr lang="en-US" sz="2800" b="1" dirty="0" err="1">
                <a:solidFill>
                  <a:schemeClr val="accent2"/>
                </a:solidFill>
              </a:rPr>
              <a:t>chất</a:t>
            </a:r>
            <a:r>
              <a:rPr lang="en-US" sz="2800" b="1" dirty="0">
                <a:solidFill>
                  <a:schemeClr val="accent2"/>
                </a:solidFill>
              </a:rPr>
              <a:t> </a:t>
            </a:r>
            <a:r>
              <a:rPr lang="en-US" sz="2800" b="1" dirty="0" err="1">
                <a:solidFill>
                  <a:schemeClr val="accent2"/>
                </a:solidFill>
              </a:rPr>
              <a:t>độc</a:t>
            </a:r>
            <a:r>
              <a:rPr lang="en-US" sz="2800" b="1" dirty="0">
                <a:solidFill>
                  <a:schemeClr val="accent2"/>
                </a:solidFill>
              </a:rPr>
              <a:t> da cam.</a:t>
            </a:r>
          </a:p>
        </p:txBody>
      </p:sp>
      <p:sp>
        <p:nvSpPr>
          <p:cNvPr id="64516" name="Text Box 12"/>
          <p:cNvSpPr txBox="1">
            <a:spLocks noChangeArrowheads="1"/>
          </p:cNvSpPr>
          <p:nvPr/>
        </p:nvSpPr>
        <p:spPr bwMode="auto">
          <a:xfrm>
            <a:off x="1066800" y="1524000"/>
            <a:ext cx="716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0000FF"/>
                </a:solidFill>
              </a:rPr>
              <a:t>Em</a:t>
            </a:r>
            <a:r>
              <a:rPr lang="en-US" sz="2800" b="1" dirty="0">
                <a:solidFill>
                  <a:srgbClr val="0000FF"/>
                </a:solidFill>
              </a:rPr>
              <a:t> </a:t>
            </a:r>
            <a:r>
              <a:rPr lang="en-US" sz="2800" b="1" dirty="0" err="1">
                <a:solidFill>
                  <a:srgbClr val="0000FF"/>
                </a:solidFill>
              </a:rPr>
              <a:t>sẽ</a:t>
            </a:r>
            <a:r>
              <a:rPr lang="en-US" sz="2800" b="1" dirty="0">
                <a:solidFill>
                  <a:srgbClr val="0000FF"/>
                </a:solidFill>
              </a:rPr>
              <a:t> </a:t>
            </a:r>
            <a:r>
              <a:rPr lang="en-US" sz="2800" b="1" dirty="0" err="1">
                <a:solidFill>
                  <a:srgbClr val="0000FF"/>
                </a:solidFill>
              </a:rPr>
              <a:t>làm</a:t>
            </a:r>
            <a:r>
              <a:rPr lang="en-US" sz="2800" b="1" dirty="0">
                <a:solidFill>
                  <a:srgbClr val="0000FF"/>
                </a:solidFill>
              </a:rPr>
              <a:t> </a:t>
            </a:r>
            <a:r>
              <a:rPr lang="en-US" sz="2800" b="1" dirty="0" err="1">
                <a:solidFill>
                  <a:srgbClr val="0000FF"/>
                </a:solidFill>
              </a:rPr>
              <a:t>gì</a:t>
            </a:r>
            <a:r>
              <a:rPr lang="en-US" sz="2800" b="1" dirty="0">
                <a:solidFill>
                  <a:srgbClr val="0000FF"/>
                </a:solidFill>
              </a:rPr>
              <a:t> </a:t>
            </a:r>
            <a:r>
              <a:rPr lang="en-US" sz="2800" b="1" dirty="0" err="1">
                <a:solidFill>
                  <a:srgbClr val="0000FF"/>
                </a:solidFill>
              </a:rPr>
              <a:t>trong</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tình</a:t>
            </a:r>
            <a:r>
              <a:rPr lang="en-US" sz="2800" b="1" dirty="0">
                <a:solidFill>
                  <a:srgbClr val="0000FF"/>
                </a:solidFill>
              </a:rPr>
              <a:t> </a:t>
            </a:r>
            <a:r>
              <a:rPr lang="en-US" sz="2800" b="1" dirty="0" err="1">
                <a:solidFill>
                  <a:srgbClr val="0000FF"/>
                </a:solidFill>
              </a:rPr>
              <a:t>huống</a:t>
            </a:r>
            <a:r>
              <a:rPr lang="en-US" sz="2800" b="1" dirty="0">
                <a:solidFill>
                  <a:srgbClr val="0000FF"/>
                </a:solidFill>
              </a:rPr>
              <a:t> </a:t>
            </a:r>
            <a:r>
              <a:rPr lang="en-US" sz="2800" b="1" dirty="0" err="1">
                <a:solidFill>
                  <a:srgbClr val="0000FF"/>
                </a:solidFill>
              </a:rPr>
              <a:t>sau</a:t>
            </a:r>
            <a:r>
              <a:rPr lang="en-US" sz="2800" b="1" dirty="0">
                <a:solidFill>
                  <a:srgbClr val="0000FF"/>
                </a:solidFill>
              </a:rPr>
              <a:t>?</a:t>
            </a:r>
          </a:p>
        </p:txBody>
      </p:sp>
      <p:sp>
        <p:nvSpPr>
          <p:cNvPr id="160782" name="Rectangle 14"/>
          <p:cNvSpPr>
            <a:spLocks noChangeArrowheads="1"/>
          </p:cNvSpPr>
          <p:nvPr/>
        </p:nvSpPr>
        <p:spPr bwMode="auto">
          <a:xfrm>
            <a:off x="762000" y="3276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b="1" dirty="0">
                <a:solidFill>
                  <a:srgbClr val="0000FF"/>
                </a:solidFill>
              </a:rPr>
              <a:t>- </a:t>
            </a:r>
            <a:r>
              <a:rPr lang="en-US" sz="2800" b="1" dirty="0" err="1">
                <a:solidFill>
                  <a:srgbClr val="0000FF"/>
                </a:solidFill>
              </a:rPr>
              <a:t>Tình</a:t>
            </a:r>
            <a:r>
              <a:rPr lang="en-US" sz="2800" b="1" dirty="0">
                <a:solidFill>
                  <a:srgbClr val="0000FF"/>
                </a:solidFill>
              </a:rPr>
              <a:t> </a:t>
            </a:r>
            <a:r>
              <a:rPr lang="en-US" sz="2800" b="1" dirty="0" err="1">
                <a:solidFill>
                  <a:srgbClr val="0000FF"/>
                </a:solidFill>
              </a:rPr>
              <a:t>huống</a:t>
            </a:r>
            <a:r>
              <a:rPr lang="en-US" sz="2800" b="1" dirty="0">
                <a:solidFill>
                  <a:srgbClr val="0000FF"/>
                </a:solidFill>
              </a:rPr>
              <a:t> (a): </a:t>
            </a:r>
            <a:r>
              <a:rPr lang="en-US" sz="2800" b="1" dirty="0" err="1">
                <a:solidFill>
                  <a:srgbClr val="0000FF"/>
                </a:solidFill>
              </a:rPr>
              <a:t>Em</a:t>
            </a:r>
            <a:r>
              <a:rPr lang="en-US" sz="2800" b="1" dirty="0">
                <a:solidFill>
                  <a:srgbClr val="0000FF"/>
                </a:solidFill>
              </a:rPr>
              <a:t> </a:t>
            </a:r>
            <a:r>
              <a:rPr lang="en-US" sz="2800" b="1" dirty="0" err="1">
                <a:solidFill>
                  <a:srgbClr val="0000FF"/>
                </a:solidFill>
              </a:rPr>
              <a:t>tích</a:t>
            </a:r>
            <a:r>
              <a:rPr lang="en-US" sz="2800" b="1" dirty="0">
                <a:solidFill>
                  <a:srgbClr val="0000FF"/>
                </a:solidFill>
              </a:rPr>
              <a:t> </a:t>
            </a:r>
            <a:r>
              <a:rPr lang="en-US" sz="2800" b="1" dirty="0" err="1">
                <a:solidFill>
                  <a:srgbClr val="0000FF"/>
                </a:solidFill>
              </a:rPr>
              <a:t>cực</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vận</a:t>
            </a:r>
            <a:r>
              <a:rPr lang="en-US" sz="2800" b="1" dirty="0">
                <a:solidFill>
                  <a:srgbClr val="0000FF"/>
                </a:solidFill>
              </a:rPr>
              <a:t> </a:t>
            </a:r>
            <a:r>
              <a:rPr lang="en-US" sz="2800" b="1" dirty="0" err="1">
                <a:solidFill>
                  <a:srgbClr val="0000FF"/>
                </a:solidFill>
              </a:rPr>
              <a:t>động</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bạn</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ký</a:t>
            </a:r>
            <a:r>
              <a:rPr lang="en-US" sz="2800" b="1" dirty="0">
                <a:solidFill>
                  <a:srgbClr val="0000FF"/>
                </a:solidFill>
              </a:rPr>
              <a:t> </a:t>
            </a:r>
            <a:r>
              <a:rPr lang="en-US" sz="2800" b="1" dirty="0" err="1">
                <a:solidFill>
                  <a:srgbClr val="0000FF"/>
                </a:solidFill>
              </a:rPr>
              <a:t>tên</a:t>
            </a:r>
            <a:r>
              <a:rPr lang="en-US" sz="2800" b="1" dirty="0">
                <a:solidFill>
                  <a:srgbClr val="0000FF"/>
                </a:solidFill>
              </a:rPr>
              <a:t> </a:t>
            </a:r>
            <a:r>
              <a:rPr lang="en-US" sz="2800" b="1" dirty="0" err="1">
                <a:solidFill>
                  <a:srgbClr val="0000FF"/>
                </a:solidFill>
              </a:rPr>
              <a:t>ủng</a:t>
            </a:r>
            <a:r>
              <a:rPr lang="en-US" sz="2800" b="1" dirty="0">
                <a:solidFill>
                  <a:srgbClr val="0000FF"/>
                </a:solidFill>
              </a:rPr>
              <a:t> </a:t>
            </a:r>
            <a:r>
              <a:rPr lang="en-US" sz="2800" b="1" dirty="0" err="1">
                <a:solidFill>
                  <a:srgbClr val="0000FF"/>
                </a:solidFill>
              </a:rPr>
              <a:t>hộ</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nạn</a:t>
            </a:r>
            <a:r>
              <a:rPr lang="en-US" sz="2800" b="1" dirty="0">
                <a:solidFill>
                  <a:srgbClr val="0000FF"/>
                </a:solidFill>
              </a:rPr>
              <a:t> </a:t>
            </a:r>
            <a:r>
              <a:rPr lang="en-US" sz="2800" b="1" dirty="0" err="1">
                <a:solidFill>
                  <a:srgbClr val="0000FF"/>
                </a:solidFill>
              </a:rPr>
              <a:t>nhân</a:t>
            </a:r>
            <a:r>
              <a:rPr lang="en-US" sz="2800" b="1" dirty="0">
                <a:solidFill>
                  <a:srgbClr val="0000FF"/>
                </a:solidFill>
              </a:rPr>
              <a:t> </a:t>
            </a:r>
            <a:r>
              <a:rPr lang="en-US" sz="2800" b="1" dirty="0" err="1">
                <a:solidFill>
                  <a:srgbClr val="0000FF"/>
                </a:solidFill>
              </a:rPr>
              <a:t>chất</a:t>
            </a:r>
            <a:r>
              <a:rPr lang="en-US" sz="2800" b="1" dirty="0">
                <a:solidFill>
                  <a:srgbClr val="0000FF"/>
                </a:solidFill>
              </a:rPr>
              <a:t> </a:t>
            </a:r>
            <a:r>
              <a:rPr lang="en-US" sz="2800" b="1" dirty="0" err="1">
                <a:solidFill>
                  <a:srgbClr val="0000FF"/>
                </a:solidFill>
              </a:rPr>
              <a:t>độc</a:t>
            </a:r>
            <a:r>
              <a:rPr lang="en-US" sz="2800" b="1" dirty="0">
                <a:solidFill>
                  <a:srgbClr val="0000FF"/>
                </a:solidFill>
              </a:rPr>
              <a:t> da cam.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0782"/>
                                        </p:tgtEl>
                                        <p:attrNameLst>
                                          <p:attrName>style.visibility</p:attrName>
                                        </p:attrNameLst>
                                      </p:cBhvr>
                                      <p:to>
                                        <p:strVal val="visible"/>
                                      </p:to>
                                    </p:set>
                                    <p:anim calcmode="lin" valueType="num">
                                      <p:cBhvr>
                                        <p:cTn id="7" dur="500" fill="hold"/>
                                        <p:tgtEl>
                                          <p:spTgt spid="160782"/>
                                        </p:tgtEl>
                                        <p:attrNameLst>
                                          <p:attrName>ppt_w</p:attrName>
                                        </p:attrNameLst>
                                      </p:cBhvr>
                                      <p:tavLst>
                                        <p:tav tm="0">
                                          <p:val>
                                            <p:fltVal val="0"/>
                                          </p:val>
                                        </p:tav>
                                        <p:tav tm="100000">
                                          <p:val>
                                            <p:strVal val="#ppt_w"/>
                                          </p:val>
                                        </p:tav>
                                      </p:tavLst>
                                    </p:anim>
                                    <p:anim calcmode="lin" valueType="num">
                                      <p:cBhvr>
                                        <p:cTn id="8" dur="500" fill="hold"/>
                                        <p:tgtEl>
                                          <p:spTgt spid="1607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2371</TotalTime>
  <Words>1274</Words>
  <Application>Microsoft Office PowerPoint</Application>
  <PresentationFormat>On-screen Show (4:3)</PresentationFormat>
  <Paragraphs>105</Paragraphs>
  <Slides>22</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22</vt:i4>
      </vt:variant>
    </vt:vector>
  </HeadingPairs>
  <TitlesOfParts>
    <vt:vector size="32" baseType="lpstr">
      <vt:lpstr>.VnTime</vt:lpstr>
      <vt:lpstr>Arial</vt:lpstr>
      <vt:lpstr>Calibri</vt:lpstr>
      <vt:lpstr>Calibri Light</vt:lpstr>
      <vt:lpstr>Times New Roman</vt:lpstr>
      <vt:lpstr>Default Design</vt:lpstr>
      <vt:lpstr>Office Theme</vt:lpstr>
      <vt:lpstr>1_Default Design</vt:lpstr>
      <vt:lpstr>1_Office Theme</vt:lpstr>
      <vt:lpstr>2_Office Theme</vt:lpstr>
      <vt:lpstr>PowerPoint Presentation</vt:lpstr>
      <vt:lpstr>PowerPoint Presentation</vt:lpstr>
      <vt:lpstr>Em hãy kể những việc làm ở UBND xã. </vt:lpstr>
      <vt:lpstr>PowerPoint Presentation</vt:lpstr>
      <vt:lpstr>PowerPoint Presentation</vt:lpstr>
      <vt:lpstr>PowerPoint Presentation</vt:lpstr>
      <vt:lpstr>PowerPoint Presentation</vt:lpstr>
      <vt:lpstr>PowerPoint Presentation</vt:lpstr>
      <vt:lpstr>Hoạt động 1:  Xử lý tình huống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GIÁO CHÚC CÁC EM HỌC TỐT</dc:title>
  <dc:creator>User</dc:creator>
  <cp:lastModifiedBy>Windows 10</cp:lastModifiedBy>
  <cp:revision>323</cp:revision>
  <dcterms:created xsi:type="dcterms:W3CDTF">2009-02-04T20:17:09Z</dcterms:created>
  <dcterms:modified xsi:type="dcterms:W3CDTF">2024-01-29T05:51:03Z</dcterms:modified>
</cp:coreProperties>
</file>