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7" r:id="rId4"/>
    <p:sldId id="284" r:id="rId5"/>
    <p:sldId id="268" r:id="rId6"/>
    <p:sldId id="270" r:id="rId7"/>
    <p:sldId id="272" r:id="rId8"/>
    <p:sldId id="273" r:id="rId9"/>
    <p:sldId id="276" r:id="rId10"/>
    <p:sldId id="278" r:id="rId11"/>
    <p:sldId id="279" r:id="rId12"/>
    <p:sldId id="281" r:id="rId13"/>
    <p:sldId id="285" r:id="rId14"/>
    <p:sldId id="282" r:id="rId15"/>
  </p:sldIdLst>
  <p:sldSz cx="12192000" cy="6858000"/>
  <p:notesSz cx="6858000" cy="9144000"/>
  <p:embeddedFontLst>
    <p:embeddedFont>
      <p:font typeface="#9Slide07 SVNBango" panose="02000000000000000000" charset="0"/>
      <p:regular r:id="rId17"/>
    </p:embeddedFont>
    <p:embeddedFont>
      <p:font typeface="#9Slide02 Noi dung dai" panose="020B0604020202020204" charset="0"/>
      <p:regular r:id="rId18"/>
    </p:embeddedFont>
    <p:embeddedFont>
      <p:font typeface="#9Slide02 Tieu de dai" panose="020B060402020202020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7 SVNDessert Menu Scrip" panose="020B0604020202020204" charset="0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62"/>
    <a:srgbClr val="FF0066"/>
    <a:srgbClr val="FFFFFF"/>
    <a:srgbClr val="E6E6E6"/>
    <a:srgbClr val="1D6F5A"/>
    <a:srgbClr val="6FC3AE"/>
    <a:srgbClr val="116B8B"/>
    <a:srgbClr val="C85460"/>
    <a:srgbClr val="E6005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01" autoAdjust="0"/>
  </p:normalViewPr>
  <p:slideViewPr>
    <p:cSldViewPr showGuides="1">
      <p:cViewPr varScale="1">
        <p:scale>
          <a:sx n="65" d="100"/>
          <a:sy n="65" d="100"/>
        </p:scale>
        <p:origin x="210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7E453-DBC3-4A2F-AFB7-F69BC5DEA01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6B360-3B43-4296-B886-3269D900F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Giáo viên nhấp chuột vào thùng s</a:t>
            </a:r>
            <a:r>
              <a:rPr lang="vi-VN"/>
              <a:t>ơ</a:t>
            </a:r>
            <a:r>
              <a:rPr lang="en-SG"/>
              <a:t>n để xem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</a:p>
          <a:p>
            <a:r>
              <a:rPr lang="en-SG"/>
              <a:t>Giáo viên nhấp chuột vào hạc giấy để xem giải nghĩa từ. Sau đó nhấp vào ô giải nghĩa từ để phần giải nghĩa biến mất.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6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39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80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0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E03D780D-99B4-4A5A-A8D5-58FDAA271D4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3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3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9" r:id="rId24"/>
    <p:sldLayoutId id="2147483658" r:id="rId25"/>
    <p:sldLayoutId id="2147483654" r:id="rId26"/>
    <p:sldLayoutId id="2147483649" r:id="rId27"/>
    <p:sldLayoutId id="2147483657" r:id="rId28"/>
    <p:sldLayoutId id="2147483650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5" Type="http://schemas.microsoft.com/office/2007/relationships/hdphoto" Target="../media/hdphoto1.wdp"/><Relationship Id="rId10" Type="http://schemas.microsoft.com/office/2007/relationships/hdphoto" Target="../media/hdphoto9.wdp"/><Relationship Id="rId4" Type="http://schemas.microsoft.com/office/2007/relationships/hdphoto" Target="../media/hdphoto10.wdp"/><Relationship Id="rId9" Type="http://schemas.openxmlformats.org/officeDocument/2006/relationships/image" Target="../media/image18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E9A2C-F232-4D09-B681-5376C103D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-399535" y="0"/>
            <a:ext cx="1222907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BA56B0-FA3E-450E-8D18-C4DBE0721789}"/>
              </a:ext>
            </a:extLst>
          </p:cNvPr>
          <p:cNvSpPr txBox="1"/>
          <p:nvPr/>
        </p:nvSpPr>
        <p:spPr>
          <a:xfrm>
            <a:off x="7640311" y="3495317"/>
            <a:ext cx="38862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  <a:t>DÂN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SVNBango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79AB6-AF23-4E41-A0CF-506DF9A59E97}"/>
              </a:ext>
            </a:extLst>
          </p:cNvPr>
          <p:cNvSpPr txBox="1"/>
          <p:nvPr/>
        </p:nvSpPr>
        <p:spPr>
          <a:xfrm>
            <a:off x="2490002" y="2437762"/>
            <a:ext cx="708046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7200" dirty="0" err="1">
                <a:solidFill>
                  <a:srgbClr val="7030A0"/>
                </a:solidFill>
                <a:latin typeface="#9Slide07 SVNDessert Menu Scrip" panose="00000500000000000000" pitchFamily="2" charset="0"/>
              </a:rPr>
              <a:t>Mở</a:t>
            </a:r>
            <a:r>
              <a:rPr lang="en-SG" sz="7200" dirty="0">
                <a:solidFill>
                  <a:srgbClr val="7030A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7200" dirty="0" err="1">
                <a:solidFill>
                  <a:srgbClr val="7030A0"/>
                </a:solidFill>
                <a:latin typeface="#9Slide07 SVNDessert Menu Scrip" panose="00000500000000000000" pitchFamily="2" charset="0"/>
              </a:rPr>
              <a:t>rộng</a:t>
            </a:r>
            <a:r>
              <a:rPr lang="en-SG" sz="7200" dirty="0">
                <a:solidFill>
                  <a:srgbClr val="7030A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7200" dirty="0" err="1">
                <a:solidFill>
                  <a:srgbClr val="7030A0"/>
                </a:solidFill>
                <a:latin typeface="#9Slide07 SVNDessert Menu Scrip" panose="00000500000000000000" pitchFamily="2" charset="0"/>
              </a:rPr>
              <a:t>vốn</a:t>
            </a:r>
            <a:r>
              <a:rPr lang="en-SG" sz="7200" dirty="0">
                <a:solidFill>
                  <a:srgbClr val="7030A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7200" dirty="0" err="1" smtClean="0">
                <a:solidFill>
                  <a:srgbClr val="7030A0"/>
                </a:solidFill>
                <a:latin typeface="#9Slide07 SVNDessert Menu Scrip" panose="00000500000000000000" pitchFamily="2" charset="0"/>
              </a:rPr>
              <a:t>từ</a:t>
            </a:r>
            <a:r>
              <a:rPr lang="en-SG" sz="7200" dirty="0" smtClean="0">
                <a:solidFill>
                  <a:srgbClr val="7030A0"/>
                </a:solidFill>
                <a:latin typeface="#9Slide07 SVNDessert Menu Scrip" panose="00000500000000000000" pitchFamily="2" charset="0"/>
              </a:rPr>
              <a:t> </a:t>
            </a:r>
            <a:endParaRPr lang="en-US" sz="7200" dirty="0">
              <a:solidFill>
                <a:srgbClr val="7030A0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16D257-83EC-4FAF-8A01-F1451A378310}"/>
              </a:ext>
            </a:extLst>
          </p:cNvPr>
          <p:cNvGrpSpPr/>
          <p:nvPr/>
        </p:nvGrpSpPr>
        <p:grpSpPr>
          <a:xfrm>
            <a:off x="856860" y="345165"/>
            <a:ext cx="8972940" cy="4932183"/>
            <a:chOff x="856860" y="345165"/>
            <a:chExt cx="8972940" cy="49321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4E9557-8BC0-45BF-9DD2-62E08F0ABB6F}"/>
                </a:ext>
              </a:extLst>
            </p:cNvPr>
            <p:cNvSpPr txBox="1"/>
            <p:nvPr/>
          </p:nvSpPr>
          <p:spPr>
            <a:xfrm>
              <a:off x="856860" y="3507633"/>
              <a:ext cx="7010400" cy="1769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11500" dirty="0">
                  <a:solidFill>
                    <a:srgbClr val="002060"/>
                  </a:solidFill>
                  <a:latin typeface="#9Slide07 SVNBango" panose="02000000000000000000" pitchFamily="2" charset="0"/>
                </a:rPr>
                <a:t>CÔNG</a:t>
              </a:r>
              <a:r>
                <a:rPr lang="en-SG" sz="11500" dirty="0">
                  <a:solidFill>
                    <a:schemeClr val="bg1"/>
                  </a:solidFill>
                  <a:latin typeface="#9Slide07 SVNBango" panose="02000000000000000000" pitchFamily="2" charset="0"/>
                </a:rPr>
                <a:t>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034FC8-8983-4019-9CC6-22225CC79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585" b="40341" l="67207" r="84271">
                          <a14:foregroundMark x1="69590" y1="30540" x2="69685" y2="31534"/>
                          <a14:foregroundMark x1="80839" y1="36506" x2="75977" y2="33807"/>
                          <a14:foregroundMark x1="75977" y1="33807" x2="75882" y2="33665"/>
                          <a14:foregroundMark x1="79981" y1="37926" x2="72831" y2="33665"/>
                          <a14:foregroundMark x1="69876" y1="29688" x2="69590" y2="32244"/>
                          <a14:foregroundMark x1="70543" y1="23153" x2="70448" y2="25852"/>
                          <a14:foregroundMark x1="81506" y1="37784" x2="80458" y2="36790"/>
                          <a14:foregroundMark x1="81602" y1="38636" x2="79504" y2="38636"/>
                          <a14:foregroundMark x1="69876" y1="34233" x2="69876" y2="36506"/>
                          <a14:foregroundMark x1="83222" y1="39631" x2="80839" y2="37358"/>
                          <a14:foregroundMark x1="84271" y1="40341" x2="82745" y2="37926"/>
                          <a14:foregroundMark x1="69495" y1="26420" x2="69971" y2="29830"/>
                          <a14:backgroundMark x1="78837" y1="29403" x2="74261" y2="27557"/>
                        </a14:backgroundRemoval>
                      </a14:imgEffect>
                    </a14:imgLayer>
                  </a14:imgProps>
                </a:ext>
              </a:extLst>
            </a:blip>
            <a:srcRect l="75000" t="22262" r="15625" b="58791"/>
            <a:stretch/>
          </p:blipFill>
          <p:spPr>
            <a:xfrm flipH="1">
              <a:off x="4572000" y="531227"/>
              <a:ext cx="1143000" cy="1371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4E9557-8BC0-45BF-9DD2-62E08F0ABB6F}"/>
                </a:ext>
              </a:extLst>
            </p:cNvPr>
            <p:cNvSpPr txBox="1"/>
            <p:nvPr/>
          </p:nvSpPr>
          <p:spPr>
            <a:xfrm>
              <a:off x="2819400" y="345165"/>
              <a:ext cx="7010400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5400" dirty="0" err="1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Luyện</a:t>
              </a:r>
              <a:r>
                <a:rPr lang="en-SG" sz="5400" dirty="0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 </a:t>
              </a:r>
              <a:r>
                <a:rPr lang="en-SG" sz="5400" dirty="0" err="1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từ</a:t>
              </a:r>
              <a:r>
                <a:rPr lang="en-SG" sz="5400" dirty="0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 </a:t>
              </a:r>
              <a:r>
                <a:rPr lang="en-SG" sz="5400" dirty="0" err="1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và</a:t>
              </a:r>
              <a:r>
                <a:rPr lang="en-SG" sz="5400" dirty="0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 </a:t>
              </a:r>
              <a:r>
                <a:rPr lang="en-SG" sz="5400" dirty="0" err="1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câu</a:t>
              </a:r>
              <a:r>
                <a:rPr lang="en-SG" sz="5400" dirty="0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 5</a:t>
              </a:r>
              <a:r>
                <a:rPr lang="en-SG" sz="5400" dirty="0" smtClean="0">
                  <a:solidFill>
                    <a:srgbClr val="C00000"/>
                  </a:solidFill>
                  <a:latin typeface="#9Slide07 SVNBango" panose="02000000000000000000" pitchFamily="2" charset="0"/>
                </a:rPr>
                <a:t> </a:t>
              </a:r>
              <a:endParaRPr lang="en-SG" sz="5400" dirty="0">
                <a:solidFill>
                  <a:srgbClr val="C00000"/>
                </a:solidFill>
                <a:latin typeface="#9Slide07 SVNBango" panose="02000000000000000000" pitchFamily="2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9734453-18A4-486E-89A3-D15BE039B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57" b="55114" l="81792" r="87798">
                        <a14:foregroundMark x1="87703" y1="50426" x2="87703" y2="50426"/>
                        <a14:foregroundMark x1="87798" y1="48864" x2="87798" y2="48864"/>
                        <a14:foregroundMark x1="81888" y1="49432" x2="81792" y2="49716"/>
                        <a14:backgroundMark x1="87607" y1="48011" x2="87607" y2="48011"/>
                        <a14:backgroundMark x1="87226" y1="46023" x2="87226" y2="46023"/>
                        <a14:backgroundMark x1="85033" y1="43608" x2="85033" y2="43608"/>
                        <a14:backgroundMark x1="84557" y1="49006" x2="84557" y2="49006"/>
                      </a14:backgroundRemoval>
                    </a14:imgEffect>
                  </a14:imgLayer>
                </a14:imgProps>
              </a:ext>
            </a:extLst>
          </a:blip>
          <a:srcRect l="81250" t="38167" r="11875" b="42886"/>
          <a:stretch/>
        </p:blipFill>
        <p:spPr>
          <a:xfrm flipH="1">
            <a:off x="1445858" y="2636577"/>
            <a:ext cx="838202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9CBB-271A-40E6-A18A-E038358A48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05" b="57689" l="61125" r="67625">
                        <a14:backgroundMark x1="65014" y1="55682" x2="64156" y2="55682"/>
                        <a14:backgroundMark x1="65205" y1="54830" x2="62536" y2="54403"/>
                        <a14:backgroundMark x1="66158" y1="54119" x2="64347" y2="54688"/>
                      </a14:backgroundRemoval>
                    </a14:imgEffect>
                  </a14:imgLayer>
                </a14:imgProps>
              </a:ext>
            </a:extLst>
          </a:blip>
          <a:srcRect l="60313" t="42632" r="31562" b="40638"/>
          <a:stretch/>
        </p:blipFill>
        <p:spPr>
          <a:xfrm>
            <a:off x="1314950" y="2876012"/>
            <a:ext cx="838202" cy="1024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BAE235-6CD1-4DBC-B7F0-D5A174D690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72" b="62926" l="30029" r="57865">
                        <a14:foregroundMark x1="56625" y1="57670" x2="54719" y2="56534"/>
                        <a14:foregroundMark x1="57865" y1="58665" x2="56244" y2="58523"/>
                        <a14:foregroundMark x1="39516" y1="57207" x2="39371" y2="59375"/>
                        <a14:foregroundMark x1="39082" y1="57066" x2="38990" y2="59943"/>
                        <a14:foregroundMark x1="40324" y1="59801" x2="39561" y2="60795"/>
                        <a14:foregroundMark x1="38513" y1="58239" x2="38608" y2="60227"/>
                        <a14:foregroundMark x1="39085" y1="60938" x2="38418" y2="59943"/>
                        <a14:foregroundMark x1="41468" y1="60227" x2="40801" y2="60085"/>
                        <a14:foregroundMark x1="36892" y1="59233" x2="32984" y2="58381"/>
                        <a14:foregroundMark x1="34491" y1="56281" x2="33937" y2="58523"/>
                        <a14:foregroundMark x1="45281" y1="58807" x2="44137" y2="59659"/>
                        <a14:foregroundMark x1="43505" y1="58880" x2="43184" y2="59801"/>
                        <a14:foregroundMark x1="44519" y1="55966" x2="44155" y2="57011"/>
                        <a14:foregroundMark x1="43586" y1="58919" x2="43375" y2="59801"/>
                        <a14:foregroundMark x1="44328" y1="55824" x2="44068" y2="56909"/>
                        <a14:foregroundMark x1="42482" y1="56568" x2="42231" y2="57102"/>
                        <a14:foregroundMark x1="34223" y1="55398" x2="33746" y2="56534"/>
                        <a14:foregroundMark x1="32888" y1="59091" x2="32698" y2="58097"/>
                        <a14:foregroundMark x1="56244" y1="59659" x2="50810" y2="60227"/>
                        <a14:foregroundMark x1="42993" y1="59659" x2="42231" y2="60653"/>
                        <a14:foregroundMark x1="41754" y1="61648" x2="41277" y2="62926"/>
                        <a14:backgroundMark x1="48046" y1="48295" x2="46235" y2="46733"/>
                        <a14:backgroundMark x1="38704" y1="52131" x2="37827" y2="53518"/>
                        <a14:backgroundMark x1="36034" y1="56108" x2="36225" y2="55256"/>
                        <a14:backgroundMark x1="36343" y1="55374" x2="36320" y2="55682"/>
                        <a14:backgroundMark x1="39276" y1="52131" x2="38132" y2="53409"/>
                        <a14:backgroundMark x1="50238" y1="53125" x2="44900" y2="53125"/>
                        <a14:backgroundMark x1="42326" y1="52983" x2="42326" y2="53125"/>
                        <a14:backgroundMark x1="35035" y1="54389" x2="34795" y2="54688"/>
                        <a14:backgroundMark x1="36068" y1="53041" x2="35748" y2="53835"/>
                        <a14:backgroundMark x1="44423" y1="50142" x2="44423" y2="50142"/>
                        <a14:backgroundMark x1="43184" y1="51420" x2="43184" y2="51420"/>
                        <a14:backgroundMark x1="41468" y1="51278" x2="41468" y2="51278"/>
                        <a14:backgroundMark x1="43947" y1="48722" x2="43947" y2="48722"/>
                        <a14:backgroundMark x1="43565" y1="48864" x2="43565" y2="48864"/>
                        <a14:backgroundMark x1="43470" y1="49006" x2="43279" y2="49290"/>
                        <a14:backgroundMark x1="41468" y1="49858" x2="40991" y2="50284"/>
                        <a14:backgroundMark x1="41945" y1="49858" x2="41563" y2="49858"/>
                        <a14:backgroundMark x1="41277" y1="51989" x2="40705" y2="53267"/>
                        <a14:backgroundMark x1="43565" y1="48864" x2="42517" y2="51563"/>
                        <a14:backgroundMark x1="43851" y1="47727" x2="43375" y2="49290"/>
                        <a14:backgroundMark x1="36702" y1="54261" x2="34032" y2="55398"/>
                        <a14:backgroundMark x1="35844" y1="51420" x2="32888" y2="53125"/>
                        <a14:backgroundMark x1="32888" y1="53125" x2="32602" y2="53977"/>
                        <a14:backgroundMark x1="42612" y1="53835" x2="42331" y2="54406"/>
                        <a14:backgroundMark x1="41563" y1="55114" x2="41373" y2="56108"/>
                        <a14:backgroundMark x1="41468" y1="56960" x2="41335" y2="57554"/>
                        <a14:backgroundMark x1="42612" y1="55682" x2="42326" y2="55966"/>
                      </a14:backgroundRemoval>
                    </a14:imgEffect>
                  </a14:imgLayer>
                </a14:imgProps>
              </a:ext>
            </a:extLst>
          </a:blip>
          <a:srcRect l="26875" t="40035" r="41250" b="35518"/>
          <a:stretch/>
        </p:blipFill>
        <p:spPr>
          <a:xfrm flipH="1">
            <a:off x="4962330" y="2876012"/>
            <a:ext cx="3886200" cy="17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4409253"/>
            <a:ext cx="2101673" cy="227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77622" y="356791"/>
            <a:ext cx="1103675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469446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thân nô lệ mà muốn xoá bỏ kiếp nô lệ thì sẽ thành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6CB45-E50A-4C09-99D5-82C6D63DD0CD}"/>
              </a:ext>
            </a:extLst>
          </p:cNvPr>
          <p:cNvSpPr txBox="1"/>
          <p:nvPr/>
        </p:nvSpPr>
        <p:spPr>
          <a:xfrm>
            <a:off x="7467600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yên phận nô lệ thì mãi mãi là đầy tớ cho ng</a:t>
            </a:r>
            <a:r>
              <a:rPr lang="vi-VN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E696B-CE67-4220-9BD2-D6D9997760D0}"/>
              </a:ext>
            </a:extLst>
          </p:cNvPr>
          <p:cNvSpPr txBox="1"/>
          <p:nvPr/>
        </p:nvSpPr>
        <p:spPr>
          <a:xfrm>
            <a:off x="5370740" y="2635285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87BDF-5959-4BE7-A5CD-B466C155D60B}"/>
              </a:ext>
            </a:extLst>
          </p:cNvPr>
          <p:cNvSpPr txBox="1"/>
          <p:nvPr/>
        </p:nvSpPr>
        <p:spPr>
          <a:xfrm>
            <a:off x="5093153" y="3220998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19015-6D0D-4DE1-BB07-8F8C93349111}"/>
              </a:ext>
            </a:extLst>
          </p:cNvPr>
          <p:cNvSpPr txBox="1"/>
          <p:nvPr/>
        </p:nvSpPr>
        <p:spPr>
          <a:xfrm>
            <a:off x="5041445" y="3760967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9FF27-0D1A-456E-96A3-2824FEF7DF1E}"/>
              </a:ext>
            </a:extLst>
          </p:cNvPr>
          <p:cNvSpPr txBox="1"/>
          <p:nvPr/>
        </p:nvSpPr>
        <p:spPr>
          <a:xfrm>
            <a:off x="5008788" y="4365872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chúng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7AD446-60F2-41D7-9C51-7692ABD20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9" y="364956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51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3735092"/>
            <a:ext cx="2723209" cy="2953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33400" y="378632"/>
            <a:ext cx="10896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2907536" y="2284641"/>
            <a:ext cx="8584142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SG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SG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"ng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03FA1-84E9-4A72-B667-CBAF1391C9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378632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474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899914" y="4590078"/>
            <a:ext cx="8292086" cy="2267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2999208" y="665203"/>
            <a:ext cx="693459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ĐÁNH GIÁ MỤC TIÊU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2272286" y="1991461"/>
            <a:ext cx="90551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4346976" y="3748308"/>
            <a:ext cx="73979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95303" y="3413816"/>
            <a:ext cx="3480707" cy="3444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1BD7C-6635-4568-8A64-E6B003FBCB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/>
        </p:blipFill>
        <p:spPr>
          <a:xfrm>
            <a:off x="914400" y="1991461"/>
            <a:ext cx="1180993" cy="1231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D66D0-6824-458D-B61E-D3027F4784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/>
        </p:blipFill>
        <p:spPr>
          <a:xfrm>
            <a:off x="3067103" y="3761179"/>
            <a:ext cx="1180993" cy="12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1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048000" y="4357076"/>
            <a:ext cx="9144000" cy="2500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6629402" y="617076"/>
            <a:ext cx="26818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5257800" y="1960010"/>
            <a:ext cx="59024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Ôn tập lại bài đã học.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5257800" y="2958984"/>
            <a:ext cx="605776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Chuẩn bị bài </a:t>
            </a:r>
            <a:r>
              <a:rPr lang="en-SG" sz="3600">
                <a:solidFill>
                  <a:srgbClr val="F20062"/>
                </a:solidFill>
                <a:latin typeface="#9Slide07 SVNDessert Menu Scrip" panose="00000500000000000000" pitchFamily="2" charset="0"/>
              </a:rPr>
              <a:t>"Nối các vế câu ghép bằng quan hệ từ"</a:t>
            </a:r>
            <a:r>
              <a:rPr lang="en-SG" sz="3600">
                <a:latin typeface="#9Slide07 SVNDessert Menu Scrip" panose="00000500000000000000" pitchFamily="2" charset="0"/>
              </a:rPr>
              <a:t>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95304" y="1275959"/>
            <a:ext cx="5641236" cy="558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603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rot="5400000" flipH="1">
            <a:off x="11094005" y="4790741"/>
            <a:ext cx="3064669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3769241" y="523467"/>
            <a:ext cx="46535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CHÚC CÁC EM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3733800" y="1631192"/>
            <a:ext cx="5319342" cy="5263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2FD92-1AED-4631-9D0C-7489AA0FCCF7}"/>
              </a:ext>
            </a:extLst>
          </p:cNvPr>
          <p:cNvSpPr txBox="1"/>
          <p:nvPr/>
        </p:nvSpPr>
        <p:spPr>
          <a:xfrm>
            <a:off x="688093" y="2569510"/>
            <a:ext cx="3045707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CHĂM </a:t>
            </a:r>
          </a:p>
          <a:p>
            <a:pPr algn="ctr"/>
            <a:r>
              <a:rPr lang="en-SG" sz="72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NGOAN</a:t>
            </a:r>
            <a:endParaRPr lang="en-US" sz="72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54B85-EEEF-4AEE-B90E-DC04C11375E5}"/>
              </a:ext>
            </a:extLst>
          </p:cNvPr>
          <p:cNvSpPr txBox="1"/>
          <p:nvPr/>
        </p:nvSpPr>
        <p:spPr>
          <a:xfrm>
            <a:off x="9230035" y="2569509"/>
            <a:ext cx="1854674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>
                <a:solidFill>
                  <a:srgbClr val="FF0066"/>
                </a:solidFill>
                <a:latin typeface="#9Slide07 SVNDessert Menu Scrip" panose="00000500000000000000" pitchFamily="2" charset="0"/>
              </a:rPr>
              <a:t>HỌC</a:t>
            </a:r>
          </a:p>
          <a:p>
            <a:pPr algn="ctr"/>
            <a:r>
              <a:rPr lang="en-SG" sz="7200">
                <a:solidFill>
                  <a:srgbClr val="FF0066"/>
                </a:solidFill>
                <a:latin typeface="#9Slide07 SVNDessert Menu Scrip" panose="00000500000000000000" pitchFamily="2" charset="0"/>
              </a:rPr>
              <a:t>TỐT</a:t>
            </a:r>
            <a:endParaRPr lang="en-US" sz="7200">
              <a:solidFill>
                <a:srgbClr val="FF0066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-49427" y="0"/>
            <a:ext cx="1224142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4407236" y="609600"/>
            <a:ext cx="337752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MỤC TIÊU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1371600" y="1803619"/>
            <a:ext cx="991248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1) 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ACCB1-BFDA-40C7-987C-EF578DAE7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7" b="96822" l="9839" r="89803">
                        <a14:foregroundMark x1="19141" y1="90093" x2="21109" y2="92336"/>
                        <a14:foregroundMark x1="22540" y1="96075" x2="22540" y2="96822"/>
                        <a14:backgroundMark x1="54741" y1="40187" x2="54741" y2="40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1632" y="2644814"/>
            <a:ext cx="4413840" cy="4224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3867087" y="3340894"/>
            <a:ext cx="748671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2) 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9DD5FA-6EC4-4FC3-A546-33AA02AB0272}"/>
              </a:ext>
            </a:extLst>
          </p:cNvPr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803D3-82E8-4E77-B77D-78BA0777C6E1}"/>
              </a:ext>
            </a:extLst>
          </p:cNvPr>
          <p:cNvSpPr txBox="1"/>
          <p:nvPr/>
        </p:nvSpPr>
        <p:spPr>
          <a:xfrm>
            <a:off x="2019157" y="2612001"/>
            <a:ext cx="90206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a)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làm việc trong c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quan nhà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A0C77D-88A8-4DB4-8E4E-87329BA43CF8}"/>
              </a:ext>
            </a:extLst>
          </p:cNvPr>
          <p:cNvGrpSpPr/>
          <p:nvPr/>
        </p:nvGrpSpPr>
        <p:grpSpPr>
          <a:xfrm>
            <a:off x="536173" y="2372178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578D84-1661-43CC-8A43-176EC58E6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19" name="Flowchart: Magnetic Disk 18">
              <a:extLst>
                <a:ext uri="{FF2B5EF4-FFF2-40B4-BE49-F238E27FC236}">
                  <a16:creationId xmlns:a16="http://schemas.microsoft.com/office/drawing/2014/main" id="{FC903936-0D83-4E6F-A309-0CEEB7948951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F61702-9EDD-40D5-8959-91B4B8142A2D}"/>
              </a:ext>
            </a:extLst>
          </p:cNvPr>
          <p:cNvSpPr txBox="1"/>
          <p:nvPr/>
        </p:nvSpPr>
        <p:spPr>
          <a:xfrm>
            <a:off x="2042017" y="3918368"/>
            <a:ext cx="99730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C3ED5-3EC1-4F0D-9BB7-415F56276314}"/>
              </a:ext>
            </a:extLst>
          </p:cNvPr>
          <p:cNvSpPr txBox="1"/>
          <p:nvPr/>
        </p:nvSpPr>
        <p:spPr>
          <a:xfrm>
            <a:off x="2053447" y="5736201"/>
            <a:ext cx="97385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c)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637173-D803-46E0-BF2E-45B6373A7F7E}"/>
              </a:ext>
            </a:extLst>
          </p:cNvPr>
          <p:cNvGrpSpPr/>
          <p:nvPr/>
        </p:nvGrpSpPr>
        <p:grpSpPr>
          <a:xfrm>
            <a:off x="598104" y="386254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FBA875E-B330-432A-9A66-DDB8D1EBF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29" name="Flowchart: Magnetic Disk 28">
              <a:extLst>
                <a:ext uri="{FF2B5EF4-FFF2-40B4-BE49-F238E27FC236}">
                  <a16:creationId xmlns:a16="http://schemas.microsoft.com/office/drawing/2014/main" id="{7C9E9346-A5C6-4EE6-9C39-CB1D37C9CB5E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7DAADE-7576-406F-9A98-28F4B31E7471}"/>
              </a:ext>
            </a:extLst>
          </p:cNvPr>
          <p:cNvGrpSpPr/>
          <p:nvPr/>
        </p:nvGrpSpPr>
        <p:grpSpPr>
          <a:xfrm>
            <a:off x="636204" y="539745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78F3A5-6D1F-47ED-95B8-B914DA9F9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2CA12F25-5F82-4FCB-A185-8F1808F3A56D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27E49-3B08-4A45-A88F-1246BE29D2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/>
        </p:blipFill>
        <p:spPr>
          <a:xfrm>
            <a:off x="4160671" y="2251605"/>
            <a:ext cx="4406543" cy="4007816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A64E0D-24AA-4B50-9E30-DD6FF1331859}"/>
              </a:ext>
            </a:extLst>
          </p:cNvPr>
          <p:cNvGrpSpPr/>
          <p:nvPr/>
        </p:nvGrpSpPr>
        <p:grpSpPr>
          <a:xfrm>
            <a:off x="4121595" y="2344383"/>
            <a:ext cx="4406543" cy="4007816"/>
            <a:chOff x="196629" y="2324037"/>
            <a:chExt cx="4406543" cy="40078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927C7A-EBC3-497A-8AEE-33C2A5E2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D2DF327-B2FA-40A8-B470-60ECD57C4620}"/>
                </a:ext>
              </a:extLst>
            </p:cNvPr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5FB724-7C89-46D9-9815-411FF2F67114}"/>
              </a:ext>
            </a:extLst>
          </p:cNvPr>
          <p:cNvGrpSpPr/>
          <p:nvPr/>
        </p:nvGrpSpPr>
        <p:grpSpPr>
          <a:xfrm>
            <a:off x="4098740" y="2251605"/>
            <a:ext cx="4406543" cy="4007816"/>
            <a:chOff x="196629" y="2324037"/>
            <a:chExt cx="4406543" cy="400781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4A9D378-9C5D-4DA4-9C73-917D57DDD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ABE73C6-6515-4F36-9A71-7F2D8E2297FF}"/>
                </a:ext>
              </a:extLst>
            </p:cNvPr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2297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9DD5FA-6EC4-4FC3-A546-33AA02AB0272}"/>
              </a:ext>
            </a:extLst>
          </p:cNvPr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61702-9EDD-40D5-8959-91B4B8142A2D}"/>
              </a:ext>
            </a:extLst>
          </p:cNvPr>
          <p:cNvSpPr txBox="1"/>
          <p:nvPr/>
        </p:nvSpPr>
        <p:spPr>
          <a:xfrm>
            <a:off x="1447800" y="5134356"/>
            <a:ext cx="99495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27E49-3B08-4A45-A88F-1246BE29D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/>
        </p:blipFill>
        <p:spPr>
          <a:xfrm>
            <a:off x="4475162" y="2149126"/>
            <a:ext cx="3183676" cy="2895600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9498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A46C-AB66-4308-9473-704D67E5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65E39B-8629-4C24-B3C9-A10F3C4EFFF8}"/>
              </a:ext>
            </a:extLst>
          </p:cNvPr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0E49B-E7DD-4C7F-A593-8BBD02432C36}"/>
              </a:ext>
            </a:extLst>
          </p:cNvPr>
          <p:cNvSpPr txBox="1"/>
          <p:nvPr/>
        </p:nvSpPr>
        <p:spPr>
          <a:xfrm>
            <a:off x="659145" y="260327"/>
            <a:ext cx="770876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hạc giấy bằng cách xếp những từ chứa tiếng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hợp: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B5175-0DF9-47DF-90EC-569F25AB21F5}"/>
              </a:ext>
            </a:extLst>
          </p:cNvPr>
          <p:cNvGrpSpPr/>
          <p:nvPr/>
        </p:nvGrpSpPr>
        <p:grpSpPr>
          <a:xfrm>
            <a:off x="974534" y="1760565"/>
            <a:ext cx="1878492" cy="1588882"/>
            <a:chOff x="383401" y="1551607"/>
            <a:chExt cx="2675174" cy="22627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9B9962-AFFB-42BB-8C51-24196B92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7ECB5-CE48-4BD2-8F9F-5EFCAC6ADBE1}"/>
                </a:ext>
              </a:extLst>
            </p:cNvPr>
            <p:cNvSpPr txBox="1"/>
            <p:nvPr/>
          </p:nvSpPr>
          <p:spPr>
            <a:xfrm>
              <a:off x="773669" y="2412324"/>
              <a:ext cx="1711172" cy="1358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BF030A-0115-49DE-8D54-A056DA4C91A9}"/>
              </a:ext>
            </a:extLst>
          </p:cNvPr>
          <p:cNvGrpSpPr/>
          <p:nvPr/>
        </p:nvGrpSpPr>
        <p:grpSpPr>
          <a:xfrm>
            <a:off x="974534" y="3384860"/>
            <a:ext cx="1878492" cy="1637227"/>
            <a:chOff x="383403" y="1600200"/>
            <a:chExt cx="2214143" cy="22141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2CB042-74F9-4192-935F-0F3A1589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5034A9-835D-4130-B9E9-1BBF56E5FA74}"/>
                </a:ext>
              </a:extLst>
            </p:cNvPr>
            <p:cNvSpPr txBox="1"/>
            <p:nvPr/>
          </p:nvSpPr>
          <p:spPr>
            <a:xfrm>
              <a:off x="586570" y="2444986"/>
              <a:ext cx="1711171" cy="1290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BFE06-5EFC-4D3C-949A-65BE8B782163}"/>
              </a:ext>
            </a:extLst>
          </p:cNvPr>
          <p:cNvGrpSpPr/>
          <p:nvPr/>
        </p:nvGrpSpPr>
        <p:grpSpPr>
          <a:xfrm>
            <a:off x="906336" y="5057500"/>
            <a:ext cx="2014889" cy="1510859"/>
            <a:chOff x="383403" y="1600200"/>
            <a:chExt cx="2214143" cy="22141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0DD2A-1867-4F80-BCFC-CD08C908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1CFC40-73E5-4FC7-9177-DA16BDF947E5}"/>
                </a:ext>
              </a:extLst>
            </p:cNvPr>
            <p:cNvSpPr txBox="1"/>
            <p:nvPr/>
          </p:nvSpPr>
          <p:spPr>
            <a:xfrm>
              <a:off x="518331" y="2351238"/>
              <a:ext cx="1711171" cy="1398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637F1-C7D2-4210-AA3F-29ECE4D9DCD1}"/>
              </a:ext>
            </a:extLst>
          </p:cNvPr>
          <p:cNvGrpSpPr/>
          <p:nvPr/>
        </p:nvGrpSpPr>
        <p:grpSpPr>
          <a:xfrm>
            <a:off x="4796263" y="1832175"/>
            <a:ext cx="1968749" cy="1432642"/>
            <a:chOff x="383403" y="1600200"/>
            <a:chExt cx="2214143" cy="22141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6269B6-6574-4946-8DC7-AF94BA5F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E4C4A-AB28-476A-8C9D-612E63D7ECA7}"/>
                </a:ext>
              </a:extLst>
            </p:cNvPr>
            <p:cNvSpPr txBox="1"/>
            <p:nvPr/>
          </p:nvSpPr>
          <p:spPr>
            <a:xfrm>
              <a:off x="564997" y="2242151"/>
              <a:ext cx="1711172" cy="1329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17377C-7E3A-42FF-B518-D3485B6DC173}"/>
              </a:ext>
            </a:extLst>
          </p:cNvPr>
          <p:cNvGrpSpPr/>
          <p:nvPr/>
        </p:nvGrpSpPr>
        <p:grpSpPr>
          <a:xfrm>
            <a:off x="4756081" y="3347501"/>
            <a:ext cx="2049113" cy="1653987"/>
            <a:chOff x="383403" y="1600200"/>
            <a:chExt cx="2214143" cy="231113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1DECB2-DF28-4D47-A272-252F16D8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918AFC-F00A-43AD-BA68-43AA4C82C123}"/>
                </a:ext>
              </a:extLst>
            </p:cNvPr>
            <p:cNvSpPr txBox="1"/>
            <p:nvPr/>
          </p:nvSpPr>
          <p:spPr>
            <a:xfrm>
              <a:off x="582986" y="2578150"/>
              <a:ext cx="1373174" cy="1333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57ACD-643A-46D3-9C95-B87A87F9BCA3}"/>
              </a:ext>
            </a:extLst>
          </p:cNvPr>
          <p:cNvGrpSpPr/>
          <p:nvPr/>
        </p:nvGrpSpPr>
        <p:grpSpPr>
          <a:xfrm>
            <a:off x="4728051" y="5084172"/>
            <a:ext cx="2105173" cy="1507161"/>
            <a:chOff x="383403" y="1600200"/>
            <a:chExt cx="2214143" cy="221414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953961-B06E-4189-922A-B70818DE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B22DC-364A-4328-A66E-DF964F16BFA4}"/>
                </a:ext>
              </a:extLst>
            </p:cNvPr>
            <p:cNvSpPr txBox="1"/>
            <p:nvPr/>
          </p:nvSpPr>
          <p:spPr>
            <a:xfrm>
              <a:off x="624972" y="2304388"/>
              <a:ext cx="1682504" cy="1401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AEA3EF-5704-4564-B951-A5D8896F1B62}"/>
              </a:ext>
            </a:extLst>
          </p:cNvPr>
          <p:cNvGrpSpPr/>
          <p:nvPr/>
        </p:nvGrpSpPr>
        <p:grpSpPr>
          <a:xfrm>
            <a:off x="8750844" y="1832175"/>
            <a:ext cx="2068797" cy="1477328"/>
            <a:chOff x="383403" y="1600200"/>
            <a:chExt cx="2214143" cy="221414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EDBA0D-0C8A-4F3F-B0F4-D921A6A3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46C29E-8918-4D28-A3C3-ED7AF23918A9}"/>
                </a:ext>
              </a:extLst>
            </p:cNvPr>
            <p:cNvSpPr txBox="1"/>
            <p:nvPr/>
          </p:nvSpPr>
          <p:spPr>
            <a:xfrm>
              <a:off x="742931" y="2424816"/>
              <a:ext cx="1373174" cy="129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E7D27-7F9B-472F-B39C-4D058F2633EB}"/>
              </a:ext>
            </a:extLst>
          </p:cNvPr>
          <p:cNvGrpSpPr/>
          <p:nvPr/>
        </p:nvGrpSpPr>
        <p:grpSpPr>
          <a:xfrm>
            <a:off x="8750084" y="3442863"/>
            <a:ext cx="2070316" cy="1538809"/>
            <a:chOff x="383403" y="1600200"/>
            <a:chExt cx="2214143" cy="227236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B1FB10-A5DA-4B8F-9B44-F04CE53E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98EEF3-0124-46F0-86DB-5919354DA453}"/>
                </a:ext>
              </a:extLst>
            </p:cNvPr>
            <p:cNvSpPr txBox="1"/>
            <p:nvPr/>
          </p:nvSpPr>
          <p:spPr>
            <a:xfrm>
              <a:off x="770106" y="2577614"/>
              <a:ext cx="1373174" cy="1294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D0A428-6C30-4E2C-A72F-3D3D7735BC8E}"/>
              </a:ext>
            </a:extLst>
          </p:cNvPr>
          <p:cNvGrpSpPr/>
          <p:nvPr/>
        </p:nvGrpSpPr>
        <p:grpSpPr>
          <a:xfrm>
            <a:off x="8777797" y="5115033"/>
            <a:ext cx="2014890" cy="1488705"/>
            <a:chOff x="-531301" y="1505725"/>
            <a:chExt cx="2214143" cy="221414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EF93FA-5683-4E58-AF2E-C669CD1E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B863B1-0E6E-4B70-A48C-2126AAAC3036}"/>
                </a:ext>
              </a:extLst>
            </p:cNvPr>
            <p:cNvSpPr txBox="1"/>
            <p:nvPr/>
          </p:nvSpPr>
          <p:spPr>
            <a:xfrm>
              <a:off x="-237851" y="2377661"/>
              <a:ext cx="1373174" cy="1329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FF32771A-4957-4BCC-96F5-4481741723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41" y2="27677"/>
                        <a14:foregroundMark x1="82273" y1="18122" x2="83762" y2="26689"/>
                        <a14:foregroundMark x1="79296" y1="26030" x2="81326" y2="30313"/>
                        <a14:foregroundMark x1="81326" y1="30313" x2="81326" y2="30313"/>
                        <a14:foregroundMark x1="65291" y1="18451" x2="62855" y2="25206"/>
                        <a14:foregroundMark x1="65020" y1="17628" x2="63329" y2="20758"/>
                        <a14:foregroundMark x1="63329" y1="20758" x2="62179" y2="25700"/>
                        <a14:foregroundMark x1="62179" y1="25700" x2="62382" y2="27018"/>
                        <a14:foregroundMark x1="62043" y1="28171" x2="64682" y2="32784"/>
                        <a14:foregroundMark x1="64682" y1="32784" x2="64682" y2="32784"/>
                        <a14:foregroundMark x1="66103" y1="31301" x2="67591" y2="24712"/>
                        <a14:foregroundMark x1="65020" y1="15815" x2="67321" y2="23558"/>
                        <a14:foregroundMark x1="67321" y1="23558" x2="67321" y2="23558"/>
                        <a14:foregroundMark x1="62720" y1="51730" x2="64344" y2="51895"/>
                        <a14:foregroundMark x1="59066" y1="51400" x2="61164" y2="51071"/>
                      </a14:backgroundRemoval>
                    </a14:imgEffect>
                  </a14:imgLayer>
                </a14:imgProps>
              </a:ext>
            </a:extLst>
          </a:blip>
          <a:srcRect l="53750" t="10653" r="7500" b="43692"/>
          <a:stretch/>
        </p:blipFill>
        <p:spPr>
          <a:xfrm>
            <a:off x="8120139" y="171330"/>
            <a:ext cx="3669329" cy="17754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FF372BF-36D2-4BC5-B196-4E3E06A5C8C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4" y="682979"/>
            <a:ext cx="702463" cy="702463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EF96DAD9-C4AF-4757-859A-C383A41E57C9}"/>
              </a:ext>
            </a:extLst>
          </p:cNvPr>
          <p:cNvSpPr/>
          <p:nvPr/>
        </p:nvSpPr>
        <p:spPr>
          <a:xfrm>
            <a:off x="-11751876" y="2581662"/>
            <a:ext cx="10943736" cy="2836722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Folded Corner 52">
            <a:extLst>
              <a:ext uri="{FF2B5EF4-FFF2-40B4-BE49-F238E27FC236}">
                <a16:creationId xmlns:a16="http://schemas.microsoft.com/office/drawing/2014/main" id="{4A05B4F7-ECDB-4953-ACD9-698A4A8F6511}"/>
              </a:ext>
            </a:extLst>
          </p:cNvPr>
          <p:cNvSpPr/>
          <p:nvPr/>
        </p:nvSpPr>
        <p:spPr>
          <a:xfrm>
            <a:off x="-11561833" y="2683085"/>
            <a:ext cx="11226910" cy="3266539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nhân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Rectangle: Folded Corner 53">
            <a:extLst>
              <a:ext uri="{FF2B5EF4-FFF2-40B4-BE49-F238E27FC236}">
                <a16:creationId xmlns:a16="http://schemas.microsoft.com/office/drawing/2014/main" id="{4AC47020-78B9-465D-ACB7-B0EB4FF1AAC8}"/>
              </a:ext>
            </a:extLst>
          </p:cNvPr>
          <p:cNvSpPr/>
          <p:nvPr/>
        </p:nvSpPr>
        <p:spPr>
          <a:xfrm>
            <a:off x="-11567337" y="2474499"/>
            <a:ext cx="11008201" cy="3696033"/>
          </a:xfrm>
          <a:prstGeom prst="foldedCorne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đúng lẽ phải, không thiên vị.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Folded Corner 54">
            <a:extLst>
              <a:ext uri="{FF2B5EF4-FFF2-40B4-BE49-F238E27FC236}">
                <a16:creationId xmlns:a16="http://schemas.microsoft.com/office/drawing/2014/main" id="{9C8349AB-2385-493C-A103-003FC318E8BC}"/>
              </a:ext>
            </a:extLst>
          </p:cNvPr>
          <p:cNvSpPr/>
          <p:nvPr/>
        </p:nvSpPr>
        <p:spPr>
          <a:xfrm>
            <a:off x="-12450512" y="2500348"/>
            <a:ext cx="11309186" cy="3464359"/>
          </a:xfrm>
          <a:prstGeom prst="foldedCorner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cộng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về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hoặc phục vụ chung cho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xã hội.</a:t>
            </a:r>
          </a:p>
        </p:txBody>
      </p:sp>
      <p:sp>
        <p:nvSpPr>
          <p:cNvPr id="56" name="Rectangle: Folded Corner 55">
            <a:extLst>
              <a:ext uri="{FF2B5EF4-FFF2-40B4-BE49-F238E27FC236}">
                <a16:creationId xmlns:a16="http://schemas.microsoft.com/office/drawing/2014/main" id="{F79F8072-59F8-40A2-9F5C-6D9FBE420704}"/>
              </a:ext>
            </a:extLst>
          </p:cNvPr>
          <p:cNvSpPr/>
          <p:nvPr/>
        </p:nvSpPr>
        <p:spPr>
          <a:xfrm>
            <a:off x="-10445006" y="2439323"/>
            <a:ext cx="9830665" cy="3819060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lí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 phải phù hợp với đạo lí và lợi ích chung của xã hội.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Folded Corner 56">
            <a:extLst>
              <a:ext uri="{FF2B5EF4-FFF2-40B4-BE49-F238E27FC236}">
                <a16:creationId xmlns:a16="http://schemas.microsoft.com/office/drawing/2014/main" id="{A0ED331C-1AA1-4C62-8C5D-CF7A8C558DDF}"/>
              </a:ext>
            </a:extLst>
          </p:cNvPr>
          <p:cNvSpPr/>
          <p:nvPr/>
        </p:nvSpPr>
        <p:spPr>
          <a:xfrm>
            <a:off x="-11201744" y="2540012"/>
            <a:ext cx="10716839" cy="3464359"/>
          </a:xfrm>
          <a:prstGeom prst="foldedCorner">
            <a:avLst/>
          </a:prstGeom>
          <a:solidFill>
            <a:srgbClr val="6BA2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nghiệp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 kinh tế dùng máy móc để khai thác tài nguyên, làm ra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liệu sản xuất hoặc hàng tiêu dùng.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: Folded Corner 57">
            <a:extLst>
              <a:ext uri="{FF2B5EF4-FFF2-40B4-BE49-F238E27FC236}">
                <a16:creationId xmlns:a16="http://schemas.microsoft.com/office/drawing/2014/main" id="{C07BE5B1-FC07-411C-B68C-6144F2DE8680}"/>
              </a:ext>
            </a:extLst>
          </p:cNvPr>
          <p:cNvSpPr/>
          <p:nvPr/>
        </p:nvSpPr>
        <p:spPr>
          <a:xfrm>
            <a:off x="-11537505" y="2495491"/>
            <a:ext cx="11129760" cy="3315880"/>
          </a:xfrm>
          <a:prstGeom prst="foldedCorner">
            <a:avLst/>
          </a:prstGeom>
          <a:solidFill>
            <a:srgbClr val="2BA6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chúng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đọc, xem, nghe, trong 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hệ với tác giả, diễn viên...</a:t>
            </a:r>
          </a:p>
        </p:txBody>
      </p:sp>
      <p:sp>
        <p:nvSpPr>
          <p:cNvPr id="59" name="Rectangle: Folded Corner 58">
            <a:extLst>
              <a:ext uri="{FF2B5EF4-FFF2-40B4-BE49-F238E27FC236}">
                <a16:creationId xmlns:a16="http://schemas.microsoft.com/office/drawing/2014/main" id="{3476DD0D-EB0E-472D-82A5-DBEDC86819B0}"/>
              </a:ext>
            </a:extLst>
          </p:cNvPr>
          <p:cNvSpPr/>
          <p:nvPr/>
        </p:nvSpPr>
        <p:spPr>
          <a:xfrm>
            <a:off x="-11478628" y="2636409"/>
            <a:ext cx="11103667" cy="2838536"/>
          </a:xfrm>
          <a:prstGeom prst="foldedCorner">
            <a:avLst/>
          </a:prstGeom>
          <a:solidFill>
            <a:srgbClr val="116B8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minh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 và sáng suốt.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: Folded Corner 59">
            <a:extLst>
              <a:ext uri="{FF2B5EF4-FFF2-40B4-BE49-F238E27FC236}">
                <a16:creationId xmlns:a16="http://schemas.microsoft.com/office/drawing/2014/main" id="{B190A3CB-51A2-4847-9674-456E8BD2C8B8}"/>
              </a:ext>
            </a:extLst>
          </p:cNvPr>
          <p:cNvSpPr/>
          <p:nvPr/>
        </p:nvSpPr>
        <p:spPr>
          <a:xfrm>
            <a:off x="-11220275" y="2581662"/>
            <a:ext cx="10873518" cy="3094466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tâm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 ngay thẳng, chỉ vì việc chung, không vì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lợi hoặc thiên vị.</a:t>
            </a:r>
          </a:p>
        </p:txBody>
      </p:sp>
    </p:spTree>
    <p:extLst>
      <p:ext uri="{BB962C8B-B14F-4D97-AF65-F5344CB8AC3E}">
        <p14:creationId xmlns:p14="http://schemas.microsoft.com/office/powerpoint/2010/main" val="33768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A46C-AB66-4308-9473-704D67E5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65E39B-8629-4C24-B3C9-A10F3C4EFFF8}"/>
              </a:ext>
            </a:extLst>
          </p:cNvPr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B6703C-DC70-4A77-AF32-69316D43B4D2}"/>
              </a:ext>
            </a:extLst>
          </p:cNvPr>
          <p:cNvCxnSpPr>
            <a:cxnSpLocks/>
          </p:cNvCxnSpPr>
          <p:nvPr/>
        </p:nvCxnSpPr>
        <p:spPr>
          <a:xfrm>
            <a:off x="914400" y="3082368"/>
            <a:ext cx="0" cy="2211970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F6C3A-9785-48CF-9081-5E2208B253B4}"/>
              </a:ext>
            </a:extLst>
          </p:cNvPr>
          <p:cNvCxnSpPr>
            <a:cxnSpLocks/>
          </p:cNvCxnSpPr>
          <p:nvPr/>
        </p:nvCxnSpPr>
        <p:spPr>
          <a:xfrm>
            <a:off x="2127514" y="3054742"/>
            <a:ext cx="0" cy="99831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11F63A-8FFB-4931-9C96-72824DDF146A}"/>
              </a:ext>
            </a:extLst>
          </p:cNvPr>
          <p:cNvCxnSpPr/>
          <p:nvPr/>
        </p:nvCxnSpPr>
        <p:spPr>
          <a:xfrm>
            <a:off x="3378337" y="2819400"/>
            <a:ext cx="0" cy="1565831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DD4D0E2-7FB7-4C97-A0C5-8AFBB6457A9E}"/>
              </a:ext>
            </a:extLst>
          </p:cNvPr>
          <p:cNvCxnSpPr>
            <a:cxnSpLocks/>
          </p:cNvCxnSpPr>
          <p:nvPr/>
        </p:nvCxnSpPr>
        <p:spPr>
          <a:xfrm>
            <a:off x="4626810" y="3025697"/>
            <a:ext cx="9099" cy="220795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6A9688-82CA-4DD2-89AC-DF8BEACEE506}"/>
              </a:ext>
            </a:extLst>
          </p:cNvPr>
          <p:cNvCxnSpPr>
            <a:cxnSpLocks/>
          </p:cNvCxnSpPr>
          <p:nvPr/>
        </p:nvCxnSpPr>
        <p:spPr>
          <a:xfrm>
            <a:off x="5699802" y="3054742"/>
            <a:ext cx="0" cy="915787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FF8148-95B6-48B7-9BBE-2E1859804077}"/>
              </a:ext>
            </a:extLst>
          </p:cNvPr>
          <p:cNvCxnSpPr>
            <a:cxnSpLocks/>
          </p:cNvCxnSpPr>
          <p:nvPr/>
        </p:nvCxnSpPr>
        <p:spPr>
          <a:xfrm>
            <a:off x="6710151" y="2895599"/>
            <a:ext cx="0" cy="1941766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5214B3-494C-41C0-93D2-E58F11B2DE0B}"/>
              </a:ext>
            </a:extLst>
          </p:cNvPr>
          <p:cNvCxnSpPr>
            <a:cxnSpLocks/>
          </p:cNvCxnSpPr>
          <p:nvPr/>
        </p:nvCxnSpPr>
        <p:spPr>
          <a:xfrm>
            <a:off x="7659462" y="2895599"/>
            <a:ext cx="2275" cy="123407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B9B8AA-5D37-4E62-A9B8-33E1D6F697FE}"/>
              </a:ext>
            </a:extLst>
          </p:cNvPr>
          <p:cNvCxnSpPr>
            <a:cxnSpLocks/>
          </p:cNvCxnSpPr>
          <p:nvPr/>
        </p:nvCxnSpPr>
        <p:spPr>
          <a:xfrm>
            <a:off x="9257533" y="2755661"/>
            <a:ext cx="0" cy="2429735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1384884-F20D-432D-9B11-58E0428FFC41}"/>
              </a:ext>
            </a:extLst>
          </p:cNvPr>
          <p:cNvCxnSpPr>
            <a:cxnSpLocks/>
          </p:cNvCxnSpPr>
          <p:nvPr/>
        </p:nvCxnSpPr>
        <p:spPr>
          <a:xfrm>
            <a:off x="11049000" y="3054742"/>
            <a:ext cx="0" cy="144829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A0E49B-E7DD-4C7F-A593-8BBD02432C36}"/>
              </a:ext>
            </a:extLst>
          </p:cNvPr>
          <p:cNvSpPr txBox="1"/>
          <p:nvPr/>
        </p:nvSpPr>
        <p:spPr>
          <a:xfrm>
            <a:off x="-156310" y="263693"/>
            <a:ext cx="1250462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hạt giấy bằng cách </a:t>
            </a:r>
          </a:p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những từ chứa tiếng </a:t>
            </a:r>
            <a:r>
              <a:rPr lang="en-SG" sz="34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hợp.</a:t>
            </a:r>
            <a:endParaRPr lang="en-US" sz="3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B5175-0DF9-47DF-90EC-569F25AB21F5}"/>
              </a:ext>
            </a:extLst>
          </p:cNvPr>
          <p:cNvGrpSpPr/>
          <p:nvPr/>
        </p:nvGrpSpPr>
        <p:grpSpPr>
          <a:xfrm>
            <a:off x="304800" y="5310702"/>
            <a:ext cx="1515813" cy="1318698"/>
            <a:chOff x="383401" y="1551607"/>
            <a:chExt cx="2675174" cy="23272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9B9962-AFFB-42BB-8C51-24196B92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7ECB5-CE48-4BD2-8F9F-5EFCAC6ADBE1}"/>
                </a:ext>
              </a:extLst>
            </p:cNvPr>
            <p:cNvSpPr txBox="1"/>
            <p:nvPr/>
          </p:nvSpPr>
          <p:spPr>
            <a:xfrm>
              <a:off x="773670" y="2412324"/>
              <a:ext cx="1711174" cy="1466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BF030A-0115-49DE-8D54-A056DA4C91A9}"/>
              </a:ext>
            </a:extLst>
          </p:cNvPr>
          <p:cNvGrpSpPr/>
          <p:nvPr/>
        </p:nvGrpSpPr>
        <p:grpSpPr>
          <a:xfrm>
            <a:off x="1447042" y="5294338"/>
            <a:ext cx="1515813" cy="1335062"/>
            <a:chOff x="383403" y="1600200"/>
            <a:chExt cx="2214143" cy="22374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2CB042-74F9-4192-935F-0F3A1589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5034A9-835D-4130-B9E9-1BBF56E5FA74}"/>
                </a:ext>
              </a:extLst>
            </p:cNvPr>
            <p:cNvSpPr txBox="1"/>
            <p:nvPr/>
          </p:nvSpPr>
          <p:spPr>
            <a:xfrm>
              <a:off x="586570" y="2444987"/>
              <a:ext cx="1711171" cy="1392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BFE06-5EFC-4D3C-949A-65BE8B782163}"/>
              </a:ext>
            </a:extLst>
          </p:cNvPr>
          <p:cNvGrpSpPr/>
          <p:nvPr/>
        </p:nvGrpSpPr>
        <p:grpSpPr>
          <a:xfrm>
            <a:off x="2589284" y="5384865"/>
            <a:ext cx="1625875" cy="1244535"/>
            <a:chOff x="383403" y="1600200"/>
            <a:chExt cx="2214143" cy="22602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0DD2A-1867-4F80-BCFC-CD08C908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1CFC40-73E5-4FC7-9177-DA16BDF947E5}"/>
                </a:ext>
              </a:extLst>
            </p:cNvPr>
            <p:cNvSpPr txBox="1"/>
            <p:nvPr/>
          </p:nvSpPr>
          <p:spPr>
            <a:xfrm>
              <a:off x="518332" y="2351237"/>
              <a:ext cx="1711173" cy="1509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637F1-C7D2-4210-AA3F-29ECE4D9DCD1}"/>
              </a:ext>
            </a:extLst>
          </p:cNvPr>
          <p:cNvGrpSpPr/>
          <p:nvPr/>
        </p:nvGrpSpPr>
        <p:grpSpPr>
          <a:xfrm>
            <a:off x="3841588" y="5305567"/>
            <a:ext cx="1588643" cy="1323833"/>
            <a:chOff x="383403" y="1600200"/>
            <a:chExt cx="2214143" cy="22861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6269B6-6574-4946-8DC7-AF94BA5F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E4C4A-AB28-476A-8C9D-612E63D7ECA7}"/>
                </a:ext>
              </a:extLst>
            </p:cNvPr>
            <p:cNvSpPr txBox="1"/>
            <p:nvPr/>
          </p:nvSpPr>
          <p:spPr>
            <a:xfrm>
              <a:off x="563887" y="2451300"/>
              <a:ext cx="1711172" cy="1435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17377C-7E3A-42FF-B518-D3485B6DC173}"/>
              </a:ext>
            </a:extLst>
          </p:cNvPr>
          <p:cNvGrpSpPr/>
          <p:nvPr/>
        </p:nvGrpSpPr>
        <p:grpSpPr>
          <a:xfrm>
            <a:off x="5056660" y="5233649"/>
            <a:ext cx="1653491" cy="1395751"/>
            <a:chOff x="383403" y="1600200"/>
            <a:chExt cx="2214143" cy="241693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1DECB2-DF28-4D47-A272-252F16D8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918AFC-F00A-43AD-BA68-43AA4C82C123}"/>
                </a:ext>
              </a:extLst>
            </p:cNvPr>
            <p:cNvSpPr txBox="1"/>
            <p:nvPr/>
          </p:nvSpPr>
          <p:spPr>
            <a:xfrm>
              <a:off x="582986" y="2578150"/>
              <a:ext cx="1373175" cy="1438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57ACD-643A-46D3-9C95-B87A87F9BCA3}"/>
              </a:ext>
            </a:extLst>
          </p:cNvPr>
          <p:cNvGrpSpPr/>
          <p:nvPr/>
        </p:nvGrpSpPr>
        <p:grpSpPr>
          <a:xfrm>
            <a:off x="6336580" y="5411610"/>
            <a:ext cx="1698728" cy="1217790"/>
            <a:chOff x="383403" y="1600200"/>
            <a:chExt cx="2214143" cy="22170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953961-B06E-4189-922A-B70818DE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B22DC-364A-4328-A66E-DF964F16BFA4}"/>
                </a:ext>
              </a:extLst>
            </p:cNvPr>
            <p:cNvSpPr txBox="1"/>
            <p:nvPr/>
          </p:nvSpPr>
          <p:spPr>
            <a:xfrm>
              <a:off x="624972" y="2304388"/>
              <a:ext cx="1682505" cy="1512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AEA3EF-5704-4564-B951-A5D8896F1B62}"/>
              </a:ext>
            </a:extLst>
          </p:cNvPr>
          <p:cNvGrpSpPr/>
          <p:nvPr/>
        </p:nvGrpSpPr>
        <p:grpSpPr>
          <a:xfrm>
            <a:off x="7661737" y="5302144"/>
            <a:ext cx="1669375" cy="1327256"/>
            <a:chOff x="383403" y="1600200"/>
            <a:chExt cx="2214143" cy="221414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EDBA0D-0C8A-4F3F-B0F4-D921A6A3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46C29E-8918-4D28-A3C3-ED7AF23918A9}"/>
                </a:ext>
              </a:extLst>
            </p:cNvPr>
            <p:cNvSpPr txBox="1"/>
            <p:nvPr/>
          </p:nvSpPr>
          <p:spPr>
            <a:xfrm>
              <a:off x="742930" y="2424817"/>
              <a:ext cx="1393542" cy="138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E7D27-7F9B-472F-B39C-4D058F2633EB}"/>
              </a:ext>
            </a:extLst>
          </p:cNvPr>
          <p:cNvGrpSpPr/>
          <p:nvPr/>
        </p:nvGrpSpPr>
        <p:grpSpPr>
          <a:xfrm>
            <a:off x="8957541" y="5306773"/>
            <a:ext cx="1670601" cy="1255317"/>
            <a:chOff x="383403" y="1600200"/>
            <a:chExt cx="2214143" cy="229726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B1FB10-A5DA-4B8F-9B44-F04CE53E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98EEF3-0124-46F0-86DB-5919354DA453}"/>
                </a:ext>
              </a:extLst>
            </p:cNvPr>
            <p:cNvSpPr txBox="1"/>
            <p:nvPr/>
          </p:nvSpPr>
          <p:spPr>
            <a:xfrm>
              <a:off x="781000" y="2376717"/>
              <a:ext cx="1373173" cy="1520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D0A428-6C30-4E2C-A72F-3D3D7735BC8E}"/>
              </a:ext>
            </a:extLst>
          </p:cNvPr>
          <p:cNvGrpSpPr/>
          <p:nvPr/>
        </p:nvGrpSpPr>
        <p:grpSpPr>
          <a:xfrm>
            <a:off x="10254569" y="5325335"/>
            <a:ext cx="1625876" cy="1304065"/>
            <a:chOff x="-531301" y="1505725"/>
            <a:chExt cx="2214143" cy="24035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EF93FA-5683-4E58-AF2E-C669CD1E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B863B1-0E6E-4B70-A48C-2126AAAC3036}"/>
                </a:ext>
              </a:extLst>
            </p:cNvPr>
            <p:cNvSpPr txBox="1"/>
            <p:nvPr/>
          </p:nvSpPr>
          <p:spPr>
            <a:xfrm>
              <a:off x="-237852" y="2377661"/>
              <a:ext cx="1373174" cy="1531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9DC24B-999F-41C2-B465-A3FE13A47882}"/>
              </a:ext>
            </a:extLst>
          </p:cNvPr>
          <p:cNvSpPr/>
          <p:nvPr/>
        </p:nvSpPr>
        <p:spPr>
          <a:xfrm>
            <a:off x="592806" y="2184715"/>
            <a:ext cx="3242674" cy="10051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"của nhà n</a:t>
            </a:r>
            <a:r>
              <a:rPr lang="vi-VN" sz="3400" b="1">
                <a:latin typeface="Calibri" panose="020F0502020204030204" pitchFamily="34" charset="0"/>
                <a:cs typeface="Calibri" panose="020F0502020204030204" pitchFamily="34" charset="0"/>
              </a:rPr>
              <a:t>ướ</a:t>
            </a:r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c, của chung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781999-39A4-4515-B287-5310C9715EF7}"/>
              </a:ext>
            </a:extLst>
          </p:cNvPr>
          <p:cNvSpPr txBox="1"/>
          <p:nvPr/>
        </p:nvSpPr>
        <p:spPr>
          <a:xfrm>
            <a:off x="4587258" y="1504472"/>
            <a:ext cx="3870942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nghĩa là :</a:t>
            </a:r>
            <a:endParaRPr lang="en-US" sz="34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AB80785-94F9-4EB2-9AA7-E5EF4E833483}"/>
              </a:ext>
            </a:extLst>
          </p:cNvPr>
          <p:cNvSpPr/>
          <p:nvPr/>
        </p:nvSpPr>
        <p:spPr>
          <a:xfrm>
            <a:off x="4433084" y="2127829"/>
            <a:ext cx="3414731" cy="96917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"không thiên vị"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038A39B-A99A-48A7-B07D-AE015C6827AC}"/>
              </a:ext>
            </a:extLst>
          </p:cNvPr>
          <p:cNvSpPr/>
          <p:nvPr/>
        </p:nvSpPr>
        <p:spPr>
          <a:xfrm>
            <a:off x="8443149" y="2162141"/>
            <a:ext cx="3242674" cy="9726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"thợ, khéo tay"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1893712-C517-433B-8283-95974BFAA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96" y2="20342"/>
                        <a14:foregroundMark x1="82273" y1="18122" x2="82551" y2="19723"/>
                        <a14:foregroundMark x1="65291" y1="18451" x2="65022" y2="19197"/>
                        <a14:foregroundMark x1="65020" y1="17628" x2="64203" y2="19141"/>
                        <a14:foregroundMark x1="66624" y1="28995" x2="66936" y2="27613"/>
                        <a14:foregroundMark x1="65020" y1="15815" x2="66046" y2="19267"/>
                        <a14:foregroundMark x1="62720" y1="51730" x2="64344" y2="51895"/>
                        <a14:foregroundMark x1="59066" y1="51400" x2="61164" y2="51071"/>
                        <a14:backgroundMark x1="62855" y1="24876" x2="64073" y2="31137"/>
                        <a14:backgroundMark x1="64073" y1="31137" x2="64073" y2="31137"/>
                        <a14:backgroundMark x1="64073" y1="22735" x2="65629" y2="27842"/>
                        <a14:backgroundMark x1="65020" y1="30313" x2="66779" y2="22570"/>
                        <a14:backgroundMark x1="66779" y1="22570" x2="66779" y2="22735"/>
                        <a14:backgroundMark x1="61840" y1="22570" x2="66644" y2="22900"/>
                        <a14:backgroundMark x1="65562" y1="31631" x2="65832" y2="28336"/>
                        <a14:backgroundMark x1="63802" y1="31301" x2="65156" y2="31301"/>
                        <a14:backgroundMark x1="66238" y1="31631" x2="66712" y2="26030"/>
                        <a14:backgroundMark x1="67185" y1="22570" x2="65832" y2="25206"/>
                        <a14:backgroundMark x1="66306" y1="28995" x2="66306" y2="30148"/>
                        <a14:backgroundMark x1="66238" y1="30313" x2="65765" y2="33443"/>
                        <a14:backgroundMark x1="78958" y1="26359" x2="82003" y2="26359"/>
                        <a14:backgroundMark x1="82003" y1="26359" x2="84235" y2="25041"/>
                        <a14:backgroundMark x1="80176" y1="27512" x2="82070" y2="32125"/>
                        <a14:backgroundMark x1="79432" y1="26030" x2="81732" y2="31631"/>
                        <a14:backgroundMark x1="81732" y1="31631" x2="81800" y2="31631"/>
                        <a14:backgroundMark x1="81461" y1="32784" x2="82273" y2="32619"/>
                        <a14:backgroundMark x1="82003" y1="21911" x2="83018" y2="21746"/>
                        <a14:backgroundMark x1="82747" y1="21911" x2="83965" y2="22735"/>
                      </a14:backgroundRemoval>
                    </a14:imgEffect>
                  </a14:imgLayer>
                </a14:imgProps>
              </a:ext>
            </a:extLst>
          </a:blip>
          <a:srcRect l="53750" t="21169" r="7500" b="43692"/>
          <a:stretch/>
        </p:blipFill>
        <p:spPr>
          <a:xfrm>
            <a:off x="3881625" y="1254303"/>
            <a:ext cx="2418076" cy="9269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D46541-CE3D-4C84-88A2-63B2B934BD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7" y="167043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08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1003 -0.1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57513 -0.169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84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10052 -0.148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-7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086 -0.265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133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0151 -0.261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130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31654 -0.221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1106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198 -0.2178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-1090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25495 -0.15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-766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28307 -0.2435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1217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F8A252-48C9-4FC3-95D1-81C2A70AB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743787" y="411086"/>
            <a:ext cx="5181478" cy="1569660"/>
          </a:xfrm>
          <a:custGeom>
            <a:avLst/>
            <a:gdLst>
              <a:gd name="connsiteX0" fmla="*/ 0 w 5181478"/>
              <a:gd name="connsiteY0" fmla="*/ 0 h 1569660"/>
              <a:gd name="connsiteX1" fmla="*/ 679349 w 5181478"/>
              <a:gd name="connsiteY1" fmla="*/ 0 h 1569660"/>
              <a:gd name="connsiteX2" fmla="*/ 1255069 w 5181478"/>
              <a:gd name="connsiteY2" fmla="*/ 0 h 1569660"/>
              <a:gd name="connsiteX3" fmla="*/ 1934418 w 5181478"/>
              <a:gd name="connsiteY3" fmla="*/ 0 h 1569660"/>
              <a:gd name="connsiteX4" fmla="*/ 2613768 w 5181478"/>
              <a:gd name="connsiteY4" fmla="*/ 0 h 1569660"/>
              <a:gd name="connsiteX5" fmla="*/ 3241302 w 5181478"/>
              <a:gd name="connsiteY5" fmla="*/ 0 h 1569660"/>
              <a:gd name="connsiteX6" fmla="*/ 3920652 w 5181478"/>
              <a:gd name="connsiteY6" fmla="*/ 0 h 1569660"/>
              <a:gd name="connsiteX7" fmla="*/ 4340927 w 5181478"/>
              <a:gd name="connsiteY7" fmla="*/ 0 h 1569660"/>
              <a:gd name="connsiteX8" fmla="*/ 5181478 w 5181478"/>
              <a:gd name="connsiteY8" fmla="*/ 0 h 1569660"/>
              <a:gd name="connsiteX9" fmla="*/ 5181478 w 5181478"/>
              <a:gd name="connsiteY9" fmla="*/ 538917 h 1569660"/>
              <a:gd name="connsiteX10" fmla="*/ 5181478 w 5181478"/>
              <a:gd name="connsiteY10" fmla="*/ 1030743 h 1569660"/>
              <a:gd name="connsiteX11" fmla="*/ 5181478 w 5181478"/>
              <a:gd name="connsiteY11" fmla="*/ 1569660 h 1569660"/>
              <a:gd name="connsiteX12" fmla="*/ 4709388 w 5181478"/>
              <a:gd name="connsiteY12" fmla="*/ 1569660 h 1569660"/>
              <a:gd name="connsiteX13" fmla="*/ 4289112 w 5181478"/>
              <a:gd name="connsiteY13" fmla="*/ 1569660 h 1569660"/>
              <a:gd name="connsiteX14" fmla="*/ 3661578 w 5181478"/>
              <a:gd name="connsiteY14" fmla="*/ 1569660 h 1569660"/>
              <a:gd name="connsiteX15" fmla="*/ 3189488 w 5181478"/>
              <a:gd name="connsiteY15" fmla="*/ 1569660 h 1569660"/>
              <a:gd name="connsiteX16" fmla="*/ 2717397 w 5181478"/>
              <a:gd name="connsiteY16" fmla="*/ 1569660 h 1569660"/>
              <a:gd name="connsiteX17" fmla="*/ 2038048 w 5181478"/>
              <a:gd name="connsiteY17" fmla="*/ 1569660 h 1569660"/>
              <a:gd name="connsiteX18" fmla="*/ 1358699 w 5181478"/>
              <a:gd name="connsiteY18" fmla="*/ 1569660 h 1569660"/>
              <a:gd name="connsiteX19" fmla="*/ 886608 w 5181478"/>
              <a:gd name="connsiteY19" fmla="*/ 1569660 h 1569660"/>
              <a:gd name="connsiteX20" fmla="*/ 0 w 5181478"/>
              <a:gd name="connsiteY20" fmla="*/ 1569660 h 1569660"/>
              <a:gd name="connsiteX21" fmla="*/ 0 w 5181478"/>
              <a:gd name="connsiteY21" fmla="*/ 1046440 h 1569660"/>
              <a:gd name="connsiteX22" fmla="*/ 0 w 5181478"/>
              <a:gd name="connsiteY22" fmla="*/ 491827 h 1569660"/>
              <a:gd name="connsiteX23" fmla="*/ 0 w 5181478"/>
              <a:gd name="connsiteY2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81478" h="1569660" fill="none" extrusionOk="0">
                <a:moveTo>
                  <a:pt x="0" y="0"/>
                </a:moveTo>
                <a:cubicBezTo>
                  <a:pt x="222911" y="-73529"/>
                  <a:pt x="411619" y="25275"/>
                  <a:pt x="679349" y="0"/>
                </a:cubicBezTo>
                <a:cubicBezTo>
                  <a:pt x="947079" y="-25275"/>
                  <a:pt x="1053373" y="6598"/>
                  <a:pt x="1255069" y="0"/>
                </a:cubicBezTo>
                <a:cubicBezTo>
                  <a:pt x="1456765" y="-6598"/>
                  <a:pt x="1682514" y="39977"/>
                  <a:pt x="1934418" y="0"/>
                </a:cubicBezTo>
                <a:cubicBezTo>
                  <a:pt x="2186322" y="-39977"/>
                  <a:pt x="2304828" y="70255"/>
                  <a:pt x="2613768" y="0"/>
                </a:cubicBezTo>
                <a:cubicBezTo>
                  <a:pt x="2922708" y="-70255"/>
                  <a:pt x="2981182" y="64740"/>
                  <a:pt x="3241302" y="0"/>
                </a:cubicBezTo>
                <a:cubicBezTo>
                  <a:pt x="3501422" y="-64740"/>
                  <a:pt x="3653435" y="46267"/>
                  <a:pt x="3920652" y="0"/>
                </a:cubicBezTo>
                <a:cubicBezTo>
                  <a:pt x="4187869" y="-46267"/>
                  <a:pt x="4224794" y="3214"/>
                  <a:pt x="4340927" y="0"/>
                </a:cubicBezTo>
                <a:cubicBezTo>
                  <a:pt x="4457061" y="-3214"/>
                  <a:pt x="4995864" y="62647"/>
                  <a:pt x="5181478" y="0"/>
                </a:cubicBezTo>
                <a:cubicBezTo>
                  <a:pt x="5198755" y="160936"/>
                  <a:pt x="5168540" y="378616"/>
                  <a:pt x="5181478" y="538917"/>
                </a:cubicBezTo>
                <a:cubicBezTo>
                  <a:pt x="5194416" y="699218"/>
                  <a:pt x="5129100" y="859658"/>
                  <a:pt x="5181478" y="1030743"/>
                </a:cubicBezTo>
                <a:cubicBezTo>
                  <a:pt x="5233856" y="1201828"/>
                  <a:pt x="5156045" y="1405673"/>
                  <a:pt x="5181478" y="1569660"/>
                </a:cubicBezTo>
                <a:cubicBezTo>
                  <a:pt x="5020823" y="1578518"/>
                  <a:pt x="4808224" y="1550365"/>
                  <a:pt x="4709388" y="1569660"/>
                </a:cubicBezTo>
                <a:cubicBezTo>
                  <a:pt x="4610552" y="1588955"/>
                  <a:pt x="4423866" y="1527713"/>
                  <a:pt x="4289112" y="1569660"/>
                </a:cubicBezTo>
                <a:cubicBezTo>
                  <a:pt x="4154358" y="1611607"/>
                  <a:pt x="3829162" y="1543193"/>
                  <a:pt x="3661578" y="1569660"/>
                </a:cubicBezTo>
                <a:cubicBezTo>
                  <a:pt x="3493994" y="1596127"/>
                  <a:pt x="3375013" y="1560103"/>
                  <a:pt x="3189488" y="1569660"/>
                </a:cubicBezTo>
                <a:cubicBezTo>
                  <a:pt x="3003963" y="1579217"/>
                  <a:pt x="2867553" y="1536615"/>
                  <a:pt x="2717397" y="1569660"/>
                </a:cubicBezTo>
                <a:cubicBezTo>
                  <a:pt x="2567241" y="1602705"/>
                  <a:pt x="2247720" y="1558939"/>
                  <a:pt x="2038048" y="1569660"/>
                </a:cubicBezTo>
                <a:cubicBezTo>
                  <a:pt x="1828376" y="1580381"/>
                  <a:pt x="1504221" y="1567621"/>
                  <a:pt x="1358699" y="1569660"/>
                </a:cubicBezTo>
                <a:cubicBezTo>
                  <a:pt x="1213177" y="1571699"/>
                  <a:pt x="1043422" y="1520093"/>
                  <a:pt x="886608" y="1569660"/>
                </a:cubicBezTo>
                <a:cubicBezTo>
                  <a:pt x="729794" y="1619227"/>
                  <a:pt x="282606" y="1474632"/>
                  <a:pt x="0" y="1569660"/>
                </a:cubicBezTo>
                <a:cubicBezTo>
                  <a:pt x="-1938" y="1398389"/>
                  <a:pt x="38762" y="1156717"/>
                  <a:pt x="0" y="1046440"/>
                </a:cubicBezTo>
                <a:cubicBezTo>
                  <a:pt x="-38762" y="936163"/>
                  <a:pt x="23727" y="759375"/>
                  <a:pt x="0" y="491827"/>
                </a:cubicBezTo>
                <a:cubicBezTo>
                  <a:pt x="-23727" y="224279"/>
                  <a:pt x="28719" y="183548"/>
                  <a:pt x="0" y="0"/>
                </a:cubicBezTo>
                <a:close/>
              </a:path>
              <a:path w="5181478" h="1569660" stroke="0" extrusionOk="0">
                <a:moveTo>
                  <a:pt x="0" y="0"/>
                </a:moveTo>
                <a:cubicBezTo>
                  <a:pt x="147553" y="-56973"/>
                  <a:pt x="372580" y="16637"/>
                  <a:pt x="627535" y="0"/>
                </a:cubicBezTo>
                <a:cubicBezTo>
                  <a:pt x="882490" y="-16637"/>
                  <a:pt x="998346" y="77466"/>
                  <a:pt x="1306884" y="0"/>
                </a:cubicBezTo>
                <a:cubicBezTo>
                  <a:pt x="1615422" y="-77466"/>
                  <a:pt x="1764045" y="8717"/>
                  <a:pt x="1934418" y="0"/>
                </a:cubicBezTo>
                <a:cubicBezTo>
                  <a:pt x="2104791" y="-8717"/>
                  <a:pt x="2300660" y="26854"/>
                  <a:pt x="2458323" y="0"/>
                </a:cubicBezTo>
                <a:cubicBezTo>
                  <a:pt x="2615986" y="-26854"/>
                  <a:pt x="2784475" y="6727"/>
                  <a:pt x="2878599" y="0"/>
                </a:cubicBezTo>
                <a:cubicBezTo>
                  <a:pt x="2972723" y="-6727"/>
                  <a:pt x="3333805" y="41179"/>
                  <a:pt x="3454319" y="0"/>
                </a:cubicBezTo>
                <a:cubicBezTo>
                  <a:pt x="3574833" y="-41179"/>
                  <a:pt x="3800740" y="12564"/>
                  <a:pt x="3926409" y="0"/>
                </a:cubicBezTo>
                <a:cubicBezTo>
                  <a:pt x="4052078" y="-12564"/>
                  <a:pt x="4314432" y="21627"/>
                  <a:pt x="4450314" y="0"/>
                </a:cubicBezTo>
                <a:cubicBezTo>
                  <a:pt x="4586196" y="-21627"/>
                  <a:pt x="4839068" y="42603"/>
                  <a:pt x="5181478" y="0"/>
                </a:cubicBezTo>
                <a:cubicBezTo>
                  <a:pt x="5211399" y="260917"/>
                  <a:pt x="5169819" y="358462"/>
                  <a:pt x="5181478" y="538917"/>
                </a:cubicBezTo>
                <a:cubicBezTo>
                  <a:pt x="5193137" y="719372"/>
                  <a:pt x="5118953" y="924759"/>
                  <a:pt x="5181478" y="1062137"/>
                </a:cubicBezTo>
                <a:cubicBezTo>
                  <a:pt x="5244003" y="1199515"/>
                  <a:pt x="5127217" y="1343358"/>
                  <a:pt x="5181478" y="1569660"/>
                </a:cubicBezTo>
                <a:cubicBezTo>
                  <a:pt x="4952206" y="1599264"/>
                  <a:pt x="4829103" y="1529191"/>
                  <a:pt x="4709388" y="1569660"/>
                </a:cubicBezTo>
                <a:cubicBezTo>
                  <a:pt x="4589673" y="1610129"/>
                  <a:pt x="4304618" y="1552453"/>
                  <a:pt x="4133668" y="1569660"/>
                </a:cubicBezTo>
                <a:cubicBezTo>
                  <a:pt x="3962718" y="1586867"/>
                  <a:pt x="3697735" y="1556200"/>
                  <a:pt x="3506133" y="1569660"/>
                </a:cubicBezTo>
                <a:cubicBezTo>
                  <a:pt x="3314532" y="1583120"/>
                  <a:pt x="3187916" y="1542482"/>
                  <a:pt x="3034043" y="1569660"/>
                </a:cubicBezTo>
                <a:cubicBezTo>
                  <a:pt x="2880170" y="1596838"/>
                  <a:pt x="2725567" y="1564358"/>
                  <a:pt x="2613768" y="1569660"/>
                </a:cubicBezTo>
                <a:cubicBezTo>
                  <a:pt x="2501970" y="1574962"/>
                  <a:pt x="2311934" y="1553810"/>
                  <a:pt x="2089863" y="1569660"/>
                </a:cubicBezTo>
                <a:cubicBezTo>
                  <a:pt x="1867792" y="1585510"/>
                  <a:pt x="1755516" y="1561178"/>
                  <a:pt x="1514143" y="1569660"/>
                </a:cubicBezTo>
                <a:cubicBezTo>
                  <a:pt x="1272770" y="1578142"/>
                  <a:pt x="1122265" y="1548093"/>
                  <a:pt x="938423" y="1569660"/>
                </a:cubicBezTo>
                <a:cubicBezTo>
                  <a:pt x="754581" y="1591227"/>
                  <a:pt x="269220" y="1459221"/>
                  <a:pt x="0" y="1569660"/>
                </a:cubicBezTo>
                <a:cubicBezTo>
                  <a:pt x="-48101" y="1397522"/>
                  <a:pt x="41141" y="1275713"/>
                  <a:pt x="0" y="1093530"/>
                </a:cubicBezTo>
                <a:cubicBezTo>
                  <a:pt x="-41141" y="911347"/>
                  <a:pt x="36176" y="675279"/>
                  <a:pt x="0" y="538917"/>
                </a:cubicBezTo>
                <a:cubicBezTo>
                  <a:pt x="-36176" y="402555"/>
                  <a:pt x="31940" y="21580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trong các từ cho d</a:t>
            </a:r>
            <a:r>
              <a:rPr lang="vi-VN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những từ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97EC8-B36D-4834-BBAF-CE2D880530F4}"/>
              </a:ext>
            </a:extLst>
          </p:cNvPr>
          <p:cNvGrpSpPr/>
          <p:nvPr/>
        </p:nvGrpSpPr>
        <p:grpSpPr>
          <a:xfrm>
            <a:off x="232593" y="2162933"/>
            <a:ext cx="1940609" cy="1037467"/>
            <a:chOff x="232593" y="2162933"/>
            <a:chExt cx="1940609" cy="10374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A0EB99-0EE5-44C5-8EB4-65E772AB5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E477DD-8AE8-43A7-AEEB-3BF8EB5AE74A}"/>
                </a:ext>
              </a:extLst>
            </p:cNvPr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4703D1F-458A-4040-B42A-6B0CBE601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>
            <a:off x="211138" y="3547721"/>
            <a:ext cx="1940608" cy="116305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C2A14A4-344B-46B7-929C-CA55ADA67D64}"/>
              </a:ext>
            </a:extLst>
          </p:cNvPr>
          <p:cNvSpPr/>
          <p:nvPr/>
        </p:nvSpPr>
        <p:spPr>
          <a:xfrm>
            <a:off x="1033605" y="38907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1CED4-EE1A-4A3C-A0C9-EB651B2EE3DC}"/>
              </a:ext>
            </a:extLst>
          </p:cNvPr>
          <p:cNvSpPr txBox="1"/>
          <p:nvPr/>
        </p:nvSpPr>
        <p:spPr>
          <a:xfrm>
            <a:off x="743787" y="3720758"/>
            <a:ext cx="1166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3616C1-E9FE-4F5B-8965-2D018DDC7F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>
            <a:off x="240277" y="5338203"/>
            <a:ext cx="2060022" cy="116186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701FCAA4-A736-4E5E-A3AB-D6662D9E0CD2}"/>
              </a:ext>
            </a:extLst>
          </p:cNvPr>
          <p:cNvSpPr/>
          <p:nvPr/>
        </p:nvSpPr>
        <p:spPr>
          <a:xfrm>
            <a:off x="1197324" y="5656035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B6BF5-8BF1-4C2B-A7A6-0989B480223E}"/>
              </a:ext>
            </a:extLst>
          </p:cNvPr>
          <p:cNvSpPr txBox="1"/>
          <p:nvPr/>
        </p:nvSpPr>
        <p:spPr>
          <a:xfrm>
            <a:off x="690291" y="5470138"/>
            <a:ext cx="1358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548099-5B5D-4610-A96B-78A697F2C123}"/>
              </a:ext>
            </a:extLst>
          </p:cNvPr>
          <p:cNvGrpSpPr/>
          <p:nvPr/>
        </p:nvGrpSpPr>
        <p:grpSpPr>
          <a:xfrm>
            <a:off x="6282942" y="940101"/>
            <a:ext cx="1861509" cy="980921"/>
            <a:chOff x="6282942" y="940101"/>
            <a:chExt cx="1861509" cy="9809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F35AA2-DBAD-45C3-84D8-8A3444687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/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29BB1F-48DE-4DEA-B484-A2943596A1F1}"/>
                </a:ext>
              </a:extLst>
            </p:cNvPr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E1FC83D-FA7D-4EF3-A238-594405DBD8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flipH="1">
            <a:off x="6281846" y="2740409"/>
            <a:ext cx="1862605" cy="99339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A1F5A245-7CD1-49BD-B7C2-5DBEE1299F47}"/>
              </a:ext>
            </a:extLst>
          </p:cNvPr>
          <p:cNvSpPr/>
          <p:nvPr/>
        </p:nvSpPr>
        <p:spPr>
          <a:xfrm>
            <a:off x="6849029" y="2972001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70BF20-3C75-4D9C-80EB-2A1ED14B59EF}"/>
              </a:ext>
            </a:extLst>
          </p:cNvPr>
          <p:cNvSpPr txBox="1"/>
          <p:nvPr/>
        </p:nvSpPr>
        <p:spPr>
          <a:xfrm>
            <a:off x="6383309" y="2923073"/>
            <a:ext cx="1358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B388C6-6DBA-48A4-AAB6-DC6D114CE30A}"/>
              </a:ext>
            </a:extLst>
          </p:cNvPr>
          <p:cNvGrpSpPr/>
          <p:nvPr/>
        </p:nvGrpSpPr>
        <p:grpSpPr>
          <a:xfrm>
            <a:off x="6280584" y="3937758"/>
            <a:ext cx="1863867" cy="1015242"/>
            <a:chOff x="6280584" y="3809712"/>
            <a:chExt cx="1863867" cy="10152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344A56-4E4A-4AED-B641-CD03CC777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4AF369-6DEF-435C-A8B2-474A24128505}"/>
                </a:ext>
              </a:extLst>
            </p:cNvPr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ED7AB2-A955-440E-9791-1A1DA9B7C0B6}"/>
              </a:ext>
            </a:extLst>
          </p:cNvPr>
          <p:cNvGrpSpPr/>
          <p:nvPr/>
        </p:nvGrpSpPr>
        <p:grpSpPr>
          <a:xfrm>
            <a:off x="6366996" y="5152563"/>
            <a:ext cx="1862604" cy="1324285"/>
            <a:chOff x="6366996" y="5222493"/>
            <a:chExt cx="1862604" cy="13242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7177D5-ED4C-4A94-8EC6-4EF49DDFA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/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AC8485-8460-42E3-AAE6-8CDA09A6175A}"/>
                </a:ext>
              </a:extLst>
            </p:cNvPr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4D33164-75EA-45E9-957A-FBAA75B8321F}"/>
              </a:ext>
            </a:extLst>
          </p:cNvPr>
          <p:cNvSpPr txBox="1"/>
          <p:nvPr/>
        </p:nvSpPr>
        <p:spPr>
          <a:xfrm>
            <a:off x="2173202" y="2182917"/>
            <a:ext cx="4011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hững ng</a:t>
            </a:r>
            <a:r>
              <a:rPr lang="vi-VN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cùng một giống nòi, dân tộc.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98BA3A-2045-4375-8178-ADD28A579B7D}"/>
              </a:ext>
            </a:extLst>
          </p:cNvPr>
          <p:cNvSpPr txBox="1"/>
          <p:nvPr/>
        </p:nvSpPr>
        <p:spPr>
          <a:xfrm>
            <a:off x="2115190" y="3299192"/>
            <a:ext cx="3794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những ng</a:t>
            </a:r>
            <a:r>
              <a:rPr lang="vi-VN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dân, thuộc mọi tầng lớp, đang sống trong một khu vực địa lí.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C72501-412B-4D09-A5AA-E3EDD60BF386}"/>
              </a:ext>
            </a:extLst>
          </p:cNvPr>
          <p:cNvSpPr txBox="1"/>
          <p:nvPr/>
        </p:nvSpPr>
        <p:spPr>
          <a:xfrm>
            <a:off x="2180148" y="5238136"/>
            <a:ext cx="40043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kumimoji="0" lang="en-SG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 đảo những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th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quần chúng nhân dân.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818C73-7E38-47BC-AF97-7BE31FC63450}"/>
              </a:ext>
            </a:extLst>
          </p:cNvPr>
          <p:cNvSpPr txBox="1"/>
          <p:nvPr/>
        </p:nvSpPr>
        <p:spPr>
          <a:xfrm>
            <a:off x="8088741" y="383869"/>
            <a:ext cx="35698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 đồng 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hình thành trong lịch sử</a:t>
            </a:r>
            <a:r>
              <a:rPr lang="en-SG" sz="2800">
                <a:solidFill>
                  <a:srgbClr val="1D6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chung lãnh thổ, quan hệ kinh tế, ngôn ngữ, văn hoá và tính cách.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6F5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794796-6FB9-4716-BBAB-B67BE1D7EF8E}"/>
              </a:ext>
            </a:extLst>
          </p:cNvPr>
          <p:cNvSpPr txBox="1"/>
          <p:nvPr/>
        </p:nvSpPr>
        <p:spPr>
          <a:xfrm>
            <a:off x="8136367" y="2743200"/>
            <a:ext cx="3684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sống chung một khu vực</a:t>
            </a:r>
            <a:r>
              <a:rPr lang="en-SG" sz="2800">
                <a:solidFill>
                  <a:srgbClr val="C854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địa lí.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854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86AD36-9A89-4B5B-AFF3-7496AA35B333}"/>
              </a:ext>
            </a:extLst>
          </p:cNvPr>
          <p:cNvSpPr txBox="1"/>
          <p:nvPr/>
        </p:nvSpPr>
        <p:spPr>
          <a:xfrm>
            <a:off x="8137515" y="3959889"/>
            <a:ext cx="3684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lao động sản xuất nông nghiệp.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28CED2-8D05-4397-AA45-88A7D8566556}"/>
              </a:ext>
            </a:extLst>
          </p:cNvPr>
          <p:cNvSpPr txBox="1"/>
          <p:nvPr/>
        </p:nvSpPr>
        <p:spPr>
          <a:xfrm>
            <a:off x="8170161" y="5168205"/>
            <a:ext cx="39335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116B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16B8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đảo người đọc, xem, nghe trong quan hệ với tác giả, diễn viên...</a:t>
            </a:r>
          </a:p>
        </p:txBody>
      </p:sp>
    </p:spTree>
    <p:extLst>
      <p:ext uri="{BB962C8B-B14F-4D97-AF65-F5344CB8AC3E}">
        <p14:creationId xmlns:p14="http://schemas.microsoft.com/office/powerpoint/2010/main" val="3381235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21" grpId="0"/>
      <p:bldP spid="37" grpId="0" animBg="1"/>
      <p:bldP spid="22" grpId="0"/>
      <p:bldP spid="38" grpId="0" animBg="1"/>
      <p:bldP spid="26" grpId="0"/>
      <p:bldP spid="24" grpId="0"/>
      <p:bldP spid="25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-37122" y="0"/>
            <a:ext cx="1222912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B4EE695-53D9-4FDD-B4AA-7C9F5A401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43" b="53331" l="21891" r="82393">
                        <a14:foregroundMark x1="25601" y1="24182" x2="27377" y2="24788"/>
                        <a14:foregroundMark x1="60031" y1="49939" x2="65831" y2="48849"/>
                        <a14:foregroundMark x1="58412" y1="51393" x2="61599" y2="51110"/>
                        <a14:foregroundMark x1="77325" y1="50505" x2="80042" y2="50706"/>
                        <a14:foregroundMark x1="70690" y1="53088" x2="74765" y2="53088"/>
                        <a14:foregroundMark x1="82445" y1="51110" x2="81975" y2="53411"/>
                        <a14:foregroundMark x1="81975" y1="45176" x2="82445" y2="47840"/>
                        <a14:foregroundMark x1="45089" y1="15583" x2="46499" y2="18530"/>
                        <a14:foregroundMark x1="51202" y1="17844" x2="51881" y2="16754"/>
                        <a14:foregroundMark x1="56479" y1="16754" x2="56479" y2="16754"/>
                        <a14:foregroundMark x1="58412" y1="17965" x2="58412" y2="17965"/>
                        <a14:foregroundMark x1="63271" y1="19338" x2="63271" y2="19338"/>
                        <a14:foregroundMark x1="38662" y1="18853" x2="38662" y2="18853"/>
                        <a14:foregroundMark x1="31243" y1="22406" x2="31243" y2="22406"/>
                        <a14:foregroundMark x1="21891" y1="31893" x2="21891" y2="31893"/>
                        <a14:foregroundMark x1="24817" y1="37868" x2="24817" y2="37868"/>
                        <a14:foregroundMark x1="28945" y1="40816" x2="28945" y2="40816"/>
                        <a14:foregroundMark x1="27534" y1="43803" x2="27534" y2="43803"/>
                        <a14:foregroundMark x1="30982" y1="46871" x2="30982" y2="46871"/>
                        <a14:foregroundMark x1="42111" y1="51797" x2="42111" y2="51797"/>
                        <a14:foregroundMark x1="48276" y1="52200" x2="48276" y2="52200"/>
                        <a14:foregroundMark x1="52508" y1="52685" x2="52508" y2="52685"/>
                        <a14:foregroundMark x1="64525" y1="46548" x2="64525" y2="46548"/>
                        <a14:foregroundMark x1="22675" y1="32095" x2="22675" y2="32095"/>
                        <a14:foregroundMark x1="21891" y1="32015" x2="24556" y2="32418"/>
                        <a14:foregroundMark x1="46238" y1="26766" x2="46238" y2="27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2223" r="14023" b="46606"/>
          <a:stretch/>
        </p:blipFill>
        <p:spPr>
          <a:xfrm flipH="1">
            <a:off x="-146722" y="1548909"/>
            <a:ext cx="6672991" cy="531640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72211D7-C174-4544-88D7-1F232F060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8" b="92954" l="7921" r="91832">
                        <a14:foregroundMark x1="83292" y1="12060" x2="62376" y2="10434"/>
                        <a14:foregroundMark x1="62376" y1="10434" x2="60520" y2="11518"/>
                        <a14:foregroundMark x1="66213" y1="11247" x2="50619" y2="16667"/>
                        <a14:foregroundMark x1="55817" y1="11518" x2="49381" y2="14499"/>
                        <a14:foregroundMark x1="58787" y1="11518" x2="49134" y2="12873"/>
                        <a14:foregroundMark x1="49134" y1="12873" x2="48639" y2="13279"/>
                        <a14:foregroundMark x1="50866" y1="13957" x2="44554" y2="13957"/>
                        <a14:foregroundMark x1="18317" y1="53117" x2="18193" y2="73577"/>
                        <a14:foregroundMark x1="18193" y1="73577" x2="47153" y2="81030"/>
                        <a14:foregroundMark x1="47153" y1="81030" x2="61262" y2="74119"/>
                        <a14:foregroundMark x1="85272" y1="58808" x2="80817" y2="71409"/>
                        <a14:foregroundMark x1="80817" y1="71409" x2="53094" y2="81843"/>
                        <a14:foregroundMark x1="53094" y1="81843" x2="48639" y2="78455"/>
                        <a14:foregroundMark x1="92079" y1="52846" x2="89233" y2="63821"/>
                        <a14:foregroundMark x1="89233" y1="63821" x2="78465" y2="77236"/>
                        <a14:foregroundMark x1="78465" y1="77236" x2="75124" y2="76558"/>
                        <a14:foregroundMark x1="86015" y1="53117" x2="84406" y2="66260"/>
                        <a14:foregroundMark x1="84406" y1="66260" x2="58540" y2="89295"/>
                        <a14:foregroundMark x1="58540" y1="89295" x2="47277" y2="91328"/>
                        <a14:foregroundMark x1="85025" y1="81165" x2="76114" y2="86450"/>
                        <a14:foregroundMark x1="76114" y1="86450" x2="48020" y2="87398"/>
                        <a14:foregroundMark x1="48020" y1="87398" x2="41708" y2="84146"/>
                        <a14:foregroundMark x1="61262" y1="93089" x2="29208" y2="84417"/>
                        <a14:foregroundMark x1="29208" y1="84417" x2="26856" y2="84688"/>
                        <a14:foregroundMark x1="36510" y1="92005" x2="23886" y2="91328"/>
                        <a14:foregroundMark x1="84158" y1="31030" x2="86139" y2="58130"/>
                        <a14:foregroundMark x1="88614" y1="30488" x2="90965" y2="43360"/>
                        <a14:foregroundMark x1="90965" y1="43360" x2="90718" y2="43360"/>
                        <a14:foregroundMark x1="13985" y1="31436" x2="13614" y2="75610"/>
                        <a14:foregroundMark x1="13614" y1="75610" x2="13614" y2="75610"/>
                        <a14:foregroundMark x1="47277" y1="42818" x2="34901" y2="64770"/>
                        <a14:foregroundMark x1="34901" y1="64770" x2="35149" y2="64228"/>
                        <a14:foregroundMark x1="44183" y1="41870" x2="35149" y2="55149"/>
                        <a14:foregroundMark x1="25248" y1="33469" x2="28589" y2="54201"/>
                        <a14:foregroundMark x1="29332" y1="40650" x2="34530" y2="47019"/>
                        <a14:foregroundMark x1="13861" y1="34417" x2="9158" y2="51491"/>
                        <a14:foregroundMark x1="9158" y1="51491" x2="9158" y2="76152"/>
                        <a14:foregroundMark x1="9158" y1="76152" x2="11139" y2="76558"/>
                        <a14:foregroundMark x1="9282" y1="31978" x2="7921" y2="38889"/>
                        <a14:foregroundMark x1="58540" y1="8808" x2="48267" y2="10569"/>
                        <a14:foregroundMark x1="48267" y1="10569" x2="48267" y2="10840"/>
                      </a14:backgroundRemoval>
                    </a14:imgEffect>
                  </a14:imgLayer>
                </a14:imgProps>
              </a:ext>
            </a:extLst>
          </a:blip>
          <a:srcRect t="4091" b="4021"/>
          <a:stretch/>
        </p:blipFill>
        <p:spPr>
          <a:xfrm flipH="1">
            <a:off x="6257198" y="1717469"/>
            <a:ext cx="5960873" cy="5002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1900030" y="442003"/>
            <a:ext cx="8391941" cy="615553"/>
          </a:xfrm>
          <a:custGeom>
            <a:avLst/>
            <a:gdLst>
              <a:gd name="connsiteX0" fmla="*/ 0 w 8391941"/>
              <a:gd name="connsiteY0" fmla="*/ 0 h 615553"/>
              <a:gd name="connsiteX1" fmla="*/ 347666 w 8391941"/>
              <a:gd name="connsiteY1" fmla="*/ 0 h 615553"/>
              <a:gd name="connsiteX2" fmla="*/ 1114929 w 8391941"/>
              <a:gd name="connsiteY2" fmla="*/ 0 h 615553"/>
              <a:gd name="connsiteX3" fmla="*/ 1882192 w 8391941"/>
              <a:gd name="connsiteY3" fmla="*/ 0 h 615553"/>
              <a:gd name="connsiteX4" fmla="*/ 2649456 w 8391941"/>
              <a:gd name="connsiteY4" fmla="*/ 0 h 615553"/>
              <a:gd name="connsiteX5" fmla="*/ 3416719 w 8391941"/>
              <a:gd name="connsiteY5" fmla="*/ 0 h 615553"/>
              <a:gd name="connsiteX6" fmla="*/ 3932224 w 8391941"/>
              <a:gd name="connsiteY6" fmla="*/ 0 h 615553"/>
              <a:gd name="connsiteX7" fmla="*/ 4615568 w 8391941"/>
              <a:gd name="connsiteY7" fmla="*/ 0 h 615553"/>
              <a:gd name="connsiteX8" fmla="*/ 5298911 w 8391941"/>
              <a:gd name="connsiteY8" fmla="*/ 0 h 615553"/>
              <a:gd name="connsiteX9" fmla="*/ 5814416 w 8391941"/>
              <a:gd name="connsiteY9" fmla="*/ 0 h 615553"/>
              <a:gd name="connsiteX10" fmla="*/ 6246002 w 8391941"/>
              <a:gd name="connsiteY10" fmla="*/ 0 h 615553"/>
              <a:gd name="connsiteX11" fmla="*/ 6593668 w 8391941"/>
              <a:gd name="connsiteY11" fmla="*/ 0 h 615553"/>
              <a:gd name="connsiteX12" fmla="*/ 7277012 w 8391941"/>
              <a:gd name="connsiteY12" fmla="*/ 0 h 615553"/>
              <a:gd name="connsiteX13" fmla="*/ 7792517 w 8391941"/>
              <a:gd name="connsiteY13" fmla="*/ 0 h 615553"/>
              <a:gd name="connsiteX14" fmla="*/ 8391941 w 8391941"/>
              <a:gd name="connsiteY14" fmla="*/ 0 h 615553"/>
              <a:gd name="connsiteX15" fmla="*/ 8391941 w 8391941"/>
              <a:gd name="connsiteY15" fmla="*/ 320088 h 615553"/>
              <a:gd name="connsiteX16" fmla="*/ 8391941 w 8391941"/>
              <a:gd name="connsiteY16" fmla="*/ 615553 h 615553"/>
              <a:gd name="connsiteX17" fmla="*/ 7708597 w 8391941"/>
              <a:gd name="connsiteY17" fmla="*/ 615553 h 615553"/>
              <a:gd name="connsiteX18" fmla="*/ 7360931 w 8391941"/>
              <a:gd name="connsiteY18" fmla="*/ 615553 h 615553"/>
              <a:gd name="connsiteX19" fmla="*/ 6845426 w 8391941"/>
              <a:gd name="connsiteY19" fmla="*/ 615553 h 615553"/>
              <a:gd name="connsiteX20" fmla="*/ 6162082 w 8391941"/>
              <a:gd name="connsiteY20" fmla="*/ 615553 h 615553"/>
              <a:gd name="connsiteX21" fmla="*/ 5394819 w 8391941"/>
              <a:gd name="connsiteY21" fmla="*/ 615553 h 615553"/>
              <a:gd name="connsiteX22" fmla="*/ 4879314 w 8391941"/>
              <a:gd name="connsiteY22" fmla="*/ 615553 h 615553"/>
              <a:gd name="connsiteX23" fmla="*/ 4447729 w 8391941"/>
              <a:gd name="connsiteY23" fmla="*/ 615553 h 615553"/>
              <a:gd name="connsiteX24" fmla="*/ 4100063 w 8391941"/>
              <a:gd name="connsiteY24" fmla="*/ 615553 h 615553"/>
              <a:gd name="connsiteX25" fmla="*/ 3752396 w 8391941"/>
              <a:gd name="connsiteY25" fmla="*/ 615553 h 615553"/>
              <a:gd name="connsiteX26" fmla="*/ 2985133 w 8391941"/>
              <a:gd name="connsiteY26" fmla="*/ 615553 h 615553"/>
              <a:gd name="connsiteX27" fmla="*/ 2553548 w 8391941"/>
              <a:gd name="connsiteY27" fmla="*/ 615553 h 615553"/>
              <a:gd name="connsiteX28" fmla="*/ 1786285 w 8391941"/>
              <a:gd name="connsiteY28" fmla="*/ 615553 h 615553"/>
              <a:gd name="connsiteX29" fmla="*/ 1019021 w 8391941"/>
              <a:gd name="connsiteY29" fmla="*/ 615553 h 615553"/>
              <a:gd name="connsiteX30" fmla="*/ 671355 w 8391941"/>
              <a:gd name="connsiteY30" fmla="*/ 615553 h 615553"/>
              <a:gd name="connsiteX31" fmla="*/ 0 w 8391941"/>
              <a:gd name="connsiteY31" fmla="*/ 615553 h 615553"/>
              <a:gd name="connsiteX32" fmla="*/ 0 w 8391941"/>
              <a:gd name="connsiteY32" fmla="*/ 320088 h 615553"/>
              <a:gd name="connsiteX33" fmla="*/ 0 w 8391941"/>
              <a:gd name="connsiteY33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391941" h="615553" fill="none" extrusionOk="0">
                <a:moveTo>
                  <a:pt x="0" y="0"/>
                </a:moveTo>
                <a:cubicBezTo>
                  <a:pt x="92384" y="-5716"/>
                  <a:pt x="220115" y="6327"/>
                  <a:pt x="347666" y="0"/>
                </a:cubicBezTo>
                <a:cubicBezTo>
                  <a:pt x="475217" y="-6327"/>
                  <a:pt x="752107" y="13169"/>
                  <a:pt x="1114929" y="0"/>
                </a:cubicBezTo>
                <a:cubicBezTo>
                  <a:pt x="1477751" y="-13169"/>
                  <a:pt x="1577940" y="2329"/>
                  <a:pt x="1882192" y="0"/>
                </a:cubicBezTo>
                <a:cubicBezTo>
                  <a:pt x="2186444" y="-2329"/>
                  <a:pt x="2418701" y="88563"/>
                  <a:pt x="2649456" y="0"/>
                </a:cubicBezTo>
                <a:cubicBezTo>
                  <a:pt x="2880211" y="-88563"/>
                  <a:pt x="3101396" y="16423"/>
                  <a:pt x="3416719" y="0"/>
                </a:cubicBezTo>
                <a:cubicBezTo>
                  <a:pt x="3732042" y="-16423"/>
                  <a:pt x="3801708" y="15121"/>
                  <a:pt x="3932224" y="0"/>
                </a:cubicBezTo>
                <a:cubicBezTo>
                  <a:pt x="4062741" y="-15121"/>
                  <a:pt x="4318724" y="68864"/>
                  <a:pt x="4615568" y="0"/>
                </a:cubicBezTo>
                <a:cubicBezTo>
                  <a:pt x="4912412" y="-68864"/>
                  <a:pt x="5086154" y="10295"/>
                  <a:pt x="5298911" y="0"/>
                </a:cubicBezTo>
                <a:cubicBezTo>
                  <a:pt x="5511668" y="-10295"/>
                  <a:pt x="5557397" y="57619"/>
                  <a:pt x="5814416" y="0"/>
                </a:cubicBezTo>
                <a:cubicBezTo>
                  <a:pt x="6071436" y="-57619"/>
                  <a:pt x="6045997" y="43475"/>
                  <a:pt x="6246002" y="0"/>
                </a:cubicBezTo>
                <a:cubicBezTo>
                  <a:pt x="6446007" y="-43475"/>
                  <a:pt x="6467492" y="35760"/>
                  <a:pt x="6593668" y="0"/>
                </a:cubicBezTo>
                <a:cubicBezTo>
                  <a:pt x="6719844" y="-35760"/>
                  <a:pt x="7088958" y="42137"/>
                  <a:pt x="7277012" y="0"/>
                </a:cubicBezTo>
                <a:cubicBezTo>
                  <a:pt x="7465066" y="-42137"/>
                  <a:pt x="7659387" y="61356"/>
                  <a:pt x="7792517" y="0"/>
                </a:cubicBezTo>
                <a:cubicBezTo>
                  <a:pt x="7925648" y="-61356"/>
                  <a:pt x="8262863" y="37634"/>
                  <a:pt x="8391941" y="0"/>
                </a:cubicBezTo>
                <a:cubicBezTo>
                  <a:pt x="8422976" y="74216"/>
                  <a:pt x="8357281" y="192266"/>
                  <a:pt x="8391941" y="320088"/>
                </a:cubicBezTo>
                <a:cubicBezTo>
                  <a:pt x="8426601" y="447910"/>
                  <a:pt x="8365344" y="487986"/>
                  <a:pt x="8391941" y="615553"/>
                </a:cubicBezTo>
                <a:cubicBezTo>
                  <a:pt x="8125044" y="656374"/>
                  <a:pt x="7858882" y="566556"/>
                  <a:pt x="7708597" y="615553"/>
                </a:cubicBezTo>
                <a:cubicBezTo>
                  <a:pt x="7558312" y="664550"/>
                  <a:pt x="7512065" y="588551"/>
                  <a:pt x="7360931" y="615553"/>
                </a:cubicBezTo>
                <a:cubicBezTo>
                  <a:pt x="7209797" y="642555"/>
                  <a:pt x="6977081" y="582503"/>
                  <a:pt x="6845426" y="615553"/>
                </a:cubicBezTo>
                <a:cubicBezTo>
                  <a:pt x="6713772" y="648603"/>
                  <a:pt x="6345867" y="610524"/>
                  <a:pt x="6162082" y="615553"/>
                </a:cubicBezTo>
                <a:cubicBezTo>
                  <a:pt x="5978297" y="620582"/>
                  <a:pt x="5587019" y="556717"/>
                  <a:pt x="5394819" y="615553"/>
                </a:cubicBezTo>
                <a:cubicBezTo>
                  <a:pt x="5202619" y="674389"/>
                  <a:pt x="5031882" y="607077"/>
                  <a:pt x="4879314" y="615553"/>
                </a:cubicBezTo>
                <a:cubicBezTo>
                  <a:pt x="4726747" y="624029"/>
                  <a:pt x="4547562" y="569441"/>
                  <a:pt x="4447729" y="615553"/>
                </a:cubicBezTo>
                <a:cubicBezTo>
                  <a:pt x="4347897" y="661665"/>
                  <a:pt x="4211069" y="592175"/>
                  <a:pt x="4100063" y="615553"/>
                </a:cubicBezTo>
                <a:cubicBezTo>
                  <a:pt x="3989057" y="638931"/>
                  <a:pt x="3901752" y="611506"/>
                  <a:pt x="3752396" y="615553"/>
                </a:cubicBezTo>
                <a:cubicBezTo>
                  <a:pt x="3603040" y="619600"/>
                  <a:pt x="3187449" y="571711"/>
                  <a:pt x="2985133" y="615553"/>
                </a:cubicBezTo>
                <a:cubicBezTo>
                  <a:pt x="2782817" y="659395"/>
                  <a:pt x="2675581" y="570294"/>
                  <a:pt x="2553548" y="615553"/>
                </a:cubicBezTo>
                <a:cubicBezTo>
                  <a:pt x="2431516" y="660812"/>
                  <a:pt x="2060067" y="577395"/>
                  <a:pt x="1786285" y="615553"/>
                </a:cubicBezTo>
                <a:cubicBezTo>
                  <a:pt x="1512503" y="653711"/>
                  <a:pt x="1342572" y="545887"/>
                  <a:pt x="1019021" y="615553"/>
                </a:cubicBezTo>
                <a:cubicBezTo>
                  <a:pt x="695470" y="685219"/>
                  <a:pt x="752466" y="605360"/>
                  <a:pt x="671355" y="615553"/>
                </a:cubicBezTo>
                <a:cubicBezTo>
                  <a:pt x="590244" y="625746"/>
                  <a:pt x="137058" y="552585"/>
                  <a:pt x="0" y="615553"/>
                </a:cubicBezTo>
                <a:cubicBezTo>
                  <a:pt x="-22044" y="488277"/>
                  <a:pt x="11589" y="389414"/>
                  <a:pt x="0" y="320088"/>
                </a:cubicBezTo>
                <a:cubicBezTo>
                  <a:pt x="-11589" y="250763"/>
                  <a:pt x="22351" y="77791"/>
                  <a:pt x="0" y="0"/>
                </a:cubicBezTo>
                <a:close/>
              </a:path>
              <a:path w="8391941" h="615553" stroke="0" extrusionOk="0">
                <a:moveTo>
                  <a:pt x="0" y="0"/>
                </a:moveTo>
                <a:cubicBezTo>
                  <a:pt x="284128" y="-75794"/>
                  <a:pt x="462965" y="15052"/>
                  <a:pt x="683344" y="0"/>
                </a:cubicBezTo>
                <a:cubicBezTo>
                  <a:pt x="903723" y="-15052"/>
                  <a:pt x="1291051" y="37918"/>
                  <a:pt x="1450607" y="0"/>
                </a:cubicBezTo>
                <a:cubicBezTo>
                  <a:pt x="1610163" y="-37918"/>
                  <a:pt x="1986594" y="3031"/>
                  <a:pt x="2133951" y="0"/>
                </a:cubicBezTo>
                <a:cubicBezTo>
                  <a:pt x="2281308" y="-3031"/>
                  <a:pt x="2518441" y="12393"/>
                  <a:pt x="2649456" y="0"/>
                </a:cubicBezTo>
                <a:cubicBezTo>
                  <a:pt x="2780472" y="-12393"/>
                  <a:pt x="2851010" y="37205"/>
                  <a:pt x="2997122" y="0"/>
                </a:cubicBezTo>
                <a:cubicBezTo>
                  <a:pt x="3143234" y="-37205"/>
                  <a:pt x="3382544" y="46887"/>
                  <a:pt x="3596546" y="0"/>
                </a:cubicBezTo>
                <a:cubicBezTo>
                  <a:pt x="3810548" y="-46887"/>
                  <a:pt x="3822438" y="47364"/>
                  <a:pt x="4028132" y="0"/>
                </a:cubicBezTo>
                <a:cubicBezTo>
                  <a:pt x="4233826" y="-47364"/>
                  <a:pt x="4429078" y="13052"/>
                  <a:pt x="4543637" y="0"/>
                </a:cubicBezTo>
                <a:cubicBezTo>
                  <a:pt x="4658197" y="-13052"/>
                  <a:pt x="4782201" y="41737"/>
                  <a:pt x="4975222" y="0"/>
                </a:cubicBezTo>
                <a:cubicBezTo>
                  <a:pt x="5168244" y="-41737"/>
                  <a:pt x="5467351" y="37309"/>
                  <a:pt x="5658566" y="0"/>
                </a:cubicBezTo>
                <a:cubicBezTo>
                  <a:pt x="5849781" y="-37309"/>
                  <a:pt x="5987926" y="11990"/>
                  <a:pt x="6257990" y="0"/>
                </a:cubicBezTo>
                <a:cubicBezTo>
                  <a:pt x="6528054" y="-11990"/>
                  <a:pt x="6653191" y="33815"/>
                  <a:pt x="6773495" y="0"/>
                </a:cubicBezTo>
                <a:cubicBezTo>
                  <a:pt x="6893799" y="-33815"/>
                  <a:pt x="7273563" y="26459"/>
                  <a:pt x="7456839" y="0"/>
                </a:cubicBezTo>
                <a:cubicBezTo>
                  <a:pt x="7640115" y="-26459"/>
                  <a:pt x="8074320" y="45693"/>
                  <a:pt x="8391941" y="0"/>
                </a:cubicBezTo>
                <a:cubicBezTo>
                  <a:pt x="8417577" y="88357"/>
                  <a:pt x="8366490" y="211840"/>
                  <a:pt x="8391941" y="289310"/>
                </a:cubicBezTo>
                <a:cubicBezTo>
                  <a:pt x="8417392" y="366780"/>
                  <a:pt x="8378528" y="471531"/>
                  <a:pt x="8391941" y="615553"/>
                </a:cubicBezTo>
                <a:cubicBezTo>
                  <a:pt x="8216736" y="657695"/>
                  <a:pt x="7848787" y="576987"/>
                  <a:pt x="7708597" y="615553"/>
                </a:cubicBezTo>
                <a:cubicBezTo>
                  <a:pt x="7568407" y="654119"/>
                  <a:pt x="7392266" y="563010"/>
                  <a:pt x="7193092" y="615553"/>
                </a:cubicBezTo>
                <a:cubicBezTo>
                  <a:pt x="6993919" y="668096"/>
                  <a:pt x="6807679" y="586360"/>
                  <a:pt x="6593668" y="615553"/>
                </a:cubicBezTo>
                <a:cubicBezTo>
                  <a:pt x="6379657" y="644746"/>
                  <a:pt x="6247365" y="561932"/>
                  <a:pt x="5994244" y="615553"/>
                </a:cubicBezTo>
                <a:cubicBezTo>
                  <a:pt x="5741123" y="669174"/>
                  <a:pt x="5653968" y="576115"/>
                  <a:pt x="5562658" y="615553"/>
                </a:cubicBezTo>
                <a:cubicBezTo>
                  <a:pt x="5471348" y="654991"/>
                  <a:pt x="5304305" y="604207"/>
                  <a:pt x="5214992" y="615553"/>
                </a:cubicBezTo>
                <a:cubicBezTo>
                  <a:pt x="5125679" y="626899"/>
                  <a:pt x="4852320" y="544125"/>
                  <a:pt x="4531648" y="615553"/>
                </a:cubicBezTo>
                <a:cubicBezTo>
                  <a:pt x="4210976" y="686981"/>
                  <a:pt x="4194259" y="555487"/>
                  <a:pt x="3932224" y="615553"/>
                </a:cubicBezTo>
                <a:cubicBezTo>
                  <a:pt x="3670189" y="675619"/>
                  <a:pt x="3449327" y="614136"/>
                  <a:pt x="3248880" y="615553"/>
                </a:cubicBezTo>
                <a:cubicBezTo>
                  <a:pt x="3048433" y="616970"/>
                  <a:pt x="2849172" y="592105"/>
                  <a:pt x="2733375" y="615553"/>
                </a:cubicBezTo>
                <a:cubicBezTo>
                  <a:pt x="2617578" y="639001"/>
                  <a:pt x="2504970" y="580520"/>
                  <a:pt x="2385709" y="615553"/>
                </a:cubicBezTo>
                <a:cubicBezTo>
                  <a:pt x="2266448" y="650586"/>
                  <a:pt x="1990428" y="558882"/>
                  <a:pt x="1870204" y="615553"/>
                </a:cubicBezTo>
                <a:cubicBezTo>
                  <a:pt x="1749981" y="672224"/>
                  <a:pt x="1339579" y="610418"/>
                  <a:pt x="1186860" y="615553"/>
                </a:cubicBezTo>
                <a:cubicBezTo>
                  <a:pt x="1034141" y="620688"/>
                  <a:pt x="859742" y="605034"/>
                  <a:pt x="755275" y="615553"/>
                </a:cubicBezTo>
                <a:cubicBezTo>
                  <a:pt x="650808" y="626072"/>
                  <a:pt x="372336" y="607751"/>
                  <a:pt x="0" y="615553"/>
                </a:cubicBezTo>
                <a:cubicBezTo>
                  <a:pt x="-30616" y="513030"/>
                  <a:pt x="960" y="422324"/>
                  <a:pt x="0" y="320088"/>
                </a:cubicBezTo>
                <a:cubicBezTo>
                  <a:pt x="-960" y="217853"/>
                  <a:pt x="31692" y="10153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từ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CF8CC24-F935-4405-80F0-96A6E6156D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 rot="1498483">
            <a:off x="2363345" y="3730872"/>
            <a:ext cx="1400961" cy="83963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C1002047-64C4-48F0-BFC5-722C5EBFF612}"/>
              </a:ext>
            </a:extLst>
          </p:cNvPr>
          <p:cNvSpPr/>
          <p:nvPr/>
        </p:nvSpPr>
        <p:spPr>
          <a:xfrm rot="1498483">
            <a:off x="3020691" y="4050262"/>
            <a:ext cx="277354" cy="27735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BD90B4-6549-4E0B-BDEA-DABF4FCC47A8}"/>
              </a:ext>
            </a:extLst>
          </p:cNvPr>
          <p:cNvSpPr txBox="1"/>
          <p:nvPr/>
        </p:nvSpPr>
        <p:spPr>
          <a:xfrm rot="1498483">
            <a:off x="2805000" y="3921499"/>
            <a:ext cx="707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573E5D2-75A5-458F-8BD7-E34FA8AB74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 rot="16626856">
            <a:off x="3065862" y="4856753"/>
            <a:ext cx="1331731" cy="75110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6E2FB4D9-CE09-4AB9-8502-C27B15D51409}"/>
              </a:ext>
            </a:extLst>
          </p:cNvPr>
          <p:cNvSpPr/>
          <p:nvPr/>
        </p:nvSpPr>
        <p:spPr>
          <a:xfrm rot="16833574">
            <a:off x="3623780" y="4999751"/>
            <a:ext cx="251235" cy="2512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F85F6D-7C4F-495A-8AD3-5F05BD61BC4A}"/>
              </a:ext>
            </a:extLst>
          </p:cNvPr>
          <p:cNvSpPr txBox="1"/>
          <p:nvPr/>
        </p:nvSpPr>
        <p:spPr>
          <a:xfrm>
            <a:off x="3018358" y="4823391"/>
            <a:ext cx="148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6AD84EF-8BC7-4CC6-B446-A1CA46CBA1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rot="19668348" flipH="1">
            <a:off x="3825175" y="3758408"/>
            <a:ext cx="1124054" cy="59949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EC7133D3-C740-4A5A-B1BA-1F1CA1C04E0C}"/>
              </a:ext>
            </a:extLst>
          </p:cNvPr>
          <p:cNvSpPr/>
          <p:nvPr/>
        </p:nvSpPr>
        <p:spPr>
          <a:xfrm rot="19668348">
            <a:off x="4274248" y="3979474"/>
            <a:ext cx="217038" cy="23272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841ADA-D56C-4E87-A5B9-5F8D1F15B42A}"/>
              </a:ext>
            </a:extLst>
          </p:cNvPr>
          <p:cNvSpPr txBox="1"/>
          <p:nvPr/>
        </p:nvSpPr>
        <p:spPr>
          <a:xfrm rot="19668348">
            <a:off x="3851188" y="3855166"/>
            <a:ext cx="1066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67C5A92-2EE2-4C95-B67C-FD70CA469400}"/>
              </a:ext>
            </a:extLst>
          </p:cNvPr>
          <p:cNvGrpSpPr/>
          <p:nvPr/>
        </p:nvGrpSpPr>
        <p:grpSpPr>
          <a:xfrm>
            <a:off x="12368893" y="2273370"/>
            <a:ext cx="1940609" cy="1037467"/>
            <a:chOff x="232593" y="2162933"/>
            <a:chExt cx="1940609" cy="103746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B0F7CD1-AE33-4E51-AD4F-F08B11A29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A18F643-79D2-4E01-BC72-841FD85499BC}"/>
                </a:ext>
              </a:extLst>
            </p:cNvPr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E274BC-3F85-4F3F-917D-071A31F1BC18}"/>
              </a:ext>
            </a:extLst>
          </p:cNvPr>
          <p:cNvGrpSpPr/>
          <p:nvPr/>
        </p:nvGrpSpPr>
        <p:grpSpPr>
          <a:xfrm>
            <a:off x="-1990858" y="3212635"/>
            <a:ext cx="1861509" cy="980921"/>
            <a:chOff x="6282942" y="940101"/>
            <a:chExt cx="1861509" cy="98092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D2D626C-D75F-4E27-9693-7F4EA753D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/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0B56CC-C1D0-4429-8E40-503CC7556A42}"/>
                </a:ext>
              </a:extLst>
            </p:cNvPr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A825C7-16F1-4AE2-BD48-ACAFE658BB4C}"/>
              </a:ext>
            </a:extLst>
          </p:cNvPr>
          <p:cNvGrpSpPr/>
          <p:nvPr/>
        </p:nvGrpSpPr>
        <p:grpSpPr>
          <a:xfrm>
            <a:off x="-2144538" y="4091471"/>
            <a:ext cx="1863867" cy="1015242"/>
            <a:chOff x="6280584" y="3809712"/>
            <a:chExt cx="1863867" cy="101524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E587831-63CC-43E1-9240-B3433C35E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BF76BB0-904F-4425-A8E8-08155B1035DD}"/>
                </a:ext>
              </a:extLst>
            </p:cNvPr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FB435F1-71B1-42FC-9600-72B612B22D51}"/>
              </a:ext>
            </a:extLst>
          </p:cNvPr>
          <p:cNvGrpSpPr/>
          <p:nvPr/>
        </p:nvGrpSpPr>
        <p:grpSpPr>
          <a:xfrm>
            <a:off x="-2083086" y="3491118"/>
            <a:ext cx="1862604" cy="1324285"/>
            <a:chOff x="6366996" y="5222493"/>
            <a:chExt cx="1862604" cy="1324285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7A23519-E013-42AE-8843-D93097181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/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82FC14-701E-41A6-BBB6-FA385C705C4C}"/>
                </a:ext>
              </a:extLst>
            </p:cNvPr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4347CB6-1BE8-443C-B678-0A268AC572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99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2342959"/>
            <a:ext cx="4006673" cy="4345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55999" y="403373"/>
            <a:ext cx="1107999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4015998" y="2819400"/>
            <a:ext cx="76200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Làm thân nô lệ mà muốn xoá bỏ kiếp nô lệ thì sẽ thành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còn yên phận nô lệ thì mãi mãi là đầy tớ cho ng</a:t>
            </a:r>
            <a:r>
              <a:rPr lang="vi-VN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38028-69D0-48FD-A147-D3EACD1B13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0" y="371273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26134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945</TotalTime>
  <Words>843</Words>
  <Application>Microsoft Office PowerPoint</Application>
  <PresentationFormat>Widescreen</PresentationFormat>
  <Paragraphs>138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#9Slide07 SVNBango</vt:lpstr>
      <vt:lpstr>Arial</vt:lpstr>
      <vt:lpstr>#9Slide02 Noi dung dai</vt:lpstr>
      <vt:lpstr>#9Slide02 Tieu de dai</vt:lpstr>
      <vt:lpstr>Calibri</vt:lpstr>
      <vt:lpstr>#9Slide07 SVNDessert Menu Scrip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cp:keywords>9Slide</cp:keywords>
  <dc:description>9Slide.vn</dc:description>
  <cp:lastModifiedBy>Windows 10</cp:lastModifiedBy>
  <cp:revision>78</cp:revision>
  <dcterms:created xsi:type="dcterms:W3CDTF">2021-12-28T14:59:54Z</dcterms:created>
  <dcterms:modified xsi:type="dcterms:W3CDTF">2024-01-15T02:29:37Z</dcterms:modified>
  <cp:category>9Slide.vn</cp:category>
  <cp:contentStatus>9Slide</cp:contentStatus>
</cp:coreProperties>
</file>