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31"/>
  </p:notesMasterIdLst>
  <p:sldIdLst>
    <p:sldId id="2007577166" r:id="rId3"/>
    <p:sldId id="256" r:id="rId4"/>
    <p:sldId id="257" r:id="rId5"/>
    <p:sldId id="310" r:id="rId6"/>
    <p:sldId id="311" r:id="rId7"/>
    <p:sldId id="312" r:id="rId8"/>
    <p:sldId id="313" r:id="rId9"/>
    <p:sldId id="260" r:id="rId10"/>
    <p:sldId id="2007577192" r:id="rId11"/>
    <p:sldId id="2007577179" r:id="rId12"/>
    <p:sldId id="261" r:id="rId13"/>
    <p:sldId id="2007577193" r:id="rId14"/>
    <p:sldId id="2007577182" r:id="rId15"/>
    <p:sldId id="2007577183" r:id="rId16"/>
    <p:sldId id="2007577184" r:id="rId17"/>
    <p:sldId id="2007577194" r:id="rId18"/>
    <p:sldId id="367" r:id="rId19"/>
    <p:sldId id="272" r:id="rId20"/>
    <p:sldId id="273" r:id="rId21"/>
    <p:sldId id="274" r:id="rId22"/>
    <p:sldId id="275" r:id="rId23"/>
    <p:sldId id="2007577188" r:id="rId24"/>
    <p:sldId id="2007577195" r:id="rId25"/>
    <p:sldId id="299" r:id="rId26"/>
    <p:sldId id="2007577196" r:id="rId27"/>
    <p:sldId id="2007577186" r:id="rId28"/>
    <p:sldId id="2007577197" r:id="rId29"/>
    <p:sldId id="200757719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02C08"/>
    <a:srgbClr val="833C0B"/>
    <a:srgbClr val="A47D00"/>
    <a:srgbClr val="FFCCCC"/>
    <a:srgbClr val="CC3300"/>
    <a:srgbClr val="008000"/>
    <a:srgbClr val="D76213"/>
    <a:srgbClr val="572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AE284-24E3-48AC-9210-516F63B4E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32257-09AB-4886-834F-40466C6BC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48B70-2649-45C4-B89C-B24DEFB55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DE042-375E-4910-BA6D-7AE632EA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392E0-F08B-4481-B6ED-94DE2D1CF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8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043BD-BDEA-4911-81BC-A02F75B2F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A6A73-BA7E-4735-BE05-0C81BDDFA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5DE83-E0A3-4455-A918-A3DBDD11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9CA15-56DF-4183-92D4-5EF314B39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4EAFA-0BAF-41AB-AB19-9799D8AE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6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F75AE6-5F03-486A-A6E0-318BEBF933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EE485-7474-4DA6-B5CB-E4BDA79D0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B8E63-1EE6-498B-A1A3-4787871B0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FB0E8-27A8-4039-8197-B8C092CC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F40F9-A407-4AA9-86C1-E787AF46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0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68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6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95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1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>
                <a:solidFill>
                  <a:prstClr val="black"/>
                </a:solidFill>
              </a:rPr>
              <a:pPr/>
              <a:t>3/9/2024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6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00297-DA59-49EB-879C-379D2FD2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76969-5B3C-4B02-A7CA-8F20B5FA4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8089B-98E0-4A00-9F95-9B64603C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BFC46-A008-40F6-AC13-4A7ABE81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3CB64-9364-4B31-8305-BC3528A6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2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4167D-AC66-4ABD-8243-A379978E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4327C-5831-4810-8B44-C583592FE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36D77-8F42-4D53-AEA1-B30C6AE90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7F171-AA87-4C6B-9FEE-FEBD6362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03B3F-3F78-46AB-95EF-A7A7A670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2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FF8CE-3B4A-484A-8EAA-BDAE948CA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F8AB4-FC70-4034-A18E-9A99A0C9F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0137B-F24B-4200-AECD-02F7E8655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66230-5B79-4C02-A741-38E71DFD7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DF202-B05E-4DD6-A939-DFBF18A40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11E0E-D161-4F1B-B996-234BA525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4844-9C32-49EC-AB39-80A33CAD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7DC3C-8D49-4295-9890-C21AED252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12745-2BC8-4566-81F1-E51D83D2D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960203-EBD3-4ED7-B0D9-35BA88719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E2AD7-4D6D-4CA0-BFE8-76388A356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AD33BB-B9B1-474B-9ABB-7B47A27C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D8788-2E05-494E-B430-F9AE510FE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510DAF-9B01-4B8C-A5F2-FADF80F8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3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079A4-1386-4CEB-BF5A-F7BB900D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6E837C-3A9B-4388-B4E8-0E9858E2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24233-6893-4056-AEFC-F36357C3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2D4DA-3218-4692-8892-E5B2448F2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6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4B833A-4B29-4023-8488-C3A77CBA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596DFF-281B-44D3-BABD-298169DD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93C89-3651-429D-A28B-8F324B88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9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9DA44-E80B-42DE-893C-0190B47FF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5C0B8-825B-4BBD-8495-4C033E34A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FD0D0-2BD6-4C28-8063-BAA024E70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7B0D1-804E-4263-9729-E3EA2A51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23D76-4ACE-4327-9FC9-6817221C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53E21-4D6C-4463-B23A-5F8F3336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3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804B8-D457-44FA-A1BC-0B4ECB7EF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DCE77-2AA9-4017-B47D-D100C0C5F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411B3-17D9-448A-A8E9-86EA3FD1D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14F5F-B3F4-44E1-9D9F-9981BB0D2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4FD7A-83E8-4E3A-8E49-66641F1AE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EAB74-2BF6-44A4-B375-19D6F8B4A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5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2EDD17-921A-4252-B179-AF77886E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1710B-E257-4C33-8A98-9EE21FB73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AF3AA-9998-4FB0-A3FD-F3C2E5E87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8775A-F49B-440C-B0A1-14B1DE6D4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21A82-7150-4669-8EEA-8AEDBD5A6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8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5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11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microsoft.com/office/2007/relationships/hdphoto" Target="../media/hdphoto6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microsoft.com/office/2007/relationships/hdphoto" Target="../media/hdphoto5.wdp"/><Relationship Id="rId4" Type="http://schemas.openxmlformats.org/officeDocument/2006/relationships/image" Target="../media/image34.png"/><Relationship Id="rId9" Type="http://schemas.microsoft.com/office/2007/relationships/hdphoto" Target="../media/hdphoto7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3.gif"/><Relationship Id="rId21" Type="http://schemas.openxmlformats.org/officeDocument/2006/relationships/slide" Target="slide7.xml"/><Relationship Id="rId7" Type="http://schemas.openxmlformats.org/officeDocument/2006/relationships/slide" Target="slide10.xml"/><Relationship Id="rId12" Type="http://schemas.openxmlformats.org/officeDocument/2006/relationships/image" Target="../media/image11.png"/><Relationship Id="rId17" Type="http://schemas.openxmlformats.org/officeDocument/2006/relationships/slide" Target="slide5.xml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5" Type="http://schemas.openxmlformats.org/officeDocument/2006/relationships/image" Target="../media/image5.gif"/><Relationship Id="rId15" Type="http://schemas.openxmlformats.org/officeDocument/2006/relationships/slide" Target="slide4.xml"/><Relationship Id="rId23" Type="http://schemas.openxmlformats.org/officeDocument/2006/relationships/image" Target="../media/image18.png"/><Relationship Id="rId10" Type="http://schemas.openxmlformats.org/officeDocument/2006/relationships/image" Target="../media/image9.png"/><Relationship Id="rId19" Type="http://schemas.openxmlformats.org/officeDocument/2006/relationships/slide" Target="slide6.xml"/><Relationship Id="rId4" Type="http://schemas.openxmlformats.org/officeDocument/2006/relationships/image" Target="../media/image4.gif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tmp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 defTabSz="914377"/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7" y="14347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 defTabSz="914377"/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8129" y="2927062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14377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14377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14377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7" y="2867442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5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8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 defTabSz="914377"/>
            <a:r>
              <a:rPr lang="en-US" sz="4000" b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Tuần 26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42204" y="364841"/>
            <a:ext cx="955040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 defTabSz="914377"/>
            <a:r>
              <a:rPr lang="en-US" sz="6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Hành</a:t>
            </a:r>
            <a:r>
              <a:rPr lang="en-US" sz="60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tinh</a:t>
            </a:r>
            <a:r>
              <a:rPr lang="en-US" sz="60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xanh</a:t>
            </a:r>
            <a:r>
              <a:rPr lang="en-US" sz="60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60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em</a:t>
            </a:r>
            <a:endParaRPr lang="en-US" sz="6000" b="1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 defTabSz="914377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Bài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  <a:p>
            <a:pPr algn="ctr" defTabSz="914377"/>
            <a:r>
              <a:rPr lang="en-US" sz="4267" b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16</a:t>
            </a:r>
            <a:endParaRPr lang="en-US" sz="4267" b="1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47357" y="312174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 defTabSz="914377"/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Tạm biệt cánh cam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6470" y="471973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 defTabSz="914377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Đọc – tiết 1 + 2</a:t>
            </a:r>
          </a:p>
        </p:txBody>
      </p:sp>
    </p:spTree>
    <p:extLst>
      <p:ext uri="{BB962C8B-B14F-4D97-AF65-F5344CB8AC3E}">
        <p14:creationId xmlns:p14="http://schemas.microsoft.com/office/powerpoint/2010/main" val="11070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223886" y="22043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3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2027834" y="1481446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850145" y="1261482"/>
            <a:ext cx="6491709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85772" y="3429000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08083" y="2946888"/>
            <a:ext cx="6491707" cy="174670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5792726" y="5448184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6615037" y="5136520"/>
            <a:ext cx="5014677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miêu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78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2914" y="331590"/>
            <a:ext cx="512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509" y="881314"/>
            <a:ext cx="11102981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tễnh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lẳn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(Minh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9647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2914" y="318338"/>
            <a:ext cx="512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552" y="640983"/>
            <a:ext cx="11102981" cy="614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tễnh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nệ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lẳn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(Minh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2" y="725494"/>
            <a:ext cx="466656" cy="440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2" y="2274085"/>
            <a:ext cx="434715" cy="434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7" y="4280991"/>
            <a:ext cx="429698" cy="42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73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4630" y="343052"/>
            <a:ext cx="5123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249" y="1024496"/>
            <a:ext cx="11293981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lạc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Chân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tễnh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quá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lọ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đựng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đầy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cỏ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trở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xíu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481503-7F2D-4E31-8E45-F106C07FD7A6}"/>
              </a:ext>
            </a:extLst>
          </p:cNvPr>
          <p:cNvCxnSpPr>
            <a:cxnSpLocks/>
          </p:cNvCxnSpPr>
          <p:nvPr/>
        </p:nvCxnSpPr>
        <p:spPr>
          <a:xfrm>
            <a:off x="2125137" y="2378935"/>
            <a:ext cx="1302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BD7FADD-5A5F-421F-B528-EBD86FAC83EB}"/>
              </a:ext>
            </a:extLst>
          </p:cNvPr>
          <p:cNvSpPr txBox="1"/>
          <p:nvPr/>
        </p:nvSpPr>
        <p:spPr>
          <a:xfrm>
            <a:off x="852366" y="4551387"/>
            <a:ext cx="8683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tễnh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00731C-241B-4998-B954-3B606D8F8F87}"/>
              </a:ext>
            </a:extLst>
          </p:cNvPr>
          <p:cNvCxnSpPr>
            <a:cxnSpLocks/>
          </p:cNvCxnSpPr>
          <p:nvPr/>
        </p:nvCxnSpPr>
        <p:spPr>
          <a:xfrm>
            <a:off x="623037" y="3847971"/>
            <a:ext cx="1343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0A3106E-C728-4FCB-BB58-26A88201C010}"/>
              </a:ext>
            </a:extLst>
          </p:cNvPr>
          <p:cNvSpPr txBox="1"/>
          <p:nvPr/>
        </p:nvSpPr>
        <p:spPr>
          <a:xfrm>
            <a:off x="909185" y="4599273"/>
            <a:ext cx="10022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xíu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nhỏ, như không còn nhỏ hơn được nữa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72" y="1274592"/>
            <a:ext cx="350605" cy="33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3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747" y="777927"/>
            <a:ext cx="11422505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nệ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lẳn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C616C3-2A0D-4EBD-8F30-46867D5BD797}"/>
              </a:ext>
            </a:extLst>
          </p:cNvPr>
          <p:cNvCxnSpPr>
            <a:cxnSpLocks/>
          </p:cNvCxnSpPr>
          <p:nvPr/>
        </p:nvCxnSpPr>
        <p:spPr>
          <a:xfrm>
            <a:off x="6931713" y="1418800"/>
            <a:ext cx="1302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2EC1C21-A046-454F-895A-EB1FBEE55D6B}"/>
              </a:ext>
            </a:extLst>
          </p:cNvPr>
          <p:cNvSpPr txBox="1"/>
          <p:nvPr/>
        </p:nvSpPr>
        <p:spPr>
          <a:xfrm>
            <a:off x="776512" y="4817628"/>
            <a:ext cx="10393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20BFDF-D325-40D9-B0F1-32220520488C}"/>
              </a:ext>
            </a:extLst>
          </p:cNvPr>
          <p:cNvCxnSpPr>
            <a:cxnSpLocks/>
          </p:cNvCxnSpPr>
          <p:nvPr/>
        </p:nvCxnSpPr>
        <p:spPr>
          <a:xfrm>
            <a:off x="6535064" y="2138328"/>
            <a:ext cx="1076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7313D06-8EA8-4C23-96B4-FEC3E6A1C72A}"/>
              </a:ext>
            </a:extLst>
          </p:cNvPr>
          <p:cNvSpPr txBox="1"/>
          <p:nvPr/>
        </p:nvSpPr>
        <p:spPr>
          <a:xfrm>
            <a:off x="776512" y="4848849"/>
            <a:ext cx="10393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56" y="988957"/>
            <a:ext cx="434715" cy="4347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9FDD0A-A1E3-477F-8337-375A71558B84}"/>
              </a:ext>
            </a:extLst>
          </p:cNvPr>
          <p:cNvSpPr txBox="1"/>
          <p:nvPr/>
        </p:nvSpPr>
        <p:spPr>
          <a:xfrm>
            <a:off x="827948" y="4648794"/>
            <a:ext cx="10707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non.                                                                                                                                                                 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E49AC38-05B5-4CE2-A6BF-4CC7EE7CCEEF}"/>
              </a:ext>
            </a:extLst>
          </p:cNvPr>
          <p:cNvCxnSpPr/>
          <p:nvPr/>
        </p:nvCxnSpPr>
        <p:spPr>
          <a:xfrm flipH="1">
            <a:off x="3266501" y="4907019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FA3E6D-D42A-43AF-8503-D741154DC3AB}"/>
              </a:ext>
            </a:extLst>
          </p:cNvPr>
          <p:cNvCxnSpPr/>
          <p:nvPr/>
        </p:nvCxnSpPr>
        <p:spPr>
          <a:xfrm flipH="1">
            <a:off x="7302648" y="4867284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0D7082-C4C0-4030-99BB-D552E9A83F8B}"/>
              </a:ext>
            </a:extLst>
          </p:cNvPr>
          <p:cNvCxnSpPr/>
          <p:nvPr/>
        </p:nvCxnSpPr>
        <p:spPr>
          <a:xfrm flipH="1">
            <a:off x="9912879" y="4867283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A3FE1F-4497-435A-94E7-2DF71E47FE3A}"/>
              </a:ext>
            </a:extLst>
          </p:cNvPr>
          <p:cNvGrpSpPr/>
          <p:nvPr/>
        </p:nvGrpSpPr>
        <p:grpSpPr>
          <a:xfrm>
            <a:off x="5293854" y="5577592"/>
            <a:ext cx="190500" cy="404093"/>
            <a:chOff x="4822172" y="6138259"/>
            <a:chExt cx="190500" cy="40409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CC14B5B-B2E0-406D-AE66-B2D420590AD9}"/>
                </a:ext>
              </a:extLst>
            </p:cNvPr>
            <p:cNvCxnSpPr/>
            <p:nvPr/>
          </p:nvCxnSpPr>
          <p:spPr>
            <a:xfrm flipH="1">
              <a:off x="490599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015D726-BE97-4DC6-8980-92D7BFDC6233}"/>
                </a:ext>
              </a:extLst>
            </p:cNvPr>
            <p:cNvCxnSpPr/>
            <p:nvPr/>
          </p:nvCxnSpPr>
          <p:spPr>
            <a:xfrm flipH="1">
              <a:off x="482217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872B4D-203A-40E0-9047-432C2528B977}"/>
              </a:ext>
            </a:extLst>
          </p:cNvPr>
          <p:cNvCxnSpPr/>
          <p:nvPr/>
        </p:nvCxnSpPr>
        <p:spPr>
          <a:xfrm flipH="1">
            <a:off x="2406692" y="3292965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A8DE21E-B216-4E87-BBF3-1CFBA1A73217}"/>
              </a:ext>
            </a:extLst>
          </p:cNvPr>
          <p:cNvCxnSpPr/>
          <p:nvPr/>
        </p:nvCxnSpPr>
        <p:spPr>
          <a:xfrm flipH="1">
            <a:off x="6442839" y="3253230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5DABA9-7647-488A-B3AD-088B6C2D8966}"/>
              </a:ext>
            </a:extLst>
          </p:cNvPr>
          <p:cNvCxnSpPr/>
          <p:nvPr/>
        </p:nvCxnSpPr>
        <p:spPr>
          <a:xfrm flipH="1">
            <a:off x="9053070" y="3253229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CCDC8D0-2107-441B-B81A-7304C98CCB46}"/>
              </a:ext>
            </a:extLst>
          </p:cNvPr>
          <p:cNvGrpSpPr/>
          <p:nvPr/>
        </p:nvGrpSpPr>
        <p:grpSpPr>
          <a:xfrm>
            <a:off x="3587884" y="3996586"/>
            <a:ext cx="190500" cy="404093"/>
            <a:chOff x="4822172" y="6138259"/>
            <a:chExt cx="190500" cy="40409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BED457B-3727-45D5-8D0D-B2F1A484C147}"/>
                </a:ext>
              </a:extLst>
            </p:cNvPr>
            <p:cNvCxnSpPr/>
            <p:nvPr/>
          </p:nvCxnSpPr>
          <p:spPr>
            <a:xfrm flipH="1">
              <a:off x="490599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FDFA25-182A-462C-9573-62D1BE3298FD}"/>
                </a:ext>
              </a:extLst>
            </p:cNvPr>
            <p:cNvCxnSpPr/>
            <p:nvPr/>
          </p:nvCxnSpPr>
          <p:spPr>
            <a:xfrm flipH="1">
              <a:off x="482217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885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6075" y="855334"/>
            <a:ext cx="11302583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9" y="1051026"/>
            <a:ext cx="429698" cy="4296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4E1C9A-D3D0-4880-9762-DE1740A07A9C}"/>
              </a:ext>
            </a:extLst>
          </p:cNvPr>
          <p:cNvSpPr txBox="1"/>
          <p:nvPr/>
        </p:nvSpPr>
        <p:spPr>
          <a:xfrm>
            <a:off x="931478" y="4583345"/>
            <a:ext cx="10329043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                                                                   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480BFF-6295-41F2-8708-96F8F742EEB7}"/>
              </a:ext>
            </a:extLst>
          </p:cNvPr>
          <p:cNvCxnSpPr/>
          <p:nvPr/>
        </p:nvCxnSpPr>
        <p:spPr>
          <a:xfrm flipH="1">
            <a:off x="5683273" y="4878895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8F79B4-9BCD-4B8C-8B70-33B12C2D2E29}"/>
              </a:ext>
            </a:extLst>
          </p:cNvPr>
          <p:cNvCxnSpPr/>
          <p:nvPr/>
        </p:nvCxnSpPr>
        <p:spPr>
          <a:xfrm flipH="1">
            <a:off x="8092762" y="4888202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BC761B-ED22-424A-A2C5-9DA155EB6730}"/>
              </a:ext>
            </a:extLst>
          </p:cNvPr>
          <p:cNvCxnSpPr/>
          <p:nvPr/>
        </p:nvCxnSpPr>
        <p:spPr>
          <a:xfrm flipH="1">
            <a:off x="2626763" y="5592186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8DBBA3-30D7-45D9-BFEF-123D409082DD}"/>
              </a:ext>
            </a:extLst>
          </p:cNvPr>
          <p:cNvGrpSpPr/>
          <p:nvPr/>
        </p:nvGrpSpPr>
        <p:grpSpPr>
          <a:xfrm>
            <a:off x="8147354" y="5592187"/>
            <a:ext cx="190500" cy="404093"/>
            <a:chOff x="4822172" y="6138259"/>
            <a:chExt cx="190500" cy="40409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4D790EA-AE34-42A3-A010-4DFB621C11D6}"/>
                </a:ext>
              </a:extLst>
            </p:cNvPr>
            <p:cNvCxnSpPr/>
            <p:nvPr/>
          </p:nvCxnSpPr>
          <p:spPr>
            <a:xfrm flipH="1">
              <a:off x="490599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EA52E0-36B6-45CF-8CA0-26ACC2A18DC1}"/>
                </a:ext>
              </a:extLst>
            </p:cNvPr>
            <p:cNvCxnSpPr/>
            <p:nvPr/>
          </p:nvCxnSpPr>
          <p:spPr>
            <a:xfrm flipH="1">
              <a:off x="482217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5C90C3-0E78-40F7-ADA1-205FF54C6296}"/>
              </a:ext>
            </a:extLst>
          </p:cNvPr>
          <p:cNvCxnSpPr/>
          <p:nvPr/>
        </p:nvCxnSpPr>
        <p:spPr>
          <a:xfrm flipH="1">
            <a:off x="10947730" y="2651891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86F3E3-A668-443E-AADB-318FFF3F3010}"/>
              </a:ext>
            </a:extLst>
          </p:cNvPr>
          <p:cNvCxnSpPr/>
          <p:nvPr/>
        </p:nvCxnSpPr>
        <p:spPr>
          <a:xfrm flipH="1">
            <a:off x="2996900" y="3323753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EFF10F-AF91-4CF6-B843-8C64FEEBED0D}"/>
              </a:ext>
            </a:extLst>
          </p:cNvPr>
          <p:cNvCxnSpPr/>
          <p:nvPr/>
        </p:nvCxnSpPr>
        <p:spPr>
          <a:xfrm flipH="1">
            <a:off x="7555941" y="3323753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465930-0819-4300-AAEB-F7524C1D3440}"/>
              </a:ext>
            </a:extLst>
          </p:cNvPr>
          <p:cNvGrpSpPr/>
          <p:nvPr/>
        </p:nvGrpSpPr>
        <p:grpSpPr>
          <a:xfrm>
            <a:off x="2436263" y="4111011"/>
            <a:ext cx="190500" cy="404093"/>
            <a:chOff x="4822172" y="6138259"/>
            <a:chExt cx="190500" cy="40409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E6A017A-D163-449C-9895-325DA0483A55}"/>
                </a:ext>
              </a:extLst>
            </p:cNvPr>
            <p:cNvCxnSpPr/>
            <p:nvPr/>
          </p:nvCxnSpPr>
          <p:spPr>
            <a:xfrm flipH="1">
              <a:off x="490599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17505ED-46D4-4EDE-8446-6BBDF3B82737}"/>
                </a:ext>
              </a:extLst>
            </p:cNvPr>
            <p:cNvCxnSpPr/>
            <p:nvPr/>
          </p:nvCxnSpPr>
          <p:spPr>
            <a:xfrm flipH="1">
              <a:off x="482217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83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2914" y="318338"/>
            <a:ext cx="512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552" y="640983"/>
            <a:ext cx="11102981" cy="614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tễnh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nệ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lẳn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(Minh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2" y="725494"/>
            <a:ext cx="466656" cy="440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2" y="2274085"/>
            <a:ext cx="434715" cy="434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7" y="4280991"/>
            <a:ext cx="429698" cy="42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23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45" y="304165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20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3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marL="0" marR="0" lvl="0" indent="0" algn="ct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Trả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hỏi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156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49971" y="648006"/>
            <a:ext cx="10492058" cy="789702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5430" y="1829816"/>
            <a:ext cx="11071284" cy="298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4104993" y="3170283"/>
            <a:ext cx="6818814" cy="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131770" y="3903905"/>
            <a:ext cx="40101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4FB1614-F5B3-4874-872C-B71B5A8E85F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482" y="648006"/>
            <a:ext cx="826441" cy="7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21895" y="672117"/>
            <a:ext cx="10268251" cy="1147011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964" y="1987297"/>
            <a:ext cx="112086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khệ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nệ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5458825" y="4065907"/>
            <a:ext cx="60429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62914" y="5518631"/>
            <a:ext cx="4233302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587628" y="4797715"/>
            <a:ext cx="701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663473" y="4782725"/>
            <a:ext cx="9838343" cy="748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2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9833" y="32518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4310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44795" y="921491"/>
            <a:ext cx="6331796" cy="668770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074" y="1873017"/>
            <a:ext cx="11302583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8" y="2068709"/>
            <a:ext cx="429698" cy="429698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2665917" y="2467085"/>
            <a:ext cx="8817110" cy="247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787598" y="3226650"/>
            <a:ext cx="61620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6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5814" y="890714"/>
            <a:ext cx="9857716" cy="84158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76250" y="1982969"/>
            <a:ext cx="11239499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12700" indent="-203200" algn="just">
              <a:lnSpc>
                <a:spcPct val="150000"/>
              </a:lnSpc>
              <a:spcAft>
                <a:spcPts val="370"/>
              </a:spcAft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loài động vật nên được sống trong môi trường phù hợp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 chúng. Chỉ có ở trong môi trư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phù hợp, chúng 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thoải mái và khoẻ mạnh.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294A48-5128-4508-BFB7-94AD3F5984A4}"/>
              </a:ext>
            </a:extLst>
          </p:cNvPr>
          <p:cNvSpPr txBox="1"/>
          <p:nvPr/>
        </p:nvSpPr>
        <p:spPr>
          <a:xfrm>
            <a:off x="1189056" y="570256"/>
            <a:ext cx="8077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122795" y="1509176"/>
            <a:ext cx="9527552" cy="125455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Cần có ý thức bảo vệ và tôn trọng sự sống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của các loài vật trong thế giới tự nhiên.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66649" y="3046851"/>
            <a:ext cx="277092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2795" y="3656286"/>
            <a:ext cx="9895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3563C-5E26-448F-A7FC-5D6DDDEC298A}"/>
              </a:ext>
            </a:extLst>
          </p:cNvPr>
          <p:cNvSpPr txBox="1"/>
          <p:nvPr/>
        </p:nvSpPr>
        <p:spPr>
          <a:xfrm>
            <a:off x="3244827" y="579725"/>
            <a:ext cx="3238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2795" y="5280259"/>
            <a:ext cx="1051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82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5" grpId="0"/>
      <p:bldP spid="1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2914" y="264550"/>
            <a:ext cx="512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505" y="640983"/>
            <a:ext cx="10980862" cy="611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tễnh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nệ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lẳn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(Minh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26" y="855005"/>
            <a:ext cx="318732" cy="3011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15" y="2366318"/>
            <a:ext cx="296915" cy="296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26" y="4417180"/>
            <a:ext cx="293490" cy="29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9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1" y="304166"/>
            <a:ext cx="709593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1" y="304165"/>
            <a:ext cx="2302669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11082" y="3428277"/>
            <a:ext cx="5750567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algn="ctr" defTabSz="914153">
              <a:defRPr/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C9F349-E459-4B9A-BF79-E2A3E225ED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9249" y="-2465680"/>
            <a:ext cx="6534364" cy="1176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6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6741" y="512534"/>
            <a:ext cx="11152478" cy="180855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cam?</a:t>
            </a:r>
          </a:p>
          <a:p>
            <a:pPr algn="just"/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8051" y="1802093"/>
            <a:ext cx="3603856" cy="1551224"/>
            <a:chOff x="549644" y="1963240"/>
            <a:chExt cx="2112828" cy="1212579"/>
          </a:xfrm>
        </p:grpSpPr>
        <p:grpSp>
          <p:nvGrpSpPr>
            <p:cNvPr id="8" name="Group 7"/>
            <p:cNvGrpSpPr/>
            <p:nvPr/>
          </p:nvGrpSpPr>
          <p:grpSpPr>
            <a:xfrm>
              <a:off x="549644" y="1963240"/>
              <a:ext cx="2112828" cy="1212579"/>
              <a:chOff x="2414443" y="2061562"/>
              <a:chExt cx="2191056" cy="1257475"/>
            </a:xfrm>
          </p:grpSpPr>
          <p:pic>
            <p:nvPicPr>
              <p:cNvPr id="6" name="Picture 5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61" b="98485" l="870" r="99565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443" y="2061562"/>
                <a:ext cx="2191056" cy="1257475"/>
              </a:xfrm>
              <a:prstGeom prst="rect">
                <a:avLst/>
              </a:prstGeom>
            </p:spPr>
          </p:pic>
          <p:sp>
            <p:nvSpPr>
              <p:cNvPr id="7" name="Freeform 6"/>
              <p:cNvSpPr/>
              <p:nvPr/>
            </p:nvSpPr>
            <p:spPr>
              <a:xfrm>
                <a:off x="2831690" y="2595716"/>
                <a:ext cx="1406013" cy="403123"/>
              </a:xfrm>
              <a:custGeom>
                <a:avLst/>
                <a:gdLst>
                  <a:gd name="connsiteX0" fmla="*/ 9833 w 1406013"/>
                  <a:gd name="connsiteY0" fmla="*/ 49162 h 403123"/>
                  <a:gd name="connsiteX1" fmla="*/ 9833 w 1406013"/>
                  <a:gd name="connsiteY1" fmla="*/ 49162 h 403123"/>
                  <a:gd name="connsiteX2" fmla="*/ 511278 w 1406013"/>
                  <a:gd name="connsiteY2" fmla="*/ 39329 h 403123"/>
                  <a:gd name="connsiteX3" fmla="*/ 580104 w 1406013"/>
                  <a:gd name="connsiteY3" fmla="*/ 19665 h 403123"/>
                  <a:gd name="connsiteX4" fmla="*/ 639097 w 1406013"/>
                  <a:gd name="connsiteY4" fmla="*/ 9833 h 403123"/>
                  <a:gd name="connsiteX5" fmla="*/ 688258 w 1406013"/>
                  <a:gd name="connsiteY5" fmla="*/ 0 h 403123"/>
                  <a:gd name="connsiteX6" fmla="*/ 1238865 w 1406013"/>
                  <a:gd name="connsiteY6" fmla="*/ 9833 h 403123"/>
                  <a:gd name="connsiteX7" fmla="*/ 1297858 w 1406013"/>
                  <a:gd name="connsiteY7" fmla="*/ 49162 h 403123"/>
                  <a:gd name="connsiteX8" fmla="*/ 1356852 w 1406013"/>
                  <a:gd name="connsiteY8" fmla="*/ 78658 h 403123"/>
                  <a:gd name="connsiteX9" fmla="*/ 1386349 w 1406013"/>
                  <a:gd name="connsiteY9" fmla="*/ 98323 h 403123"/>
                  <a:gd name="connsiteX10" fmla="*/ 1406013 w 1406013"/>
                  <a:gd name="connsiteY10" fmla="*/ 157317 h 403123"/>
                  <a:gd name="connsiteX11" fmla="*/ 1396181 w 1406013"/>
                  <a:gd name="connsiteY11" fmla="*/ 294968 h 403123"/>
                  <a:gd name="connsiteX12" fmla="*/ 1366684 w 1406013"/>
                  <a:gd name="connsiteY12" fmla="*/ 314633 h 403123"/>
                  <a:gd name="connsiteX13" fmla="*/ 1297858 w 1406013"/>
                  <a:gd name="connsiteY13" fmla="*/ 353962 h 403123"/>
                  <a:gd name="connsiteX14" fmla="*/ 1101213 w 1406013"/>
                  <a:gd name="connsiteY14" fmla="*/ 373626 h 403123"/>
                  <a:gd name="connsiteX15" fmla="*/ 953729 w 1406013"/>
                  <a:gd name="connsiteY15" fmla="*/ 393291 h 403123"/>
                  <a:gd name="connsiteX16" fmla="*/ 855407 w 1406013"/>
                  <a:gd name="connsiteY16" fmla="*/ 403123 h 403123"/>
                  <a:gd name="connsiteX17" fmla="*/ 491613 w 1406013"/>
                  <a:gd name="connsiteY17" fmla="*/ 393291 h 403123"/>
                  <a:gd name="connsiteX18" fmla="*/ 462116 w 1406013"/>
                  <a:gd name="connsiteY18" fmla="*/ 383458 h 403123"/>
                  <a:gd name="connsiteX19" fmla="*/ 265471 w 1406013"/>
                  <a:gd name="connsiteY19" fmla="*/ 373626 h 403123"/>
                  <a:gd name="connsiteX20" fmla="*/ 235975 w 1406013"/>
                  <a:gd name="connsiteY20" fmla="*/ 363794 h 403123"/>
                  <a:gd name="connsiteX21" fmla="*/ 206478 w 1406013"/>
                  <a:gd name="connsiteY21" fmla="*/ 344129 h 403123"/>
                  <a:gd name="connsiteX22" fmla="*/ 157316 w 1406013"/>
                  <a:gd name="connsiteY22" fmla="*/ 334297 h 403123"/>
                  <a:gd name="connsiteX23" fmla="*/ 127820 w 1406013"/>
                  <a:gd name="connsiteY23" fmla="*/ 324465 h 403123"/>
                  <a:gd name="connsiteX24" fmla="*/ 68826 w 1406013"/>
                  <a:gd name="connsiteY24" fmla="*/ 314633 h 403123"/>
                  <a:gd name="connsiteX25" fmla="*/ 19665 w 1406013"/>
                  <a:gd name="connsiteY25" fmla="*/ 304800 h 403123"/>
                  <a:gd name="connsiteX26" fmla="*/ 0 w 1406013"/>
                  <a:gd name="connsiteY26" fmla="*/ 196646 h 403123"/>
                  <a:gd name="connsiteX27" fmla="*/ 9833 w 1406013"/>
                  <a:gd name="connsiteY27" fmla="*/ 137652 h 403123"/>
                  <a:gd name="connsiteX28" fmla="*/ 29497 w 1406013"/>
                  <a:gd name="connsiteY28" fmla="*/ 78658 h 403123"/>
                  <a:gd name="connsiteX29" fmla="*/ 9833 w 1406013"/>
                  <a:gd name="connsiteY29" fmla="*/ 49162 h 4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06013" h="403123">
                    <a:moveTo>
                      <a:pt x="9833" y="49162"/>
                    </a:moveTo>
                    <a:lnTo>
                      <a:pt x="9833" y="49162"/>
                    </a:lnTo>
                    <a:lnTo>
                      <a:pt x="511278" y="39329"/>
                    </a:lnTo>
                    <a:cubicBezTo>
                      <a:pt x="536881" y="38398"/>
                      <a:pt x="556026" y="25015"/>
                      <a:pt x="580104" y="19665"/>
                    </a:cubicBezTo>
                    <a:cubicBezTo>
                      <a:pt x="599565" y="15340"/>
                      <a:pt x="619483" y="13399"/>
                      <a:pt x="639097" y="9833"/>
                    </a:cubicBezTo>
                    <a:cubicBezTo>
                      <a:pt x="655539" y="6843"/>
                      <a:pt x="671871" y="3278"/>
                      <a:pt x="688258" y="0"/>
                    </a:cubicBezTo>
                    <a:lnTo>
                      <a:pt x="1238865" y="9833"/>
                    </a:lnTo>
                    <a:cubicBezTo>
                      <a:pt x="1271288" y="10932"/>
                      <a:pt x="1274806" y="29952"/>
                      <a:pt x="1297858" y="49162"/>
                    </a:cubicBezTo>
                    <a:cubicBezTo>
                      <a:pt x="1323270" y="70339"/>
                      <a:pt x="1327291" y="68805"/>
                      <a:pt x="1356852" y="78658"/>
                    </a:cubicBezTo>
                    <a:cubicBezTo>
                      <a:pt x="1366684" y="85213"/>
                      <a:pt x="1380086" y="88302"/>
                      <a:pt x="1386349" y="98323"/>
                    </a:cubicBezTo>
                    <a:cubicBezTo>
                      <a:pt x="1397335" y="115901"/>
                      <a:pt x="1406013" y="157317"/>
                      <a:pt x="1406013" y="157317"/>
                    </a:cubicBezTo>
                    <a:cubicBezTo>
                      <a:pt x="1402736" y="203201"/>
                      <a:pt x="1407338" y="250341"/>
                      <a:pt x="1396181" y="294968"/>
                    </a:cubicBezTo>
                    <a:cubicBezTo>
                      <a:pt x="1393315" y="306432"/>
                      <a:pt x="1375762" y="307068"/>
                      <a:pt x="1366684" y="314633"/>
                    </a:cubicBezTo>
                    <a:cubicBezTo>
                      <a:pt x="1325746" y="348748"/>
                      <a:pt x="1352509" y="345554"/>
                      <a:pt x="1297858" y="353962"/>
                    </a:cubicBezTo>
                    <a:cubicBezTo>
                      <a:pt x="1253118" y="360845"/>
                      <a:pt x="1141673" y="369580"/>
                      <a:pt x="1101213" y="373626"/>
                    </a:cubicBezTo>
                    <a:cubicBezTo>
                      <a:pt x="822036" y="401543"/>
                      <a:pt x="1156779" y="367909"/>
                      <a:pt x="953729" y="393291"/>
                    </a:cubicBezTo>
                    <a:cubicBezTo>
                      <a:pt x="921046" y="397376"/>
                      <a:pt x="888181" y="399846"/>
                      <a:pt x="855407" y="403123"/>
                    </a:cubicBezTo>
                    <a:cubicBezTo>
                      <a:pt x="734142" y="399846"/>
                      <a:pt x="612771" y="399349"/>
                      <a:pt x="491613" y="393291"/>
                    </a:cubicBezTo>
                    <a:cubicBezTo>
                      <a:pt x="481262" y="392773"/>
                      <a:pt x="472441" y="384356"/>
                      <a:pt x="462116" y="383458"/>
                    </a:cubicBezTo>
                    <a:cubicBezTo>
                      <a:pt x="396733" y="377772"/>
                      <a:pt x="331019" y="376903"/>
                      <a:pt x="265471" y="373626"/>
                    </a:cubicBezTo>
                    <a:cubicBezTo>
                      <a:pt x="255639" y="370349"/>
                      <a:pt x="245245" y="368429"/>
                      <a:pt x="235975" y="363794"/>
                    </a:cubicBezTo>
                    <a:cubicBezTo>
                      <a:pt x="225406" y="358509"/>
                      <a:pt x="217543" y="348278"/>
                      <a:pt x="206478" y="344129"/>
                    </a:cubicBezTo>
                    <a:cubicBezTo>
                      <a:pt x="190830" y="338261"/>
                      <a:pt x="173529" y="338350"/>
                      <a:pt x="157316" y="334297"/>
                    </a:cubicBezTo>
                    <a:cubicBezTo>
                      <a:pt x="147262" y="331783"/>
                      <a:pt x="137937" y="326713"/>
                      <a:pt x="127820" y="324465"/>
                    </a:cubicBezTo>
                    <a:cubicBezTo>
                      <a:pt x="108359" y="320140"/>
                      <a:pt x="88440" y="318199"/>
                      <a:pt x="68826" y="314633"/>
                    </a:cubicBezTo>
                    <a:cubicBezTo>
                      <a:pt x="52384" y="311643"/>
                      <a:pt x="36052" y="308078"/>
                      <a:pt x="19665" y="304800"/>
                    </a:cubicBezTo>
                    <a:cubicBezTo>
                      <a:pt x="5838" y="263319"/>
                      <a:pt x="0" y="252232"/>
                      <a:pt x="0" y="196646"/>
                    </a:cubicBezTo>
                    <a:cubicBezTo>
                      <a:pt x="0" y="176710"/>
                      <a:pt x="4998" y="156993"/>
                      <a:pt x="9833" y="137652"/>
                    </a:cubicBezTo>
                    <a:cubicBezTo>
                      <a:pt x="14860" y="117543"/>
                      <a:pt x="29497" y="99386"/>
                      <a:pt x="29497" y="78658"/>
                    </a:cubicBezTo>
                    <a:lnTo>
                      <a:pt x="9833" y="49162"/>
                    </a:lnTo>
                    <a:close/>
                  </a:path>
                </a:pathLst>
              </a:custGeom>
              <a:solidFill>
                <a:srgbClr val="70BE44"/>
              </a:solidFill>
              <a:ln>
                <a:solidFill>
                  <a:srgbClr val="70BE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995884" y="2444028"/>
              <a:ext cx="1555969" cy="457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biếc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75651" y="3101145"/>
            <a:ext cx="3619541" cy="1551224"/>
            <a:chOff x="549644" y="1963240"/>
            <a:chExt cx="2122024" cy="1212579"/>
          </a:xfrm>
        </p:grpSpPr>
        <p:grpSp>
          <p:nvGrpSpPr>
            <p:cNvPr id="14" name="Group 13"/>
            <p:cNvGrpSpPr/>
            <p:nvPr/>
          </p:nvGrpSpPr>
          <p:grpSpPr>
            <a:xfrm>
              <a:off x="549644" y="1963240"/>
              <a:ext cx="2112828" cy="1212579"/>
              <a:chOff x="2414443" y="2061562"/>
              <a:chExt cx="2191056" cy="1257475"/>
            </a:xfrm>
          </p:grpSpPr>
          <p:pic>
            <p:nvPicPr>
              <p:cNvPr id="16" name="Picture 15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61" b="98485" l="870" r="99565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443" y="2061562"/>
                <a:ext cx="2191056" cy="1257475"/>
              </a:xfrm>
              <a:prstGeom prst="rect">
                <a:avLst/>
              </a:prstGeom>
            </p:spPr>
          </p:pic>
          <p:sp>
            <p:nvSpPr>
              <p:cNvPr id="17" name="Freeform 16"/>
              <p:cNvSpPr/>
              <p:nvPr/>
            </p:nvSpPr>
            <p:spPr>
              <a:xfrm>
                <a:off x="2831690" y="2595716"/>
                <a:ext cx="1406013" cy="403123"/>
              </a:xfrm>
              <a:custGeom>
                <a:avLst/>
                <a:gdLst>
                  <a:gd name="connsiteX0" fmla="*/ 9833 w 1406013"/>
                  <a:gd name="connsiteY0" fmla="*/ 49162 h 403123"/>
                  <a:gd name="connsiteX1" fmla="*/ 9833 w 1406013"/>
                  <a:gd name="connsiteY1" fmla="*/ 49162 h 403123"/>
                  <a:gd name="connsiteX2" fmla="*/ 511278 w 1406013"/>
                  <a:gd name="connsiteY2" fmla="*/ 39329 h 403123"/>
                  <a:gd name="connsiteX3" fmla="*/ 580104 w 1406013"/>
                  <a:gd name="connsiteY3" fmla="*/ 19665 h 403123"/>
                  <a:gd name="connsiteX4" fmla="*/ 639097 w 1406013"/>
                  <a:gd name="connsiteY4" fmla="*/ 9833 h 403123"/>
                  <a:gd name="connsiteX5" fmla="*/ 688258 w 1406013"/>
                  <a:gd name="connsiteY5" fmla="*/ 0 h 403123"/>
                  <a:gd name="connsiteX6" fmla="*/ 1238865 w 1406013"/>
                  <a:gd name="connsiteY6" fmla="*/ 9833 h 403123"/>
                  <a:gd name="connsiteX7" fmla="*/ 1297858 w 1406013"/>
                  <a:gd name="connsiteY7" fmla="*/ 49162 h 403123"/>
                  <a:gd name="connsiteX8" fmla="*/ 1356852 w 1406013"/>
                  <a:gd name="connsiteY8" fmla="*/ 78658 h 403123"/>
                  <a:gd name="connsiteX9" fmla="*/ 1386349 w 1406013"/>
                  <a:gd name="connsiteY9" fmla="*/ 98323 h 403123"/>
                  <a:gd name="connsiteX10" fmla="*/ 1406013 w 1406013"/>
                  <a:gd name="connsiteY10" fmla="*/ 157317 h 403123"/>
                  <a:gd name="connsiteX11" fmla="*/ 1396181 w 1406013"/>
                  <a:gd name="connsiteY11" fmla="*/ 294968 h 403123"/>
                  <a:gd name="connsiteX12" fmla="*/ 1366684 w 1406013"/>
                  <a:gd name="connsiteY12" fmla="*/ 314633 h 403123"/>
                  <a:gd name="connsiteX13" fmla="*/ 1297858 w 1406013"/>
                  <a:gd name="connsiteY13" fmla="*/ 353962 h 403123"/>
                  <a:gd name="connsiteX14" fmla="*/ 1101213 w 1406013"/>
                  <a:gd name="connsiteY14" fmla="*/ 373626 h 403123"/>
                  <a:gd name="connsiteX15" fmla="*/ 953729 w 1406013"/>
                  <a:gd name="connsiteY15" fmla="*/ 393291 h 403123"/>
                  <a:gd name="connsiteX16" fmla="*/ 855407 w 1406013"/>
                  <a:gd name="connsiteY16" fmla="*/ 403123 h 403123"/>
                  <a:gd name="connsiteX17" fmla="*/ 491613 w 1406013"/>
                  <a:gd name="connsiteY17" fmla="*/ 393291 h 403123"/>
                  <a:gd name="connsiteX18" fmla="*/ 462116 w 1406013"/>
                  <a:gd name="connsiteY18" fmla="*/ 383458 h 403123"/>
                  <a:gd name="connsiteX19" fmla="*/ 265471 w 1406013"/>
                  <a:gd name="connsiteY19" fmla="*/ 373626 h 403123"/>
                  <a:gd name="connsiteX20" fmla="*/ 235975 w 1406013"/>
                  <a:gd name="connsiteY20" fmla="*/ 363794 h 403123"/>
                  <a:gd name="connsiteX21" fmla="*/ 206478 w 1406013"/>
                  <a:gd name="connsiteY21" fmla="*/ 344129 h 403123"/>
                  <a:gd name="connsiteX22" fmla="*/ 157316 w 1406013"/>
                  <a:gd name="connsiteY22" fmla="*/ 334297 h 403123"/>
                  <a:gd name="connsiteX23" fmla="*/ 127820 w 1406013"/>
                  <a:gd name="connsiteY23" fmla="*/ 324465 h 403123"/>
                  <a:gd name="connsiteX24" fmla="*/ 68826 w 1406013"/>
                  <a:gd name="connsiteY24" fmla="*/ 314633 h 403123"/>
                  <a:gd name="connsiteX25" fmla="*/ 19665 w 1406013"/>
                  <a:gd name="connsiteY25" fmla="*/ 304800 h 403123"/>
                  <a:gd name="connsiteX26" fmla="*/ 0 w 1406013"/>
                  <a:gd name="connsiteY26" fmla="*/ 196646 h 403123"/>
                  <a:gd name="connsiteX27" fmla="*/ 9833 w 1406013"/>
                  <a:gd name="connsiteY27" fmla="*/ 137652 h 403123"/>
                  <a:gd name="connsiteX28" fmla="*/ 29497 w 1406013"/>
                  <a:gd name="connsiteY28" fmla="*/ 78658 h 403123"/>
                  <a:gd name="connsiteX29" fmla="*/ 9833 w 1406013"/>
                  <a:gd name="connsiteY29" fmla="*/ 49162 h 4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06013" h="403123">
                    <a:moveTo>
                      <a:pt x="9833" y="49162"/>
                    </a:moveTo>
                    <a:lnTo>
                      <a:pt x="9833" y="49162"/>
                    </a:lnTo>
                    <a:lnTo>
                      <a:pt x="511278" y="39329"/>
                    </a:lnTo>
                    <a:cubicBezTo>
                      <a:pt x="536881" y="38398"/>
                      <a:pt x="556026" y="25015"/>
                      <a:pt x="580104" y="19665"/>
                    </a:cubicBezTo>
                    <a:cubicBezTo>
                      <a:pt x="599565" y="15340"/>
                      <a:pt x="619483" y="13399"/>
                      <a:pt x="639097" y="9833"/>
                    </a:cubicBezTo>
                    <a:cubicBezTo>
                      <a:pt x="655539" y="6843"/>
                      <a:pt x="671871" y="3278"/>
                      <a:pt x="688258" y="0"/>
                    </a:cubicBezTo>
                    <a:lnTo>
                      <a:pt x="1238865" y="9833"/>
                    </a:lnTo>
                    <a:cubicBezTo>
                      <a:pt x="1271288" y="10932"/>
                      <a:pt x="1274806" y="29952"/>
                      <a:pt x="1297858" y="49162"/>
                    </a:cubicBezTo>
                    <a:cubicBezTo>
                      <a:pt x="1323270" y="70339"/>
                      <a:pt x="1327291" y="68805"/>
                      <a:pt x="1356852" y="78658"/>
                    </a:cubicBezTo>
                    <a:cubicBezTo>
                      <a:pt x="1366684" y="85213"/>
                      <a:pt x="1380086" y="88302"/>
                      <a:pt x="1386349" y="98323"/>
                    </a:cubicBezTo>
                    <a:cubicBezTo>
                      <a:pt x="1397335" y="115901"/>
                      <a:pt x="1406013" y="157317"/>
                      <a:pt x="1406013" y="157317"/>
                    </a:cubicBezTo>
                    <a:cubicBezTo>
                      <a:pt x="1402736" y="203201"/>
                      <a:pt x="1407338" y="250341"/>
                      <a:pt x="1396181" y="294968"/>
                    </a:cubicBezTo>
                    <a:cubicBezTo>
                      <a:pt x="1393315" y="306432"/>
                      <a:pt x="1375762" y="307068"/>
                      <a:pt x="1366684" y="314633"/>
                    </a:cubicBezTo>
                    <a:cubicBezTo>
                      <a:pt x="1325746" y="348748"/>
                      <a:pt x="1352509" y="345554"/>
                      <a:pt x="1297858" y="353962"/>
                    </a:cubicBezTo>
                    <a:cubicBezTo>
                      <a:pt x="1253118" y="360845"/>
                      <a:pt x="1141673" y="369580"/>
                      <a:pt x="1101213" y="373626"/>
                    </a:cubicBezTo>
                    <a:cubicBezTo>
                      <a:pt x="822036" y="401543"/>
                      <a:pt x="1156779" y="367909"/>
                      <a:pt x="953729" y="393291"/>
                    </a:cubicBezTo>
                    <a:cubicBezTo>
                      <a:pt x="921046" y="397376"/>
                      <a:pt x="888181" y="399846"/>
                      <a:pt x="855407" y="403123"/>
                    </a:cubicBezTo>
                    <a:cubicBezTo>
                      <a:pt x="734142" y="399846"/>
                      <a:pt x="612771" y="399349"/>
                      <a:pt x="491613" y="393291"/>
                    </a:cubicBezTo>
                    <a:cubicBezTo>
                      <a:pt x="481262" y="392773"/>
                      <a:pt x="472441" y="384356"/>
                      <a:pt x="462116" y="383458"/>
                    </a:cubicBezTo>
                    <a:cubicBezTo>
                      <a:pt x="396733" y="377772"/>
                      <a:pt x="331019" y="376903"/>
                      <a:pt x="265471" y="373626"/>
                    </a:cubicBezTo>
                    <a:cubicBezTo>
                      <a:pt x="255639" y="370349"/>
                      <a:pt x="245245" y="368429"/>
                      <a:pt x="235975" y="363794"/>
                    </a:cubicBezTo>
                    <a:cubicBezTo>
                      <a:pt x="225406" y="358509"/>
                      <a:pt x="217543" y="348278"/>
                      <a:pt x="206478" y="344129"/>
                    </a:cubicBezTo>
                    <a:cubicBezTo>
                      <a:pt x="190830" y="338261"/>
                      <a:pt x="173529" y="338350"/>
                      <a:pt x="157316" y="334297"/>
                    </a:cubicBezTo>
                    <a:cubicBezTo>
                      <a:pt x="147262" y="331783"/>
                      <a:pt x="137937" y="326713"/>
                      <a:pt x="127820" y="324465"/>
                    </a:cubicBezTo>
                    <a:cubicBezTo>
                      <a:pt x="108359" y="320140"/>
                      <a:pt x="88440" y="318199"/>
                      <a:pt x="68826" y="314633"/>
                    </a:cubicBezTo>
                    <a:cubicBezTo>
                      <a:pt x="52384" y="311643"/>
                      <a:pt x="36052" y="308078"/>
                      <a:pt x="19665" y="304800"/>
                    </a:cubicBezTo>
                    <a:cubicBezTo>
                      <a:pt x="5838" y="263319"/>
                      <a:pt x="0" y="252232"/>
                      <a:pt x="0" y="196646"/>
                    </a:cubicBezTo>
                    <a:cubicBezTo>
                      <a:pt x="0" y="176710"/>
                      <a:pt x="4998" y="156993"/>
                      <a:pt x="9833" y="137652"/>
                    </a:cubicBezTo>
                    <a:cubicBezTo>
                      <a:pt x="14860" y="117543"/>
                      <a:pt x="29497" y="99386"/>
                      <a:pt x="29497" y="78658"/>
                    </a:cubicBezTo>
                    <a:lnTo>
                      <a:pt x="9833" y="49162"/>
                    </a:lnTo>
                    <a:close/>
                  </a:path>
                </a:pathLst>
              </a:custGeom>
              <a:solidFill>
                <a:srgbClr val="70BE44"/>
              </a:solidFill>
              <a:ln>
                <a:solidFill>
                  <a:srgbClr val="70BE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115699" y="2432244"/>
              <a:ext cx="1555969" cy="457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óng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10932" y="3053232"/>
            <a:ext cx="3603856" cy="1551224"/>
            <a:chOff x="549644" y="1963240"/>
            <a:chExt cx="2112828" cy="1212579"/>
          </a:xfrm>
        </p:grpSpPr>
        <p:grpSp>
          <p:nvGrpSpPr>
            <p:cNvPr id="19" name="Group 18"/>
            <p:cNvGrpSpPr/>
            <p:nvPr/>
          </p:nvGrpSpPr>
          <p:grpSpPr>
            <a:xfrm>
              <a:off x="549644" y="1963240"/>
              <a:ext cx="2112828" cy="1212579"/>
              <a:chOff x="2414443" y="2061562"/>
              <a:chExt cx="2191056" cy="1257475"/>
            </a:xfrm>
          </p:grpSpPr>
          <p:pic>
            <p:nvPicPr>
              <p:cNvPr id="21" name="Picture 20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61" b="98485" l="870" r="99565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443" y="2061562"/>
                <a:ext cx="2191056" cy="1257475"/>
              </a:xfrm>
              <a:prstGeom prst="rect">
                <a:avLst/>
              </a:prstGeom>
            </p:spPr>
          </p:pic>
          <p:sp>
            <p:nvSpPr>
              <p:cNvPr id="22" name="Freeform 21"/>
              <p:cNvSpPr/>
              <p:nvPr/>
            </p:nvSpPr>
            <p:spPr>
              <a:xfrm>
                <a:off x="2831690" y="2595716"/>
                <a:ext cx="1406013" cy="403123"/>
              </a:xfrm>
              <a:custGeom>
                <a:avLst/>
                <a:gdLst>
                  <a:gd name="connsiteX0" fmla="*/ 9833 w 1406013"/>
                  <a:gd name="connsiteY0" fmla="*/ 49162 h 403123"/>
                  <a:gd name="connsiteX1" fmla="*/ 9833 w 1406013"/>
                  <a:gd name="connsiteY1" fmla="*/ 49162 h 403123"/>
                  <a:gd name="connsiteX2" fmla="*/ 511278 w 1406013"/>
                  <a:gd name="connsiteY2" fmla="*/ 39329 h 403123"/>
                  <a:gd name="connsiteX3" fmla="*/ 580104 w 1406013"/>
                  <a:gd name="connsiteY3" fmla="*/ 19665 h 403123"/>
                  <a:gd name="connsiteX4" fmla="*/ 639097 w 1406013"/>
                  <a:gd name="connsiteY4" fmla="*/ 9833 h 403123"/>
                  <a:gd name="connsiteX5" fmla="*/ 688258 w 1406013"/>
                  <a:gd name="connsiteY5" fmla="*/ 0 h 403123"/>
                  <a:gd name="connsiteX6" fmla="*/ 1238865 w 1406013"/>
                  <a:gd name="connsiteY6" fmla="*/ 9833 h 403123"/>
                  <a:gd name="connsiteX7" fmla="*/ 1297858 w 1406013"/>
                  <a:gd name="connsiteY7" fmla="*/ 49162 h 403123"/>
                  <a:gd name="connsiteX8" fmla="*/ 1356852 w 1406013"/>
                  <a:gd name="connsiteY8" fmla="*/ 78658 h 403123"/>
                  <a:gd name="connsiteX9" fmla="*/ 1386349 w 1406013"/>
                  <a:gd name="connsiteY9" fmla="*/ 98323 h 403123"/>
                  <a:gd name="connsiteX10" fmla="*/ 1406013 w 1406013"/>
                  <a:gd name="connsiteY10" fmla="*/ 157317 h 403123"/>
                  <a:gd name="connsiteX11" fmla="*/ 1396181 w 1406013"/>
                  <a:gd name="connsiteY11" fmla="*/ 294968 h 403123"/>
                  <a:gd name="connsiteX12" fmla="*/ 1366684 w 1406013"/>
                  <a:gd name="connsiteY12" fmla="*/ 314633 h 403123"/>
                  <a:gd name="connsiteX13" fmla="*/ 1297858 w 1406013"/>
                  <a:gd name="connsiteY13" fmla="*/ 353962 h 403123"/>
                  <a:gd name="connsiteX14" fmla="*/ 1101213 w 1406013"/>
                  <a:gd name="connsiteY14" fmla="*/ 373626 h 403123"/>
                  <a:gd name="connsiteX15" fmla="*/ 953729 w 1406013"/>
                  <a:gd name="connsiteY15" fmla="*/ 393291 h 403123"/>
                  <a:gd name="connsiteX16" fmla="*/ 855407 w 1406013"/>
                  <a:gd name="connsiteY16" fmla="*/ 403123 h 403123"/>
                  <a:gd name="connsiteX17" fmla="*/ 491613 w 1406013"/>
                  <a:gd name="connsiteY17" fmla="*/ 393291 h 403123"/>
                  <a:gd name="connsiteX18" fmla="*/ 462116 w 1406013"/>
                  <a:gd name="connsiteY18" fmla="*/ 383458 h 403123"/>
                  <a:gd name="connsiteX19" fmla="*/ 265471 w 1406013"/>
                  <a:gd name="connsiteY19" fmla="*/ 373626 h 403123"/>
                  <a:gd name="connsiteX20" fmla="*/ 235975 w 1406013"/>
                  <a:gd name="connsiteY20" fmla="*/ 363794 h 403123"/>
                  <a:gd name="connsiteX21" fmla="*/ 206478 w 1406013"/>
                  <a:gd name="connsiteY21" fmla="*/ 344129 h 403123"/>
                  <a:gd name="connsiteX22" fmla="*/ 157316 w 1406013"/>
                  <a:gd name="connsiteY22" fmla="*/ 334297 h 403123"/>
                  <a:gd name="connsiteX23" fmla="*/ 127820 w 1406013"/>
                  <a:gd name="connsiteY23" fmla="*/ 324465 h 403123"/>
                  <a:gd name="connsiteX24" fmla="*/ 68826 w 1406013"/>
                  <a:gd name="connsiteY24" fmla="*/ 314633 h 403123"/>
                  <a:gd name="connsiteX25" fmla="*/ 19665 w 1406013"/>
                  <a:gd name="connsiteY25" fmla="*/ 304800 h 403123"/>
                  <a:gd name="connsiteX26" fmla="*/ 0 w 1406013"/>
                  <a:gd name="connsiteY26" fmla="*/ 196646 h 403123"/>
                  <a:gd name="connsiteX27" fmla="*/ 9833 w 1406013"/>
                  <a:gd name="connsiteY27" fmla="*/ 137652 h 403123"/>
                  <a:gd name="connsiteX28" fmla="*/ 29497 w 1406013"/>
                  <a:gd name="connsiteY28" fmla="*/ 78658 h 403123"/>
                  <a:gd name="connsiteX29" fmla="*/ 9833 w 1406013"/>
                  <a:gd name="connsiteY29" fmla="*/ 49162 h 4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06013" h="403123">
                    <a:moveTo>
                      <a:pt x="9833" y="49162"/>
                    </a:moveTo>
                    <a:lnTo>
                      <a:pt x="9833" y="49162"/>
                    </a:lnTo>
                    <a:lnTo>
                      <a:pt x="511278" y="39329"/>
                    </a:lnTo>
                    <a:cubicBezTo>
                      <a:pt x="536881" y="38398"/>
                      <a:pt x="556026" y="25015"/>
                      <a:pt x="580104" y="19665"/>
                    </a:cubicBezTo>
                    <a:cubicBezTo>
                      <a:pt x="599565" y="15340"/>
                      <a:pt x="619483" y="13399"/>
                      <a:pt x="639097" y="9833"/>
                    </a:cubicBezTo>
                    <a:cubicBezTo>
                      <a:pt x="655539" y="6843"/>
                      <a:pt x="671871" y="3278"/>
                      <a:pt x="688258" y="0"/>
                    </a:cubicBezTo>
                    <a:lnTo>
                      <a:pt x="1238865" y="9833"/>
                    </a:lnTo>
                    <a:cubicBezTo>
                      <a:pt x="1271288" y="10932"/>
                      <a:pt x="1274806" y="29952"/>
                      <a:pt x="1297858" y="49162"/>
                    </a:cubicBezTo>
                    <a:cubicBezTo>
                      <a:pt x="1323270" y="70339"/>
                      <a:pt x="1327291" y="68805"/>
                      <a:pt x="1356852" y="78658"/>
                    </a:cubicBezTo>
                    <a:cubicBezTo>
                      <a:pt x="1366684" y="85213"/>
                      <a:pt x="1380086" y="88302"/>
                      <a:pt x="1386349" y="98323"/>
                    </a:cubicBezTo>
                    <a:cubicBezTo>
                      <a:pt x="1397335" y="115901"/>
                      <a:pt x="1406013" y="157317"/>
                      <a:pt x="1406013" y="157317"/>
                    </a:cubicBezTo>
                    <a:cubicBezTo>
                      <a:pt x="1402736" y="203201"/>
                      <a:pt x="1407338" y="250341"/>
                      <a:pt x="1396181" y="294968"/>
                    </a:cubicBezTo>
                    <a:cubicBezTo>
                      <a:pt x="1393315" y="306432"/>
                      <a:pt x="1375762" y="307068"/>
                      <a:pt x="1366684" y="314633"/>
                    </a:cubicBezTo>
                    <a:cubicBezTo>
                      <a:pt x="1325746" y="348748"/>
                      <a:pt x="1352509" y="345554"/>
                      <a:pt x="1297858" y="353962"/>
                    </a:cubicBezTo>
                    <a:cubicBezTo>
                      <a:pt x="1253118" y="360845"/>
                      <a:pt x="1141673" y="369580"/>
                      <a:pt x="1101213" y="373626"/>
                    </a:cubicBezTo>
                    <a:cubicBezTo>
                      <a:pt x="822036" y="401543"/>
                      <a:pt x="1156779" y="367909"/>
                      <a:pt x="953729" y="393291"/>
                    </a:cubicBezTo>
                    <a:cubicBezTo>
                      <a:pt x="921046" y="397376"/>
                      <a:pt x="888181" y="399846"/>
                      <a:pt x="855407" y="403123"/>
                    </a:cubicBezTo>
                    <a:cubicBezTo>
                      <a:pt x="734142" y="399846"/>
                      <a:pt x="612771" y="399349"/>
                      <a:pt x="491613" y="393291"/>
                    </a:cubicBezTo>
                    <a:cubicBezTo>
                      <a:pt x="481262" y="392773"/>
                      <a:pt x="472441" y="384356"/>
                      <a:pt x="462116" y="383458"/>
                    </a:cubicBezTo>
                    <a:cubicBezTo>
                      <a:pt x="396733" y="377772"/>
                      <a:pt x="331019" y="376903"/>
                      <a:pt x="265471" y="373626"/>
                    </a:cubicBezTo>
                    <a:cubicBezTo>
                      <a:pt x="255639" y="370349"/>
                      <a:pt x="245245" y="368429"/>
                      <a:pt x="235975" y="363794"/>
                    </a:cubicBezTo>
                    <a:cubicBezTo>
                      <a:pt x="225406" y="358509"/>
                      <a:pt x="217543" y="348278"/>
                      <a:pt x="206478" y="344129"/>
                    </a:cubicBezTo>
                    <a:cubicBezTo>
                      <a:pt x="190830" y="338261"/>
                      <a:pt x="173529" y="338350"/>
                      <a:pt x="157316" y="334297"/>
                    </a:cubicBezTo>
                    <a:cubicBezTo>
                      <a:pt x="147262" y="331783"/>
                      <a:pt x="137937" y="326713"/>
                      <a:pt x="127820" y="324465"/>
                    </a:cubicBezTo>
                    <a:cubicBezTo>
                      <a:pt x="108359" y="320140"/>
                      <a:pt x="88440" y="318199"/>
                      <a:pt x="68826" y="314633"/>
                    </a:cubicBezTo>
                    <a:cubicBezTo>
                      <a:pt x="52384" y="311643"/>
                      <a:pt x="36052" y="308078"/>
                      <a:pt x="19665" y="304800"/>
                    </a:cubicBezTo>
                    <a:cubicBezTo>
                      <a:pt x="5838" y="263319"/>
                      <a:pt x="0" y="252232"/>
                      <a:pt x="0" y="196646"/>
                    </a:cubicBezTo>
                    <a:cubicBezTo>
                      <a:pt x="0" y="176710"/>
                      <a:pt x="4998" y="156993"/>
                      <a:pt x="9833" y="137652"/>
                    </a:cubicBezTo>
                    <a:cubicBezTo>
                      <a:pt x="14860" y="117543"/>
                      <a:pt x="29497" y="99386"/>
                      <a:pt x="29497" y="78658"/>
                    </a:cubicBezTo>
                    <a:lnTo>
                      <a:pt x="9833" y="49162"/>
                    </a:lnTo>
                    <a:close/>
                  </a:path>
                </a:pathLst>
              </a:custGeom>
              <a:solidFill>
                <a:srgbClr val="70BE44"/>
              </a:solidFill>
              <a:ln>
                <a:solidFill>
                  <a:srgbClr val="70BE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121502" y="2432244"/>
              <a:ext cx="1099572" cy="457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khệ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nệ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30152" y="1718268"/>
            <a:ext cx="3603856" cy="1551224"/>
            <a:chOff x="549644" y="1963240"/>
            <a:chExt cx="2112828" cy="1212579"/>
          </a:xfrm>
        </p:grpSpPr>
        <p:grpSp>
          <p:nvGrpSpPr>
            <p:cNvPr id="24" name="Group 23"/>
            <p:cNvGrpSpPr/>
            <p:nvPr/>
          </p:nvGrpSpPr>
          <p:grpSpPr>
            <a:xfrm>
              <a:off x="549644" y="1963240"/>
              <a:ext cx="2112828" cy="1212579"/>
              <a:chOff x="2414443" y="2061562"/>
              <a:chExt cx="2191056" cy="1257475"/>
            </a:xfrm>
          </p:grpSpPr>
          <p:pic>
            <p:nvPicPr>
              <p:cNvPr id="26" name="Picture 25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61" b="98485" l="870" r="99565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443" y="2061562"/>
                <a:ext cx="2191056" cy="1257475"/>
              </a:xfrm>
              <a:prstGeom prst="rect">
                <a:avLst/>
              </a:prstGeom>
            </p:spPr>
          </p:pic>
          <p:sp>
            <p:nvSpPr>
              <p:cNvPr id="27" name="Freeform 26"/>
              <p:cNvSpPr/>
              <p:nvPr/>
            </p:nvSpPr>
            <p:spPr>
              <a:xfrm>
                <a:off x="2831690" y="2595716"/>
                <a:ext cx="1406013" cy="403123"/>
              </a:xfrm>
              <a:custGeom>
                <a:avLst/>
                <a:gdLst>
                  <a:gd name="connsiteX0" fmla="*/ 9833 w 1406013"/>
                  <a:gd name="connsiteY0" fmla="*/ 49162 h 403123"/>
                  <a:gd name="connsiteX1" fmla="*/ 9833 w 1406013"/>
                  <a:gd name="connsiteY1" fmla="*/ 49162 h 403123"/>
                  <a:gd name="connsiteX2" fmla="*/ 511278 w 1406013"/>
                  <a:gd name="connsiteY2" fmla="*/ 39329 h 403123"/>
                  <a:gd name="connsiteX3" fmla="*/ 580104 w 1406013"/>
                  <a:gd name="connsiteY3" fmla="*/ 19665 h 403123"/>
                  <a:gd name="connsiteX4" fmla="*/ 639097 w 1406013"/>
                  <a:gd name="connsiteY4" fmla="*/ 9833 h 403123"/>
                  <a:gd name="connsiteX5" fmla="*/ 688258 w 1406013"/>
                  <a:gd name="connsiteY5" fmla="*/ 0 h 403123"/>
                  <a:gd name="connsiteX6" fmla="*/ 1238865 w 1406013"/>
                  <a:gd name="connsiteY6" fmla="*/ 9833 h 403123"/>
                  <a:gd name="connsiteX7" fmla="*/ 1297858 w 1406013"/>
                  <a:gd name="connsiteY7" fmla="*/ 49162 h 403123"/>
                  <a:gd name="connsiteX8" fmla="*/ 1356852 w 1406013"/>
                  <a:gd name="connsiteY8" fmla="*/ 78658 h 403123"/>
                  <a:gd name="connsiteX9" fmla="*/ 1386349 w 1406013"/>
                  <a:gd name="connsiteY9" fmla="*/ 98323 h 403123"/>
                  <a:gd name="connsiteX10" fmla="*/ 1406013 w 1406013"/>
                  <a:gd name="connsiteY10" fmla="*/ 157317 h 403123"/>
                  <a:gd name="connsiteX11" fmla="*/ 1396181 w 1406013"/>
                  <a:gd name="connsiteY11" fmla="*/ 294968 h 403123"/>
                  <a:gd name="connsiteX12" fmla="*/ 1366684 w 1406013"/>
                  <a:gd name="connsiteY12" fmla="*/ 314633 h 403123"/>
                  <a:gd name="connsiteX13" fmla="*/ 1297858 w 1406013"/>
                  <a:gd name="connsiteY13" fmla="*/ 353962 h 403123"/>
                  <a:gd name="connsiteX14" fmla="*/ 1101213 w 1406013"/>
                  <a:gd name="connsiteY14" fmla="*/ 373626 h 403123"/>
                  <a:gd name="connsiteX15" fmla="*/ 953729 w 1406013"/>
                  <a:gd name="connsiteY15" fmla="*/ 393291 h 403123"/>
                  <a:gd name="connsiteX16" fmla="*/ 855407 w 1406013"/>
                  <a:gd name="connsiteY16" fmla="*/ 403123 h 403123"/>
                  <a:gd name="connsiteX17" fmla="*/ 491613 w 1406013"/>
                  <a:gd name="connsiteY17" fmla="*/ 393291 h 403123"/>
                  <a:gd name="connsiteX18" fmla="*/ 462116 w 1406013"/>
                  <a:gd name="connsiteY18" fmla="*/ 383458 h 403123"/>
                  <a:gd name="connsiteX19" fmla="*/ 265471 w 1406013"/>
                  <a:gd name="connsiteY19" fmla="*/ 373626 h 403123"/>
                  <a:gd name="connsiteX20" fmla="*/ 235975 w 1406013"/>
                  <a:gd name="connsiteY20" fmla="*/ 363794 h 403123"/>
                  <a:gd name="connsiteX21" fmla="*/ 206478 w 1406013"/>
                  <a:gd name="connsiteY21" fmla="*/ 344129 h 403123"/>
                  <a:gd name="connsiteX22" fmla="*/ 157316 w 1406013"/>
                  <a:gd name="connsiteY22" fmla="*/ 334297 h 403123"/>
                  <a:gd name="connsiteX23" fmla="*/ 127820 w 1406013"/>
                  <a:gd name="connsiteY23" fmla="*/ 324465 h 403123"/>
                  <a:gd name="connsiteX24" fmla="*/ 68826 w 1406013"/>
                  <a:gd name="connsiteY24" fmla="*/ 314633 h 403123"/>
                  <a:gd name="connsiteX25" fmla="*/ 19665 w 1406013"/>
                  <a:gd name="connsiteY25" fmla="*/ 304800 h 403123"/>
                  <a:gd name="connsiteX26" fmla="*/ 0 w 1406013"/>
                  <a:gd name="connsiteY26" fmla="*/ 196646 h 403123"/>
                  <a:gd name="connsiteX27" fmla="*/ 9833 w 1406013"/>
                  <a:gd name="connsiteY27" fmla="*/ 137652 h 403123"/>
                  <a:gd name="connsiteX28" fmla="*/ 29497 w 1406013"/>
                  <a:gd name="connsiteY28" fmla="*/ 78658 h 403123"/>
                  <a:gd name="connsiteX29" fmla="*/ 9833 w 1406013"/>
                  <a:gd name="connsiteY29" fmla="*/ 49162 h 4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06013" h="403123">
                    <a:moveTo>
                      <a:pt x="9833" y="49162"/>
                    </a:moveTo>
                    <a:lnTo>
                      <a:pt x="9833" y="49162"/>
                    </a:lnTo>
                    <a:lnTo>
                      <a:pt x="511278" y="39329"/>
                    </a:lnTo>
                    <a:cubicBezTo>
                      <a:pt x="536881" y="38398"/>
                      <a:pt x="556026" y="25015"/>
                      <a:pt x="580104" y="19665"/>
                    </a:cubicBezTo>
                    <a:cubicBezTo>
                      <a:pt x="599565" y="15340"/>
                      <a:pt x="619483" y="13399"/>
                      <a:pt x="639097" y="9833"/>
                    </a:cubicBezTo>
                    <a:cubicBezTo>
                      <a:pt x="655539" y="6843"/>
                      <a:pt x="671871" y="3278"/>
                      <a:pt x="688258" y="0"/>
                    </a:cubicBezTo>
                    <a:lnTo>
                      <a:pt x="1238865" y="9833"/>
                    </a:lnTo>
                    <a:cubicBezTo>
                      <a:pt x="1271288" y="10932"/>
                      <a:pt x="1274806" y="29952"/>
                      <a:pt x="1297858" y="49162"/>
                    </a:cubicBezTo>
                    <a:cubicBezTo>
                      <a:pt x="1323270" y="70339"/>
                      <a:pt x="1327291" y="68805"/>
                      <a:pt x="1356852" y="78658"/>
                    </a:cubicBezTo>
                    <a:cubicBezTo>
                      <a:pt x="1366684" y="85213"/>
                      <a:pt x="1380086" y="88302"/>
                      <a:pt x="1386349" y="98323"/>
                    </a:cubicBezTo>
                    <a:cubicBezTo>
                      <a:pt x="1397335" y="115901"/>
                      <a:pt x="1406013" y="157317"/>
                      <a:pt x="1406013" y="157317"/>
                    </a:cubicBezTo>
                    <a:cubicBezTo>
                      <a:pt x="1402736" y="203201"/>
                      <a:pt x="1407338" y="250341"/>
                      <a:pt x="1396181" y="294968"/>
                    </a:cubicBezTo>
                    <a:cubicBezTo>
                      <a:pt x="1393315" y="306432"/>
                      <a:pt x="1375762" y="307068"/>
                      <a:pt x="1366684" y="314633"/>
                    </a:cubicBezTo>
                    <a:cubicBezTo>
                      <a:pt x="1325746" y="348748"/>
                      <a:pt x="1352509" y="345554"/>
                      <a:pt x="1297858" y="353962"/>
                    </a:cubicBezTo>
                    <a:cubicBezTo>
                      <a:pt x="1253118" y="360845"/>
                      <a:pt x="1141673" y="369580"/>
                      <a:pt x="1101213" y="373626"/>
                    </a:cubicBezTo>
                    <a:cubicBezTo>
                      <a:pt x="822036" y="401543"/>
                      <a:pt x="1156779" y="367909"/>
                      <a:pt x="953729" y="393291"/>
                    </a:cubicBezTo>
                    <a:cubicBezTo>
                      <a:pt x="921046" y="397376"/>
                      <a:pt x="888181" y="399846"/>
                      <a:pt x="855407" y="403123"/>
                    </a:cubicBezTo>
                    <a:cubicBezTo>
                      <a:pt x="734142" y="399846"/>
                      <a:pt x="612771" y="399349"/>
                      <a:pt x="491613" y="393291"/>
                    </a:cubicBezTo>
                    <a:cubicBezTo>
                      <a:pt x="481262" y="392773"/>
                      <a:pt x="472441" y="384356"/>
                      <a:pt x="462116" y="383458"/>
                    </a:cubicBezTo>
                    <a:cubicBezTo>
                      <a:pt x="396733" y="377772"/>
                      <a:pt x="331019" y="376903"/>
                      <a:pt x="265471" y="373626"/>
                    </a:cubicBezTo>
                    <a:cubicBezTo>
                      <a:pt x="255639" y="370349"/>
                      <a:pt x="245245" y="368429"/>
                      <a:pt x="235975" y="363794"/>
                    </a:cubicBezTo>
                    <a:cubicBezTo>
                      <a:pt x="225406" y="358509"/>
                      <a:pt x="217543" y="348278"/>
                      <a:pt x="206478" y="344129"/>
                    </a:cubicBezTo>
                    <a:cubicBezTo>
                      <a:pt x="190830" y="338261"/>
                      <a:pt x="173529" y="338350"/>
                      <a:pt x="157316" y="334297"/>
                    </a:cubicBezTo>
                    <a:cubicBezTo>
                      <a:pt x="147262" y="331783"/>
                      <a:pt x="137937" y="326713"/>
                      <a:pt x="127820" y="324465"/>
                    </a:cubicBezTo>
                    <a:cubicBezTo>
                      <a:pt x="108359" y="320140"/>
                      <a:pt x="88440" y="318199"/>
                      <a:pt x="68826" y="314633"/>
                    </a:cubicBezTo>
                    <a:cubicBezTo>
                      <a:pt x="52384" y="311643"/>
                      <a:pt x="36052" y="308078"/>
                      <a:pt x="19665" y="304800"/>
                    </a:cubicBezTo>
                    <a:cubicBezTo>
                      <a:pt x="5838" y="263319"/>
                      <a:pt x="0" y="252232"/>
                      <a:pt x="0" y="196646"/>
                    </a:cubicBezTo>
                    <a:cubicBezTo>
                      <a:pt x="0" y="176710"/>
                      <a:pt x="4998" y="156993"/>
                      <a:pt x="9833" y="137652"/>
                    </a:cubicBezTo>
                    <a:cubicBezTo>
                      <a:pt x="14860" y="117543"/>
                      <a:pt x="29497" y="99386"/>
                      <a:pt x="29497" y="78658"/>
                    </a:cubicBezTo>
                    <a:lnTo>
                      <a:pt x="9833" y="49162"/>
                    </a:lnTo>
                    <a:close/>
                  </a:path>
                </a:pathLst>
              </a:custGeom>
              <a:solidFill>
                <a:srgbClr val="70BE44"/>
              </a:solidFill>
              <a:ln>
                <a:solidFill>
                  <a:srgbClr val="70BE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065806" y="2444028"/>
              <a:ext cx="1555969" cy="457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lẳn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215724" y="1788664"/>
            <a:ext cx="3603856" cy="1551224"/>
            <a:chOff x="549644" y="1963240"/>
            <a:chExt cx="2112828" cy="1212579"/>
          </a:xfrm>
        </p:grpSpPr>
        <p:grpSp>
          <p:nvGrpSpPr>
            <p:cNvPr id="29" name="Group 28"/>
            <p:cNvGrpSpPr/>
            <p:nvPr/>
          </p:nvGrpSpPr>
          <p:grpSpPr>
            <a:xfrm>
              <a:off x="549644" y="1963240"/>
              <a:ext cx="2112828" cy="1212579"/>
              <a:chOff x="2414443" y="2061562"/>
              <a:chExt cx="2191056" cy="1257475"/>
            </a:xfrm>
          </p:grpSpPr>
          <p:pic>
            <p:nvPicPr>
              <p:cNvPr id="31" name="Picture 30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61" b="98485" l="870" r="99565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443" y="2061562"/>
                <a:ext cx="2191056" cy="1257475"/>
              </a:xfrm>
              <a:prstGeom prst="rect">
                <a:avLst/>
              </a:prstGeom>
            </p:spPr>
          </p:pic>
          <p:sp>
            <p:nvSpPr>
              <p:cNvPr id="32" name="Freeform 31"/>
              <p:cNvSpPr/>
              <p:nvPr/>
            </p:nvSpPr>
            <p:spPr>
              <a:xfrm>
                <a:off x="2831690" y="2595716"/>
                <a:ext cx="1406013" cy="403123"/>
              </a:xfrm>
              <a:custGeom>
                <a:avLst/>
                <a:gdLst>
                  <a:gd name="connsiteX0" fmla="*/ 9833 w 1406013"/>
                  <a:gd name="connsiteY0" fmla="*/ 49162 h 403123"/>
                  <a:gd name="connsiteX1" fmla="*/ 9833 w 1406013"/>
                  <a:gd name="connsiteY1" fmla="*/ 49162 h 403123"/>
                  <a:gd name="connsiteX2" fmla="*/ 511278 w 1406013"/>
                  <a:gd name="connsiteY2" fmla="*/ 39329 h 403123"/>
                  <a:gd name="connsiteX3" fmla="*/ 580104 w 1406013"/>
                  <a:gd name="connsiteY3" fmla="*/ 19665 h 403123"/>
                  <a:gd name="connsiteX4" fmla="*/ 639097 w 1406013"/>
                  <a:gd name="connsiteY4" fmla="*/ 9833 h 403123"/>
                  <a:gd name="connsiteX5" fmla="*/ 688258 w 1406013"/>
                  <a:gd name="connsiteY5" fmla="*/ 0 h 403123"/>
                  <a:gd name="connsiteX6" fmla="*/ 1238865 w 1406013"/>
                  <a:gd name="connsiteY6" fmla="*/ 9833 h 403123"/>
                  <a:gd name="connsiteX7" fmla="*/ 1297858 w 1406013"/>
                  <a:gd name="connsiteY7" fmla="*/ 49162 h 403123"/>
                  <a:gd name="connsiteX8" fmla="*/ 1356852 w 1406013"/>
                  <a:gd name="connsiteY8" fmla="*/ 78658 h 403123"/>
                  <a:gd name="connsiteX9" fmla="*/ 1386349 w 1406013"/>
                  <a:gd name="connsiteY9" fmla="*/ 98323 h 403123"/>
                  <a:gd name="connsiteX10" fmla="*/ 1406013 w 1406013"/>
                  <a:gd name="connsiteY10" fmla="*/ 157317 h 403123"/>
                  <a:gd name="connsiteX11" fmla="*/ 1396181 w 1406013"/>
                  <a:gd name="connsiteY11" fmla="*/ 294968 h 403123"/>
                  <a:gd name="connsiteX12" fmla="*/ 1366684 w 1406013"/>
                  <a:gd name="connsiteY12" fmla="*/ 314633 h 403123"/>
                  <a:gd name="connsiteX13" fmla="*/ 1297858 w 1406013"/>
                  <a:gd name="connsiteY13" fmla="*/ 353962 h 403123"/>
                  <a:gd name="connsiteX14" fmla="*/ 1101213 w 1406013"/>
                  <a:gd name="connsiteY14" fmla="*/ 373626 h 403123"/>
                  <a:gd name="connsiteX15" fmla="*/ 953729 w 1406013"/>
                  <a:gd name="connsiteY15" fmla="*/ 393291 h 403123"/>
                  <a:gd name="connsiteX16" fmla="*/ 855407 w 1406013"/>
                  <a:gd name="connsiteY16" fmla="*/ 403123 h 403123"/>
                  <a:gd name="connsiteX17" fmla="*/ 491613 w 1406013"/>
                  <a:gd name="connsiteY17" fmla="*/ 393291 h 403123"/>
                  <a:gd name="connsiteX18" fmla="*/ 462116 w 1406013"/>
                  <a:gd name="connsiteY18" fmla="*/ 383458 h 403123"/>
                  <a:gd name="connsiteX19" fmla="*/ 265471 w 1406013"/>
                  <a:gd name="connsiteY19" fmla="*/ 373626 h 403123"/>
                  <a:gd name="connsiteX20" fmla="*/ 235975 w 1406013"/>
                  <a:gd name="connsiteY20" fmla="*/ 363794 h 403123"/>
                  <a:gd name="connsiteX21" fmla="*/ 206478 w 1406013"/>
                  <a:gd name="connsiteY21" fmla="*/ 344129 h 403123"/>
                  <a:gd name="connsiteX22" fmla="*/ 157316 w 1406013"/>
                  <a:gd name="connsiteY22" fmla="*/ 334297 h 403123"/>
                  <a:gd name="connsiteX23" fmla="*/ 127820 w 1406013"/>
                  <a:gd name="connsiteY23" fmla="*/ 324465 h 403123"/>
                  <a:gd name="connsiteX24" fmla="*/ 68826 w 1406013"/>
                  <a:gd name="connsiteY24" fmla="*/ 314633 h 403123"/>
                  <a:gd name="connsiteX25" fmla="*/ 19665 w 1406013"/>
                  <a:gd name="connsiteY25" fmla="*/ 304800 h 403123"/>
                  <a:gd name="connsiteX26" fmla="*/ 0 w 1406013"/>
                  <a:gd name="connsiteY26" fmla="*/ 196646 h 403123"/>
                  <a:gd name="connsiteX27" fmla="*/ 9833 w 1406013"/>
                  <a:gd name="connsiteY27" fmla="*/ 137652 h 403123"/>
                  <a:gd name="connsiteX28" fmla="*/ 29497 w 1406013"/>
                  <a:gd name="connsiteY28" fmla="*/ 78658 h 403123"/>
                  <a:gd name="connsiteX29" fmla="*/ 9833 w 1406013"/>
                  <a:gd name="connsiteY29" fmla="*/ 49162 h 4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06013" h="403123">
                    <a:moveTo>
                      <a:pt x="9833" y="49162"/>
                    </a:moveTo>
                    <a:lnTo>
                      <a:pt x="9833" y="49162"/>
                    </a:lnTo>
                    <a:lnTo>
                      <a:pt x="511278" y="39329"/>
                    </a:lnTo>
                    <a:cubicBezTo>
                      <a:pt x="536881" y="38398"/>
                      <a:pt x="556026" y="25015"/>
                      <a:pt x="580104" y="19665"/>
                    </a:cubicBezTo>
                    <a:cubicBezTo>
                      <a:pt x="599565" y="15340"/>
                      <a:pt x="619483" y="13399"/>
                      <a:pt x="639097" y="9833"/>
                    </a:cubicBezTo>
                    <a:cubicBezTo>
                      <a:pt x="655539" y="6843"/>
                      <a:pt x="671871" y="3278"/>
                      <a:pt x="688258" y="0"/>
                    </a:cubicBezTo>
                    <a:lnTo>
                      <a:pt x="1238865" y="9833"/>
                    </a:lnTo>
                    <a:cubicBezTo>
                      <a:pt x="1271288" y="10932"/>
                      <a:pt x="1274806" y="29952"/>
                      <a:pt x="1297858" y="49162"/>
                    </a:cubicBezTo>
                    <a:cubicBezTo>
                      <a:pt x="1323270" y="70339"/>
                      <a:pt x="1327291" y="68805"/>
                      <a:pt x="1356852" y="78658"/>
                    </a:cubicBezTo>
                    <a:cubicBezTo>
                      <a:pt x="1366684" y="85213"/>
                      <a:pt x="1380086" y="88302"/>
                      <a:pt x="1386349" y="98323"/>
                    </a:cubicBezTo>
                    <a:cubicBezTo>
                      <a:pt x="1397335" y="115901"/>
                      <a:pt x="1406013" y="157317"/>
                      <a:pt x="1406013" y="157317"/>
                    </a:cubicBezTo>
                    <a:cubicBezTo>
                      <a:pt x="1402736" y="203201"/>
                      <a:pt x="1407338" y="250341"/>
                      <a:pt x="1396181" y="294968"/>
                    </a:cubicBezTo>
                    <a:cubicBezTo>
                      <a:pt x="1393315" y="306432"/>
                      <a:pt x="1375762" y="307068"/>
                      <a:pt x="1366684" y="314633"/>
                    </a:cubicBezTo>
                    <a:cubicBezTo>
                      <a:pt x="1325746" y="348748"/>
                      <a:pt x="1352509" y="345554"/>
                      <a:pt x="1297858" y="353962"/>
                    </a:cubicBezTo>
                    <a:cubicBezTo>
                      <a:pt x="1253118" y="360845"/>
                      <a:pt x="1141673" y="369580"/>
                      <a:pt x="1101213" y="373626"/>
                    </a:cubicBezTo>
                    <a:cubicBezTo>
                      <a:pt x="822036" y="401543"/>
                      <a:pt x="1156779" y="367909"/>
                      <a:pt x="953729" y="393291"/>
                    </a:cubicBezTo>
                    <a:cubicBezTo>
                      <a:pt x="921046" y="397376"/>
                      <a:pt x="888181" y="399846"/>
                      <a:pt x="855407" y="403123"/>
                    </a:cubicBezTo>
                    <a:cubicBezTo>
                      <a:pt x="734142" y="399846"/>
                      <a:pt x="612771" y="399349"/>
                      <a:pt x="491613" y="393291"/>
                    </a:cubicBezTo>
                    <a:cubicBezTo>
                      <a:pt x="481262" y="392773"/>
                      <a:pt x="472441" y="384356"/>
                      <a:pt x="462116" y="383458"/>
                    </a:cubicBezTo>
                    <a:cubicBezTo>
                      <a:pt x="396733" y="377772"/>
                      <a:pt x="331019" y="376903"/>
                      <a:pt x="265471" y="373626"/>
                    </a:cubicBezTo>
                    <a:cubicBezTo>
                      <a:pt x="255639" y="370349"/>
                      <a:pt x="245245" y="368429"/>
                      <a:pt x="235975" y="363794"/>
                    </a:cubicBezTo>
                    <a:cubicBezTo>
                      <a:pt x="225406" y="358509"/>
                      <a:pt x="217543" y="348278"/>
                      <a:pt x="206478" y="344129"/>
                    </a:cubicBezTo>
                    <a:cubicBezTo>
                      <a:pt x="190830" y="338261"/>
                      <a:pt x="173529" y="338350"/>
                      <a:pt x="157316" y="334297"/>
                    </a:cubicBezTo>
                    <a:cubicBezTo>
                      <a:pt x="147262" y="331783"/>
                      <a:pt x="137937" y="326713"/>
                      <a:pt x="127820" y="324465"/>
                    </a:cubicBezTo>
                    <a:cubicBezTo>
                      <a:pt x="108359" y="320140"/>
                      <a:pt x="88440" y="318199"/>
                      <a:pt x="68826" y="314633"/>
                    </a:cubicBezTo>
                    <a:cubicBezTo>
                      <a:pt x="52384" y="311643"/>
                      <a:pt x="36052" y="308078"/>
                      <a:pt x="19665" y="304800"/>
                    </a:cubicBezTo>
                    <a:cubicBezTo>
                      <a:pt x="5838" y="263319"/>
                      <a:pt x="0" y="252232"/>
                      <a:pt x="0" y="196646"/>
                    </a:cubicBezTo>
                    <a:cubicBezTo>
                      <a:pt x="0" y="176710"/>
                      <a:pt x="4998" y="156993"/>
                      <a:pt x="9833" y="137652"/>
                    </a:cubicBezTo>
                    <a:cubicBezTo>
                      <a:pt x="14860" y="117543"/>
                      <a:pt x="29497" y="99386"/>
                      <a:pt x="29497" y="78658"/>
                    </a:cubicBezTo>
                    <a:lnTo>
                      <a:pt x="9833" y="49162"/>
                    </a:lnTo>
                    <a:close/>
                  </a:path>
                </a:pathLst>
              </a:custGeom>
              <a:solidFill>
                <a:srgbClr val="70BE44"/>
              </a:solidFill>
              <a:ln>
                <a:solidFill>
                  <a:srgbClr val="70BE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924152" y="2444028"/>
              <a:ext cx="1728740" cy="433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3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79" b="96175" l="364" r="99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06" y="4084973"/>
            <a:ext cx="4113660" cy="263320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822679" y="1877511"/>
            <a:ext cx="611516" cy="59734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775776" y="1788663"/>
            <a:ext cx="522513" cy="5847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3901711" y="3135475"/>
            <a:ext cx="630454" cy="61584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175324" y="3046951"/>
            <a:ext cx="679200" cy="66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5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CEACAF7-CB23-4D9A-B935-34D03F9142D6}"/>
              </a:ext>
            </a:extLst>
          </p:cNvPr>
          <p:cNvSpPr txBox="1"/>
          <p:nvPr/>
        </p:nvSpPr>
        <p:spPr>
          <a:xfrm>
            <a:off x="840456" y="578387"/>
            <a:ext cx="10052832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BB734F-5DEC-4539-9008-9703D49E14F8}"/>
              </a:ext>
            </a:extLst>
          </p:cNvPr>
          <p:cNvSpPr/>
          <p:nvPr/>
        </p:nvSpPr>
        <p:spPr>
          <a:xfrm>
            <a:off x="983443" y="2358857"/>
            <a:ext cx="10379321" cy="13639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E02371-7B9A-4958-BD14-F20E707A7D6B}"/>
              </a:ext>
            </a:extLst>
          </p:cNvPr>
          <p:cNvSpPr txBox="1"/>
          <p:nvPr/>
        </p:nvSpPr>
        <p:spPr>
          <a:xfrm>
            <a:off x="686014" y="4463432"/>
            <a:ext cx="1009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070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223886" y="22043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3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2027834" y="1481446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850145" y="1261482"/>
            <a:ext cx="6491709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85772" y="3429000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08083" y="2946888"/>
            <a:ext cx="6491707" cy="174670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5792726" y="5448184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6615037" y="5136520"/>
            <a:ext cx="5014677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miêu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93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180" y="-105607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373" y="-232574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46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422" y="5553666"/>
            <a:ext cx="1219200" cy="1295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552" y="5439994"/>
            <a:ext cx="1219200" cy="1295400"/>
          </a:xfrm>
          <a:prstGeom prst="rect">
            <a:avLst/>
          </a:prstGeom>
        </p:spPr>
      </p:pic>
      <p:pic>
        <p:nvPicPr>
          <p:cNvPr id="13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349542" y="6224032"/>
            <a:ext cx="1506247" cy="5581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5" y="281707"/>
            <a:ext cx="1146062" cy="1295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62" y="285171"/>
            <a:ext cx="1146062" cy="1295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05814" y="1443407"/>
            <a:ext cx="4502608" cy="3192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" y="1207"/>
            <a:ext cx="12191995" cy="6856793"/>
          </a:xfrm>
          <a:prstGeom prst="rect">
            <a:avLst/>
          </a:prstGeom>
        </p:spPr>
      </p:pic>
      <p:pic>
        <p:nvPicPr>
          <p:cNvPr id="25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39" y="1095195"/>
            <a:ext cx="3218967" cy="2243522"/>
          </a:xfrm>
          <a:prstGeom prst="rect">
            <a:avLst/>
          </a:prstGeom>
        </p:spPr>
      </p:pic>
      <p:pic>
        <p:nvPicPr>
          <p:cNvPr id="26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51" y="1056966"/>
            <a:ext cx="3212870" cy="2255716"/>
          </a:xfrm>
          <a:prstGeom prst="rect">
            <a:avLst/>
          </a:prstGeom>
        </p:spPr>
      </p:pic>
      <p:pic>
        <p:nvPicPr>
          <p:cNvPr id="27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31" y="3429603"/>
            <a:ext cx="3194581" cy="2225233"/>
          </a:xfrm>
          <a:prstGeom prst="rect">
            <a:avLst/>
          </a:prstGeom>
        </p:spPr>
      </p:pic>
      <p:pic>
        <p:nvPicPr>
          <p:cNvPr id="28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51" y="3424709"/>
            <a:ext cx="3176291" cy="2225233"/>
          </a:xfrm>
          <a:prstGeom prst="rect">
            <a:avLst/>
          </a:prstGeom>
        </p:spPr>
      </p:pic>
      <p:pic>
        <p:nvPicPr>
          <p:cNvPr id="29" name="1a">
            <a:hlinkClick r:id="rId15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48" y="1095195"/>
            <a:ext cx="3212870" cy="2312293"/>
          </a:xfrm>
          <a:prstGeom prst="rect">
            <a:avLst/>
          </a:prstGeom>
        </p:spPr>
      </p:pic>
      <p:pic>
        <p:nvPicPr>
          <p:cNvPr id="30" name="2a">
            <a:hlinkClick r:id="rId17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349" y="1081638"/>
            <a:ext cx="3205203" cy="2305071"/>
          </a:xfrm>
          <a:prstGeom prst="rect">
            <a:avLst/>
          </a:prstGeom>
        </p:spPr>
      </p:pic>
      <p:pic>
        <p:nvPicPr>
          <p:cNvPr id="31" name="3a">
            <a:hlinkClick r:id="rId19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815" y="3428014"/>
            <a:ext cx="3176291" cy="2291294"/>
          </a:xfrm>
          <a:prstGeom prst="rect">
            <a:avLst/>
          </a:prstGeom>
        </p:spPr>
      </p:pic>
      <p:pic>
        <p:nvPicPr>
          <p:cNvPr id="32" name="4a">
            <a:hlinkClick r:id="rId21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51" y="3419399"/>
            <a:ext cx="3173458" cy="2308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43AA1-2841-72DE-85CD-45DA4C89D2A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567820" y="5687943"/>
            <a:ext cx="1152525" cy="4081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6144FC-3A52-9348-7AFA-F11146846C5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696780" y="5563963"/>
            <a:ext cx="1219200" cy="3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9516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952901" y="1470616"/>
            <a:ext cx="104530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2057" y="2274316"/>
            <a:ext cx="83663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 CỬA MAY MẮN</a:t>
            </a:r>
            <a:endParaRPr lang="en-US" sz="8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614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99558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102735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99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87174" y="3940390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2" name="Rectangle 1"/>
          <p:cNvSpPr/>
          <p:nvPr/>
        </p:nvSpPr>
        <p:spPr>
          <a:xfrm>
            <a:off x="904240" y="4684375"/>
            <a:ext cx="10688320" cy="1490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  </a:t>
            </a:r>
            <a:r>
              <a:rPr lang="vi-VN" sz="3200" b="1" i="0" dirty="0">
                <a:effectLst/>
                <a:latin typeface="+mj-lt"/>
              </a:rPr>
              <a:t>Hầu hết các loài bọ cánh cam được coi là có lợi vì chúng ăn các loại rệp và côn trùng gây hại cho mùa màng.</a:t>
            </a:r>
            <a:endParaRPr lang="en-US" sz="32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8239">
            <a:off x="1711695" y="993856"/>
            <a:ext cx="4502608" cy="319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525276" y="697114"/>
            <a:ext cx="3490316" cy="877163"/>
            <a:chOff x="295467" y="624435"/>
            <a:chExt cx="1963303" cy="65787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27365" y="624435"/>
              <a:ext cx="1931405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1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16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295467" y="624435"/>
              <a:ext cx="1439308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1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16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84047" y="412055"/>
            <a:ext cx="8306647" cy="106988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CÁNH CAM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976797" y="1891078"/>
            <a:ext cx="8413897" cy="104424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ts val="3492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Family Tree Drawing png download - 1104*633 - Free Transparent Cartoon png  Download. - CleanPNG / Kiss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46" b="90000" l="944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2" y="1228653"/>
            <a:ext cx="2380624" cy="124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60" y="2790398"/>
            <a:ext cx="8474282" cy="365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782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1719</Words>
  <Application>Microsoft Office PowerPoint</Application>
  <PresentationFormat>Widescreen</PresentationFormat>
  <Paragraphs>97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宋体</vt:lpstr>
      <vt:lpstr>Arial</vt:lpstr>
      <vt:lpstr>Calibri</vt:lpstr>
      <vt:lpstr>Calibri Light</vt:lpstr>
      <vt:lpstr>Times New Roman</vt:lpstr>
      <vt:lpstr>UTM Cookies</vt:lpstr>
      <vt:lpstr>Wingdings</vt:lpstr>
      <vt:lpstr>Office Theme</vt:lpstr>
      <vt:lpstr>6_Office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Admin</cp:lastModifiedBy>
  <cp:revision>127</cp:revision>
  <dcterms:created xsi:type="dcterms:W3CDTF">2021-07-13T00:48:11Z</dcterms:created>
  <dcterms:modified xsi:type="dcterms:W3CDTF">2024-03-09T16:20:07Z</dcterms:modified>
</cp:coreProperties>
</file>