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4" r:id="rId4"/>
    <p:sldId id="295" r:id="rId5"/>
    <p:sldId id="296" r:id="rId6"/>
    <p:sldId id="300" r:id="rId7"/>
    <p:sldId id="291" r:id="rId8"/>
    <p:sldId id="272" r:id="rId9"/>
    <p:sldId id="290" r:id="rId10"/>
    <p:sldId id="302" r:id="rId11"/>
    <p:sldId id="288" r:id="rId12"/>
    <p:sldId id="301" r:id="rId13"/>
    <p:sldId id="297" r:id="rId14"/>
    <p:sldId id="294" r:id="rId15"/>
  </p:sldIdLst>
  <p:sldSz cx="15636875" cy="9418638"/>
  <p:notesSz cx="6858000" cy="9144000"/>
  <p:defaultTextStyle>
    <a:defPPr>
      <a:defRPr lang="en-US"/>
    </a:defPPr>
    <a:lvl1pPr marL="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274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548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820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509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636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7643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8916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10189" algn="l" defTabSz="1602548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68426"/>
    <a:srgbClr val="EBF6F9"/>
    <a:srgbClr val="50AEC8"/>
    <a:srgbClr val="93CDDD"/>
    <a:srgbClr val="FCEC8E"/>
    <a:srgbClr val="00863D"/>
    <a:srgbClr val="FFC611"/>
    <a:srgbClr val="FFD347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47" autoAdjust="0"/>
    <p:restoredTop sz="95196" autoAdjust="0"/>
  </p:normalViewPr>
  <p:slideViewPr>
    <p:cSldViewPr>
      <p:cViewPr varScale="1">
        <p:scale>
          <a:sx n="53" d="100"/>
          <a:sy n="53" d="100"/>
        </p:scale>
        <p:origin x="690" y="132"/>
      </p:cViewPr>
      <p:guideLst>
        <p:guide orient="horz" pos="2967"/>
        <p:guide pos="4925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685800"/>
            <a:ext cx="5692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382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76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4146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552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6913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8295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9678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11059" algn="l" defTabSz="16027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613" y="685800"/>
            <a:ext cx="56927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766" y="2925889"/>
            <a:ext cx="13291344" cy="2018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531" y="5337228"/>
            <a:ext cx="10945813" cy="24069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6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7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8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1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6734" y="377184"/>
            <a:ext cx="3518297" cy="80363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1844" y="377184"/>
            <a:ext cx="10294276" cy="8036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41431"/>
            <a:ext cx="11727656" cy="3279081"/>
          </a:xfrm>
        </p:spPr>
        <p:txBody>
          <a:bodyPr anchor="b"/>
          <a:lstStyle>
            <a:lvl1pPr algn="ctr"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946966"/>
            <a:ext cx="11727656" cy="2273990"/>
          </a:xfrm>
        </p:spPr>
        <p:txBody>
          <a:bodyPr/>
          <a:lstStyle>
            <a:lvl1pPr marL="0" indent="0" algn="ctr">
              <a:buNone/>
              <a:defRPr sz="3200"/>
            </a:lvl1pPr>
            <a:lvl2pPr marL="601309" indent="0" algn="ctr">
              <a:buNone/>
              <a:defRPr sz="2600"/>
            </a:lvl2pPr>
            <a:lvl3pPr marL="1202619" indent="0" algn="ctr">
              <a:buNone/>
              <a:defRPr sz="2400"/>
            </a:lvl3pPr>
            <a:lvl4pPr marL="1803928" indent="0" algn="ctr">
              <a:buNone/>
              <a:defRPr sz="2100"/>
            </a:lvl4pPr>
            <a:lvl5pPr marL="2405238" indent="0" algn="ctr">
              <a:buNone/>
              <a:defRPr sz="2100"/>
            </a:lvl5pPr>
            <a:lvl6pPr marL="3006547" indent="0" algn="ctr">
              <a:buNone/>
              <a:defRPr sz="2100"/>
            </a:lvl6pPr>
            <a:lvl7pPr marL="3607857" indent="0" algn="ctr">
              <a:buNone/>
              <a:defRPr sz="2100"/>
            </a:lvl7pPr>
            <a:lvl8pPr marL="4209166" indent="0" algn="ctr">
              <a:buNone/>
              <a:defRPr sz="2100"/>
            </a:lvl8pPr>
            <a:lvl9pPr marL="481047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4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48120"/>
            <a:ext cx="13486805" cy="3917891"/>
          </a:xfrm>
        </p:spPr>
        <p:txBody>
          <a:bodyPr anchor="b"/>
          <a:lstStyle>
            <a:lvl1pPr>
              <a:defRPr sz="7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303076"/>
            <a:ext cx="13486805" cy="2060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130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26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39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52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065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078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091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04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507276"/>
            <a:ext cx="6645672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36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501456"/>
            <a:ext cx="13486805" cy="1820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308875"/>
            <a:ext cx="6615130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440419"/>
            <a:ext cx="6615130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308875"/>
            <a:ext cx="6647709" cy="11315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1309" indent="0">
              <a:buNone/>
              <a:defRPr sz="2600" b="1"/>
            </a:lvl2pPr>
            <a:lvl3pPr marL="1202619" indent="0">
              <a:buNone/>
              <a:defRPr sz="2400" b="1"/>
            </a:lvl3pPr>
            <a:lvl4pPr marL="1803928" indent="0">
              <a:buNone/>
              <a:defRPr sz="2100" b="1"/>
            </a:lvl4pPr>
            <a:lvl5pPr marL="2405238" indent="0">
              <a:buNone/>
              <a:defRPr sz="2100" b="1"/>
            </a:lvl5pPr>
            <a:lvl6pPr marL="3006547" indent="0">
              <a:buNone/>
              <a:defRPr sz="2100" b="1"/>
            </a:lvl6pPr>
            <a:lvl7pPr marL="3607857" indent="0">
              <a:buNone/>
              <a:defRPr sz="2100" b="1"/>
            </a:lvl7pPr>
            <a:lvl8pPr marL="4209166" indent="0">
              <a:buNone/>
              <a:defRPr sz="2100" b="1"/>
            </a:lvl8pPr>
            <a:lvl9pPr marL="48104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440419"/>
            <a:ext cx="664770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6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27909"/>
            <a:ext cx="5043299" cy="2197682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56110"/>
            <a:ext cx="7916168" cy="6693338"/>
          </a:xfrm>
        </p:spPr>
        <p:txBody>
          <a:bodyPr/>
          <a:lstStyle>
            <a:lvl1pPr marL="0" indent="0">
              <a:buNone/>
              <a:defRPr sz="4200"/>
            </a:lvl1pPr>
            <a:lvl2pPr marL="601309" indent="0">
              <a:buNone/>
              <a:defRPr sz="3700"/>
            </a:lvl2pPr>
            <a:lvl3pPr marL="1202619" indent="0">
              <a:buNone/>
              <a:defRPr sz="3200"/>
            </a:lvl3pPr>
            <a:lvl4pPr marL="1803928" indent="0">
              <a:buNone/>
              <a:defRPr sz="2600"/>
            </a:lvl4pPr>
            <a:lvl5pPr marL="2405238" indent="0">
              <a:buNone/>
              <a:defRPr sz="2600"/>
            </a:lvl5pPr>
            <a:lvl6pPr marL="3006547" indent="0">
              <a:buNone/>
              <a:defRPr sz="2600"/>
            </a:lvl6pPr>
            <a:lvl7pPr marL="3607857" indent="0">
              <a:buNone/>
              <a:defRPr sz="2600"/>
            </a:lvl7pPr>
            <a:lvl8pPr marL="4209166" indent="0">
              <a:buNone/>
              <a:defRPr sz="2600"/>
            </a:lvl8pPr>
            <a:lvl9pPr marL="48104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825591"/>
            <a:ext cx="5043299" cy="5234758"/>
          </a:xfrm>
        </p:spPr>
        <p:txBody>
          <a:bodyPr/>
          <a:lstStyle>
            <a:lvl1pPr marL="0" indent="0">
              <a:buNone/>
              <a:defRPr sz="2100"/>
            </a:lvl1pPr>
            <a:lvl2pPr marL="601309" indent="0">
              <a:buNone/>
              <a:defRPr sz="1800"/>
            </a:lvl2pPr>
            <a:lvl3pPr marL="1202619" indent="0">
              <a:buNone/>
              <a:defRPr sz="1600"/>
            </a:lvl3pPr>
            <a:lvl4pPr marL="1803928" indent="0">
              <a:buNone/>
              <a:defRPr sz="1300"/>
            </a:lvl4pPr>
            <a:lvl5pPr marL="2405238" indent="0">
              <a:buNone/>
              <a:defRPr sz="1300"/>
            </a:lvl5pPr>
            <a:lvl6pPr marL="3006547" indent="0">
              <a:buNone/>
              <a:defRPr sz="1300"/>
            </a:lvl6pPr>
            <a:lvl7pPr marL="3607857" indent="0">
              <a:buNone/>
              <a:defRPr sz="1300"/>
            </a:lvl7pPr>
            <a:lvl8pPr marL="4209166" indent="0">
              <a:buNone/>
              <a:defRPr sz="1300"/>
            </a:lvl8pPr>
            <a:lvl9pPr marL="481047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52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501455"/>
            <a:ext cx="3371701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501455"/>
            <a:ext cx="9919643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205" y="6052349"/>
            <a:ext cx="13291344" cy="1870646"/>
          </a:xfrm>
        </p:spPr>
        <p:txBody>
          <a:bodyPr anchor="t"/>
          <a:lstStyle>
            <a:lvl1pPr algn="l">
              <a:defRPr sz="7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205" y="3992022"/>
            <a:ext cx="13291344" cy="2060326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2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54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8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0509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063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07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08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101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844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8745" y="2197685"/>
            <a:ext cx="6906286" cy="6215864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08295"/>
            <a:ext cx="6909002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44" y="2986929"/>
            <a:ext cx="6909002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43321" y="2108295"/>
            <a:ext cx="6911716" cy="878638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1274" indent="0">
              <a:buNone/>
              <a:defRPr sz="3600" b="1"/>
            </a:lvl2pPr>
            <a:lvl3pPr marL="1602548" indent="0">
              <a:buNone/>
              <a:defRPr sz="3200" b="1"/>
            </a:lvl3pPr>
            <a:lvl4pPr marL="2403820" indent="0">
              <a:buNone/>
              <a:defRPr sz="2800" b="1"/>
            </a:lvl4pPr>
            <a:lvl5pPr marL="3205096" indent="0">
              <a:buNone/>
              <a:defRPr sz="2800" b="1"/>
            </a:lvl5pPr>
            <a:lvl6pPr marL="4006369" indent="0">
              <a:buNone/>
              <a:defRPr sz="2800" b="1"/>
            </a:lvl6pPr>
            <a:lvl7pPr marL="4807643" indent="0">
              <a:buNone/>
              <a:defRPr sz="2800" b="1"/>
            </a:lvl7pPr>
            <a:lvl8pPr marL="5608916" indent="0">
              <a:buNone/>
              <a:defRPr sz="2800" b="1"/>
            </a:lvl8pPr>
            <a:lvl9pPr marL="641018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43321" y="2986929"/>
            <a:ext cx="6911716" cy="5426619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48" y="375001"/>
            <a:ext cx="5144424" cy="159593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584" y="375006"/>
            <a:ext cx="8741447" cy="8038547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2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48" y="1970943"/>
            <a:ext cx="5144424" cy="6442609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938" y="6593048"/>
            <a:ext cx="9382125" cy="77834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4938" y="841573"/>
            <a:ext cx="9382125" cy="5651183"/>
          </a:xfrm>
        </p:spPr>
        <p:txBody>
          <a:bodyPr/>
          <a:lstStyle>
            <a:lvl1pPr marL="0" indent="0">
              <a:buNone/>
              <a:defRPr sz="5700"/>
            </a:lvl1pPr>
            <a:lvl2pPr marL="801274" indent="0">
              <a:buNone/>
              <a:defRPr sz="4900"/>
            </a:lvl2pPr>
            <a:lvl3pPr marL="1602548" indent="0">
              <a:buNone/>
              <a:defRPr sz="4200"/>
            </a:lvl3pPr>
            <a:lvl4pPr marL="2403820" indent="0">
              <a:buNone/>
              <a:defRPr sz="3600"/>
            </a:lvl4pPr>
            <a:lvl5pPr marL="3205096" indent="0">
              <a:buNone/>
              <a:defRPr sz="3600"/>
            </a:lvl5pPr>
            <a:lvl6pPr marL="4006369" indent="0">
              <a:buNone/>
              <a:defRPr sz="3600"/>
            </a:lvl6pPr>
            <a:lvl7pPr marL="4807643" indent="0">
              <a:buNone/>
              <a:defRPr sz="3600"/>
            </a:lvl7pPr>
            <a:lvl8pPr marL="5608916" indent="0">
              <a:buNone/>
              <a:defRPr sz="3600"/>
            </a:lvl8pPr>
            <a:lvl9pPr marL="641018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4938" y="7371395"/>
            <a:ext cx="9382125" cy="1105383"/>
          </a:xfrm>
        </p:spPr>
        <p:txBody>
          <a:bodyPr/>
          <a:lstStyle>
            <a:lvl1pPr marL="0" indent="0">
              <a:buNone/>
              <a:defRPr sz="2500"/>
            </a:lvl1pPr>
            <a:lvl2pPr marL="801274" indent="0">
              <a:buNone/>
              <a:defRPr sz="2100"/>
            </a:lvl2pPr>
            <a:lvl3pPr marL="1602548" indent="0">
              <a:buNone/>
              <a:defRPr sz="1800"/>
            </a:lvl3pPr>
            <a:lvl4pPr marL="2403820" indent="0">
              <a:buNone/>
              <a:defRPr sz="1600"/>
            </a:lvl4pPr>
            <a:lvl5pPr marL="3205096" indent="0">
              <a:buNone/>
              <a:defRPr sz="1600"/>
            </a:lvl5pPr>
            <a:lvl6pPr marL="4006369" indent="0">
              <a:buNone/>
              <a:defRPr sz="1600"/>
            </a:lvl6pPr>
            <a:lvl7pPr marL="4807643" indent="0">
              <a:buNone/>
              <a:defRPr sz="1600"/>
            </a:lvl7pPr>
            <a:lvl8pPr marL="5608916" indent="0">
              <a:buNone/>
              <a:defRPr sz="1600"/>
            </a:lvl8pPr>
            <a:lvl9pPr marL="641018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844" y="377184"/>
            <a:ext cx="14073188" cy="1569773"/>
          </a:xfrm>
          <a:prstGeom prst="rect">
            <a:avLst/>
          </a:prstGeom>
        </p:spPr>
        <p:txBody>
          <a:bodyPr vert="horz" lIns="160254" tIns="80129" rIns="160254" bIns="80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844" y="2197685"/>
            <a:ext cx="14073188" cy="6215864"/>
          </a:xfrm>
          <a:prstGeom prst="rect">
            <a:avLst/>
          </a:prstGeom>
        </p:spPr>
        <p:txBody>
          <a:bodyPr vert="horz" lIns="160254" tIns="80129" rIns="160254" bIns="80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844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599" y="8729682"/>
            <a:ext cx="4951677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6427" y="8729682"/>
            <a:ext cx="3648604" cy="501457"/>
          </a:xfrm>
          <a:prstGeom prst="rect">
            <a:avLst/>
          </a:prstGeom>
        </p:spPr>
        <p:txBody>
          <a:bodyPr vert="horz" lIns="160254" tIns="80129" rIns="160254" bIns="8012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5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954" indent="-600954" algn="l" defTabSz="160254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2069" indent="-500797" algn="l" defTabSz="1602548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318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04458" indent="-400638" algn="l" defTabSz="160254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731" indent="-400638" algn="l" defTabSz="1602548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7005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8279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9554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10828" indent="-400638" algn="l" defTabSz="16025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274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548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820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09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636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7643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8916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10189" algn="l" defTabSz="16025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501456"/>
            <a:ext cx="13486805" cy="1820501"/>
          </a:xfrm>
          <a:prstGeom prst="rect">
            <a:avLst/>
          </a:prstGeom>
        </p:spPr>
        <p:txBody>
          <a:bodyPr vert="horz" lIns="120262" tIns="60131" rIns="120262" bIns="6013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507276"/>
            <a:ext cx="13486805" cy="5976039"/>
          </a:xfrm>
          <a:prstGeom prst="rect">
            <a:avLst/>
          </a:prstGeom>
        </p:spPr>
        <p:txBody>
          <a:bodyPr vert="horz" lIns="120262" tIns="60131" rIns="120262" bIns="601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074F2C4D-71A7-41CA-A3AB-87D2260E5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9/20/2024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729683"/>
            <a:ext cx="5277445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729683"/>
            <a:ext cx="3518297" cy="501455"/>
          </a:xfrm>
          <a:prstGeom prst="rect">
            <a:avLst/>
          </a:prstGeom>
        </p:spPr>
        <p:txBody>
          <a:bodyPr vert="horz" lIns="120262" tIns="60131" rIns="120262" bIns="6013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02619"/>
            <a:fld id="{49CE49FF-88C6-49E7-92E3-FFE4B5F85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26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2619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655" indent="-300655" algn="l" defTabSz="1202619" rtl="0" eaLnBrk="1" latinLnBrk="0" hangingPunct="1">
        <a:lnSpc>
          <a:spcPct val="90000"/>
        </a:lnSpc>
        <a:spcBef>
          <a:spcPts val="131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196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274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4583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589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07202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0851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09821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11130" indent="-300655" algn="l" defTabSz="1202619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130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19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92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238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4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7857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916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0476" algn="l" defTabSz="12026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6" y="-26810"/>
            <a:ext cx="15822659" cy="355899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3872" y="19700"/>
            <a:ext cx="15822659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41837" y="3228464"/>
            <a:ext cx="7922483" cy="178565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21080" y="3150464"/>
            <a:ext cx="1696957" cy="18171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128021" y="-1554196"/>
            <a:ext cx="4223244" cy="42057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719" y="326673"/>
            <a:ext cx="2294109" cy="194692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11600" b="1" dirty="0">
                <a:solidFill>
                  <a:schemeClr val="accent6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6762" y="886098"/>
            <a:ext cx="12248885" cy="123904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7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4042" y="3247735"/>
            <a:ext cx="1693995" cy="1732948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/>
          <a:p>
            <a:pPr algn="ctr"/>
            <a:r>
              <a:rPr lang="en-US" sz="4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Rectangle 10"/>
          <p:cNvSpPr/>
          <p:nvPr/>
        </p:nvSpPr>
        <p:spPr>
          <a:xfrm>
            <a:off x="4541837" y="3628830"/>
            <a:ext cx="7035178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4 - Luyện </a:t>
            </a:r>
            <a:r>
              <a:rPr lang="en-US" sz="6600" dirty="0" err="1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2619037" y="5273047"/>
            <a:ext cx="3121152" cy="38633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3051085" y="4088157"/>
            <a:ext cx="2001416" cy="2292096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258763" y="6985244"/>
            <a:ext cx="1913876" cy="2583215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5040992" y="5852319"/>
            <a:ext cx="1482045" cy="1251643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FE47541A-8B82-0388-6F00-E398EFAB569C}"/>
              </a:ext>
            </a:extLst>
          </p:cNvPr>
          <p:cNvSpPr/>
          <p:nvPr/>
        </p:nvSpPr>
        <p:spPr>
          <a:xfrm>
            <a:off x="1082937" y="6629510"/>
            <a:ext cx="12649200" cy="755748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 ngữ chỉ đặc điểm. Câu nêu đặc điểm – trang 29</a:t>
            </a:r>
            <a:endParaRPr lang="en-US" sz="6600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37" y="1227908"/>
            <a:ext cx="10134600" cy="81907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7038" y="365919"/>
            <a:ext cx="13487399" cy="1392191"/>
            <a:chOff x="427037" y="594519"/>
            <a:chExt cx="13557647" cy="1392191"/>
          </a:xfrm>
        </p:grpSpPr>
        <p:sp>
          <p:nvSpPr>
            <p:cNvPr id="6" name="Oval 5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6238" y="716891"/>
              <a:ext cx="12338446" cy="126981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13598" y="3261519"/>
            <a:ext cx="6934200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Hà bầu bĩnh.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56" b="90926" l="578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04" t="34544" b="9091"/>
          <a:stretch/>
        </p:blipFill>
        <p:spPr>
          <a:xfrm>
            <a:off x="-363246" y="4292107"/>
            <a:ext cx="3000083" cy="441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4651" y1="55010" x2="61279" y2="61788"/>
                        <a14:foregroundMark x1="64884" y1="66110" x2="64884" y2="66110"/>
                        <a14:foregroundMark x1="64884" y1="66110" x2="64186" y2="73969"/>
                        <a14:foregroundMark x1="80000" y1="61493" x2="83721" y2="74263"/>
                        <a14:foregroundMark x1="90698" y1="15815" x2="83721" y2="42534"/>
                        <a14:foregroundMark x1="92093" y1="15521" x2="82209" y2="20825"/>
                        <a14:foregroundMark x1="91744" y1="16110" x2="94767" y2="23870"/>
                        <a14:foregroundMark x1="91744" y1="12083" x2="91744" y2="1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154" y="2631632"/>
            <a:ext cx="2790980" cy="33209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901461" y="112343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18237" y="1123435"/>
            <a:ext cx="4311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31060" y="1123435"/>
            <a:ext cx="18285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49650" y="1668465"/>
            <a:ext cx="2433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40" y="1432310"/>
            <a:ext cx="10424583" cy="468622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01064" indent="-501064" algn="just">
              <a:lnSpc>
                <a:spcPct val="150000"/>
              </a:lnSpc>
              <a:buFontTx/>
              <a:buChar char="-"/>
            </a:pP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163" y="4556919"/>
            <a:ext cx="3989640" cy="3883444"/>
          </a:xfrm>
          <a:prstGeom prst="rect">
            <a:avLst/>
          </a:prstGeom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2466" y="166212"/>
            <a:ext cx="15318950" cy="9067748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12680519" y="265232"/>
            <a:ext cx="3502153" cy="958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45458" y="4035975"/>
            <a:ext cx="3989640" cy="3883444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3716" y="1876635"/>
            <a:ext cx="4585275" cy="6939269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5977696"/>
            <a:ext cx="15754152" cy="3440942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723761" y="1848257"/>
            <a:ext cx="11809676" cy="2891419"/>
          </a:xfrm>
          <a:prstGeom prst="rect">
            <a:avLst/>
          </a:prstGeom>
          <a:noFill/>
        </p:spPr>
        <p:txBody>
          <a:bodyPr wrap="square" lIns="120255" tIns="60128" rIns="120255" bIns="60128" rtlCol="0">
            <a:spAutoFit/>
          </a:bodyPr>
          <a:lstStyle/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02554">
              <a:lnSpc>
                <a:spcPct val="150000"/>
              </a:lnSpc>
            </a:pP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51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5128673" y="1740277"/>
            <a:ext cx="536341" cy="37891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5128673" y="3384379"/>
            <a:ext cx="536341" cy="37891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5128673" y="5110689"/>
            <a:ext cx="536341" cy="37891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5073613" y="6836995"/>
            <a:ext cx="536341" cy="37891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4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592030" y="668836"/>
            <a:ext cx="12861330" cy="1269903"/>
          </a:xfrm>
          <a:prstGeom prst="rect">
            <a:avLst/>
          </a:prstGeom>
          <a:noFill/>
        </p:spPr>
        <p:txBody>
          <a:bodyPr wrap="square" lIns="160340" tIns="80171" rIns="160340" bIns="801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9"/>
            <a:ext cx="2589537" cy="187664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690" y="311369"/>
            <a:ext cx="1554462" cy="112836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838" y="904251"/>
            <a:ext cx="1666148" cy="127693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02" y="250884"/>
            <a:ext cx="1030636" cy="167396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3038462" y="6595617"/>
            <a:ext cx="1450504" cy="1717140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11628437" y="7826627"/>
            <a:ext cx="3352800" cy="1412748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32037" y="1803513"/>
            <a:ext cx="10515600" cy="7140889"/>
          </a:xfrm>
          <a:prstGeom prst="rect">
            <a:avLst/>
          </a:prstGeom>
        </p:spPr>
      </p:pic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4286293" y="5242719"/>
            <a:ext cx="1389888" cy="379171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769541" y="6190049"/>
            <a:ext cx="1873172" cy="2528276"/>
          </a:xfrm>
          <a:prstGeom prst="rect">
            <a:avLst/>
          </a:prstGeom>
        </p:spPr>
      </p:pic>
      <p:pic>
        <p:nvPicPr>
          <p:cNvPr id="46" name="图片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13387874" y="3770182"/>
            <a:ext cx="1487424" cy="1444752"/>
          </a:xfrm>
          <a:prstGeom prst="rect">
            <a:avLst/>
          </a:prstGeom>
        </p:spPr>
      </p:pic>
      <p:pic>
        <p:nvPicPr>
          <p:cNvPr id="47" name="图片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12408723" y="3181918"/>
            <a:ext cx="1446632" cy="130454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674911" y="3871119"/>
            <a:ext cx="7953526" cy="139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Phát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triển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vốn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703637" y="5029204"/>
            <a:ext cx="7924800" cy="20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0340" tIns="80171" rIns="160340" bIns="8017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 defTabSz="90191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Bước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đầu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đặc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điểm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ngoại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hình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bạn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trong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00B05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1" y="-105163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898709" y="318563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99067" y="3566319"/>
            <a:ext cx="5790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-1" y="-1"/>
            <a:ext cx="15169745" cy="995390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504237" y="2432384"/>
            <a:ext cx="8733895" cy="723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837" y="365919"/>
            <a:ext cx="1001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437" y="1280319"/>
            <a:ext cx="6579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673" y="2432384"/>
            <a:ext cx="1228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437" y="3413919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41" y="-1051633"/>
            <a:ext cx="11591765" cy="9533068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10028237" y="3883210"/>
            <a:ext cx="5123702" cy="5535429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057178" y="1175504"/>
            <a:ext cx="2864392" cy="2423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43652" y="1878906"/>
            <a:ext cx="2088829" cy="3102220"/>
          </a:xfrm>
          <a:prstGeom prst="rect">
            <a:avLst/>
          </a:prstGeom>
        </p:spPr>
      </p:pic>
      <p:pic>
        <p:nvPicPr>
          <p:cNvPr id="8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636" y="691625"/>
            <a:ext cx="3489505" cy="1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58739" y="8639880"/>
            <a:ext cx="15695614" cy="744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575142" cy="517690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14536" y="1530742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9916" y="4252119"/>
            <a:ext cx="88553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 NGỮ CHỈ ĐẶC ĐIỂM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NÊU ĐẶC ĐIỂM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6695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74451"/>
            <a:ext cx="15636875" cy="24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6854"/>
            <a:ext cx="15636875" cy="3833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54" tIns="80129" rIns="160254" bIns="80129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" y="379553"/>
            <a:ext cx="1585862" cy="143416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722436" y="670720"/>
            <a:ext cx="914401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276" tIns="80139" rIns="160276" bIns="80139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637" y="793091"/>
            <a:ext cx="12639807" cy="739617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Những từ ngữ nào dưới đây chỉ đặc điểm?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100000" l="357" r="98214">
                        <a14:foregroundMark x1="48929" y1="61834" x2="53571" y2="76036"/>
                        <a14:foregroundMark x1="43571" y1="76627" x2="42143" y2="86982"/>
                        <a14:foregroundMark x1="40357" y1="33432" x2="57500" y2="34615"/>
                        <a14:foregroundMark x1="75714" y1="12130" x2="78571" y2="18047"/>
                        <a14:foregroundMark x1="67857" y1="23669" x2="62143" y2="26331"/>
                        <a14:foregroundMark x1="57500" y1="7692" x2="58571" y2="18047"/>
                        <a14:foregroundMark x1="62143" y1="19231" x2="56786" y2="1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43" y="6459180"/>
            <a:ext cx="2442894" cy="2948922"/>
          </a:xfrm>
          <a:prstGeom prst="rect">
            <a:avLst/>
          </a:prstGeom>
        </p:spPr>
      </p:pic>
      <p:pic>
        <p:nvPicPr>
          <p:cNvPr id="31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87" y="708222"/>
            <a:ext cx="1242640" cy="902018"/>
          </a:xfrm>
          <a:prstGeom prst="rect">
            <a:avLst/>
          </a:prstGeom>
        </p:spPr>
      </p:pic>
      <p:pic>
        <p:nvPicPr>
          <p:cNvPr id="32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18" y="1074732"/>
            <a:ext cx="1331921" cy="1020785"/>
          </a:xfrm>
          <a:prstGeom prst="rect">
            <a:avLst/>
          </a:prstGeom>
        </p:spPr>
      </p:pic>
      <p:sp>
        <p:nvSpPr>
          <p:cNvPr id="3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2042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17" y="289719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2" b="100000" l="0" r="100000">
                        <a14:foregroundMark x1="44611" y1="40533" x2="60479" y2="39941"/>
                        <a14:foregroundMark x1="52395" y1="7101" x2="55689" y2="17160"/>
                        <a14:foregroundMark x1="26347" y1="21006" x2="34132" y2="28994"/>
                        <a14:foregroundMark x1="54491" y1="13905" x2="51198" y2="17456"/>
                        <a14:foregroundMark x1="75449" y1="21006" x2="69461" y2="32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763" y="6197177"/>
            <a:ext cx="3138563" cy="31761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616" y="2276833"/>
            <a:ext cx="2839269" cy="1630450"/>
            <a:chOff x="1672616" y="2276833"/>
            <a:chExt cx="2839269" cy="1630450"/>
          </a:xfrm>
        </p:grpSpPr>
        <p:pic>
          <p:nvPicPr>
            <p:cNvPr id="4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27236" y="2670474"/>
              <a:ext cx="2484649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13437" y="2276833"/>
            <a:ext cx="2793021" cy="1630450"/>
            <a:chOff x="5913437" y="2276833"/>
            <a:chExt cx="2793021" cy="1630450"/>
          </a:xfrm>
        </p:grpSpPr>
        <p:pic>
          <p:nvPicPr>
            <p:cNvPr id="5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6335051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16387" y="2276833"/>
            <a:ext cx="2976779" cy="1630450"/>
            <a:chOff x="10416387" y="2276833"/>
            <a:chExt cx="2976779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771008" y="2670474"/>
              <a:ext cx="2622158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3656" y="4204282"/>
            <a:ext cx="2838341" cy="1630450"/>
            <a:chOff x="773656" y="4204282"/>
            <a:chExt cx="2838341" cy="1630450"/>
          </a:xfrm>
        </p:grpSpPr>
        <p:pic>
          <p:nvPicPr>
            <p:cNvPr id="5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960437" y="4597923"/>
              <a:ext cx="26515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18037" y="4204282"/>
            <a:ext cx="2948287" cy="1630450"/>
            <a:chOff x="4618037" y="4204282"/>
            <a:chExt cx="2948287" cy="1630450"/>
          </a:xfrm>
        </p:grpSpPr>
        <p:pic>
          <p:nvPicPr>
            <p:cNvPr id="6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4972657" y="4597923"/>
              <a:ext cx="2593667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vầng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trán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80437" y="4204282"/>
            <a:ext cx="2971800" cy="1630450"/>
            <a:chOff x="8580437" y="4204282"/>
            <a:chExt cx="2971800" cy="1630450"/>
          </a:xfrm>
        </p:grpSpPr>
        <p:pic>
          <p:nvPicPr>
            <p:cNvPr id="6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3" name="TextBox 62"/>
            <p:cNvSpPr txBox="1"/>
            <p:nvPr/>
          </p:nvSpPr>
          <p:spPr>
            <a:xfrm>
              <a:off x="9383051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58697" y="4140608"/>
            <a:ext cx="3103540" cy="1630450"/>
            <a:chOff x="12258697" y="4140608"/>
            <a:chExt cx="3103540" cy="1630450"/>
          </a:xfrm>
        </p:grpSpPr>
        <p:pic>
          <p:nvPicPr>
            <p:cNvPr id="6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5" name="TextBox 64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4293" y="6251874"/>
            <a:ext cx="2793021" cy="1630450"/>
            <a:chOff x="1874293" y="6251874"/>
            <a:chExt cx="2793021" cy="1630450"/>
          </a:xfrm>
        </p:grpSpPr>
        <p:pic>
          <p:nvPicPr>
            <p:cNvPr id="6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7" name="TextBox 66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5114" y="6251874"/>
            <a:ext cx="2846323" cy="1630450"/>
            <a:chOff x="6115114" y="6251874"/>
            <a:chExt cx="2846323" cy="1630450"/>
          </a:xfrm>
        </p:grpSpPr>
        <p:pic>
          <p:nvPicPr>
            <p:cNvPr id="6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11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69" name="TextBox 68"/>
            <p:cNvSpPr txBox="1"/>
            <p:nvPr/>
          </p:nvSpPr>
          <p:spPr>
            <a:xfrm>
              <a:off x="67922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8064" y="6251874"/>
            <a:ext cx="3015775" cy="1630450"/>
            <a:chOff x="10618064" y="6251874"/>
            <a:chExt cx="3015775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064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10866437" y="6645515"/>
              <a:ext cx="2767402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57881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114461" y="705317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42522" y="716964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549550" y="2293338"/>
            <a:ext cx="3588170" cy="1630450"/>
            <a:chOff x="1568458" y="2299252"/>
            <a:chExt cx="3036881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58" y="2299252"/>
              <a:ext cx="2617894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985229" y="2670474"/>
              <a:ext cx="262011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mượt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494178" y="2285782"/>
            <a:ext cx="2793021" cy="1630450"/>
            <a:chOff x="10501328" y="2291696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1328" y="2291696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10795915" y="2670474"/>
              <a:ext cx="241576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bầu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bĩnh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580437" y="4175919"/>
            <a:ext cx="2971800" cy="1630450"/>
            <a:chOff x="8580437" y="4204282"/>
            <a:chExt cx="2971800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383051" y="4615852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258697" y="4145669"/>
            <a:ext cx="3103540" cy="1630450"/>
            <a:chOff x="12258697" y="4140608"/>
            <a:chExt cx="3103540" cy="1630450"/>
          </a:xfrm>
        </p:grpSpPr>
        <p:pic>
          <p:nvPicPr>
            <p:cNvPr id="8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697" y="4140608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13193051" y="4534249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74837" y="6233319"/>
            <a:ext cx="2793021" cy="1630450"/>
            <a:chOff x="1874293" y="6251874"/>
            <a:chExt cx="2793021" cy="1630450"/>
          </a:xfrm>
        </p:grpSpPr>
        <p:pic>
          <p:nvPicPr>
            <p:cNvPr id="9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293" y="6251874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3" name="TextBox 92"/>
            <p:cNvSpPr txBox="1"/>
            <p:nvPr/>
          </p:nvSpPr>
          <p:spPr>
            <a:xfrm>
              <a:off x="2448851" y="6645515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láy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0659722" y="6251874"/>
            <a:ext cx="2942438" cy="1630450"/>
            <a:chOff x="10639949" y="6270429"/>
            <a:chExt cx="2942438" cy="1630450"/>
          </a:xfrm>
        </p:grpSpPr>
        <p:pic>
          <p:nvPicPr>
            <p:cNvPr id="9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9949" y="6270429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6" name="TextBox 95"/>
            <p:cNvSpPr txBox="1"/>
            <p:nvPr/>
          </p:nvSpPr>
          <p:spPr>
            <a:xfrm>
              <a:off x="10871222" y="6650058"/>
              <a:ext cx="2711165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đen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170237" y="1443063"/>
            <a:ext cx="29448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447678" y="1460992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348" t="19463" b="18295"/>
          <a:stretch/>
        </p:blipFill>
        <p:spPr>
          <a:xfrm rot="2528252">
            <a:off x="13277783" y="720567"/>
            <a:ext cx="2841787" cy="958817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41276" y="4556919"/>
            <a:ext cx="3989640" cy="3883444"/>
          </a:xfrm>
          <a:prstGeom prst="rect">
            <a:avLst/>
          </a:prstGeom>
        </p:spPr>
      </p:pic>
      <p:grpSp>
        <p:nvGrpSpPr>
          <p:cNvPr id="7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6919118"/>
            <a:ext cx="15754152" cy="2499519"/>
            <a:chOff x="-91440" y="4352544"/>
            <a:chExt cx="12283440" cy="2505456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8945" y="647983"/>
            <a:ext cx="2606740" cy="9944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1200" y="886911"/>
            <a:ext cx="9602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68473" y="2185847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99766" y="2587805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3827" y="2118519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tròn, trái xoan, ...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74837" y="3187030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06130" y="3588988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0191" y="3119702"/>
            <a:ext cx="5225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long lanh,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874837" y="4134474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06130" y="45364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00190" y="4067146"/>
            <a:ext cx="7733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óng mượt, mượt như tơ, …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4837" y="5201274"/>
            <a:ext cx="3731293" cy="803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da</a:t>
            </a:r>
            <a:endParaRPr lang="vi-VN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06130" y="5603232"/>
            <a:ext cx="160907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00191" y="5133946"/>
            <a:ext cx="7885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 hồng, ngăm </a:t>
            </a:r>
            <a:r>
              <a:rPr lang="en-US" sz="4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ngăm</a:t>
            </a:r>
            <a:r>
              <a:rPr lang="en-US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đen, …. </a:t>
            </a:r>
            <a:endParaRPr lang="vi-VN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" grpId="0" animBg="1"/>
      <p:bldP spid="15" grpId="0"/>
      <p:bldP spid="21" grpId="0" animBg="1"/>
      <p:bldP spid="23" grpId="0"/>
      <p:bldP spid="24" grpId="0" animBg="1"/>
      <p:bldP spid="26" grpId="0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1142877"/>
            <a:ext cx="10902973" cy="65832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19475" y="342542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834845" y="3185319"/>
            <a:ext cx="4502386" cy="1905000"/>
            <a:chOff x="10951290" y="1966119"/>
            <a:chExt cx="4502386" cy="1905000"/>
          </a:xfrm>
        </p:grpSpPr>
        <p:sp>
          <p:nvSpPr>
            <p:cNvPr id="23" name="Oval Callout 22"/>
            <p:cNvSpPr/>
            <p:nvPr/>
          </p:nvSpPr>
          <p:spPr>
            <a:xfrm>
              <a:off x="11135283" y="1966119"/>
              <a:ext cx="4093122" cy="1905000"/>
            </a:xfrm>
            <a:prstGeom prst="wedgeEllipseCallout">
              <a:avLst>
                <a:gd name="adj1" fmla="val -33282"/>
                <a:gd name="adj2" fmla="val 71246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51290" y="2486020"/>
              <a:ext cx="45023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400" b="1" dirty="0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n w="11430">
                    <a:solidFill>
                      <a:srgbClr val="FFFF00"/>
                    </a:solidFill>
                  </a:ln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400" b="1" dirty="0">
                <a:ln w="11430">
                  <a:solidFill>
                    <a:srgbClr val="FFFF00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245" y="6004719"/>
            <a:ext cx="6079392" cy="2984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51033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187" y="1365181"/>
            <a:ext cx="7138832" cy="715821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7037" y="365919"/>
            <a:ext cx="13639800" cy="914400"/>
            <a:chOff x="427037" y="594519"/>
            <a:chExt cx="12260001" cy="914400"/>
          </a:xfrm>
        </p:grpSpPr>
        <p:sp>
          <p:nvSpPr>
            <p:cNvPr id="7" name="Oval 6"/>
            <p:cNvSpPr/>
            <p:nvPr/>
          </p:nvSpPr>
          <p:spPr>
            <a:xfrm>
              <a:off x="427037" y="594519"/>
              <a:ext cx="914401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0276" tIns="80139" rIns="160276" bIns="80139" rtlCol="0" anchor="ctr"/>
            <a:lstStyle/>
            <a:p>
              <a:pPr algn="ctr"/>
              <a:r>
                <a:rPr lang="en-US" sz="4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6238" y="749749"/>
              <a:ext cx="11040800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Ghép các từ ngữ  ở bài tập 1 để tạo câu nêu đặc điểm.</a:t>
              </a:r>
            </a:p>
          </p:txBody>
        </p:sp>
      </p:grpSp>
      <p:grpSp>
        <p:nvGrpSpPr>
          <p:cNvPr id="14" name="Group 1261">
            <a:extLst>
              <a:ext uri="{FF2B5EF4-FFF2-40B4-BE49-F238E27FC236}">
                <a16:creationId xmlns:a16="http://schemas.microsoft.com/office/drawing/2014/main" id="{6A5AB9B1-3C79-48D0-879E-145E3B45FEF1}"/>
              </a:ext>
            </a:extLst>
          </p:cNvPr>
          <p:cNvGrpSpPr/>
          <p:nvPr/>
        </p:nvGrpSpPr>
        <p:grpSpPr>
          <a:xfrm>
            <a:off x="8156128" y="2824176"/>
            <a:ext cx="467620" cy="422875"/>
            <a:chOff x="0" y="1"/>
            <a:chExt cx="935239" cy="845750"/>
          </a:xfrm>
        </p:grpSpPr>
        <p:sp>
          <p:nvSpPr>
            <p:cNvPr id="15" name="Shape 1259">
              <a:extLst>
                <a:ext uri="{FF2B5EF4-FFF2-40B4-BE49-F238E27FC236}">
                  <a16:creationId xmlns:a16="http://schemas.microsoft.com/office/drawing/2014/main" id="{22097C6B-A4CC-455E-9FF7-D4EAFD9F4C7B}"/>
                </a:ext>
              </a:extLst>
            </p:cNvPr>
            <p:cNvSpPr/>
            <p:nvPr/>
          </p:nvSpPr>
          <p:spPr>
            <a:xfrm>
              <a:off x="0" y="1"/>
              <a:ext cx="935239" cy="84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Shape 1260">
              <a:extLst>
                <a:ext uri="{FF2B5EF4-FFF2-40B4-BE49-F238E27FC236}">
                  <a16:creationId xmlns:a16="http://schemas.microsoft.com/office/drawing/2014/main" id="{62E8F4A4-5427-425C-AD42-B6AC967ACD8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9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28031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791" y="904251"/>
            <a:ext cx="1202846" cy="921861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155" y="250884"/>
            <a:ext cx="744049" cy="120848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49625" y="1158784"/>
            <a:ext cx="35633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59284" y="1117767"/>
            <a:ext cx="221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863305" y="1127919"/>
            <a:ext cx="267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46237" y="2905023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6237" y="408695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6237" y="5339494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Vầng trán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9204" y="664263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7237" y="211851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mượt mà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37237" y="330045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 bĩnh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7237" y="455299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40204" y="5856126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85751" y="6961369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láy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6405" y="8054170"/>
            <a:ext cx="2971800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 nhánh</a:t>
            </a:r>
          </a:p>
        </p:txBody>
      </p:sp>
      <p:cxnSp>
        <p:nvCxnSpPr>
          <p:cNvPr id="5" name="Straight Arrow Connector 4"/>
          <p:cNvCxnSpPr>
            <a:stCxn id="22" idx="3"/>
            <a:endCxn id="27" idx="1"/>
          </p:cNvCxnSpPr>
          <p:nvPr/>
        </p:nvCxnSpPr>
        <p:spPr>
          <a:xfrm>
            <a:off x="4618037" y="3262934"/>
            <a:ext cx="1267714" cy="40563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311926" y="6940047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857551" y="741033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03749" y="6919119"/>
            <a:ext cx="4601288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đen láy.</a:t>
            </a:r>
          </a:p>
        </p:txBody>
      </p:sp>
      <p:cxnSp>
        <p:nvCxnSpPr>
          <p:cNvPr id="41" name="Straight Arrow Connector 40"/>
          <p:cNvCxnSpPr>
            <a:endCxn id="34" idx="1"/>
          </p:cNvCxnSpPr>
          <p:nvPr/>
        </p:nvCxnSpPr>
        <p:spPr>
          <a:xfrm flipV="1">
            <a:off x="4618037" y="3658361"/>
            <a:ext cx="1219200" cy="746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809037" y="3658361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0192" y="3371096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bĩnh.</a:t>
            </a:r>
          </a:p>
        </p:txBody>
      </p:sp>
      <p:cxnSp>
        <p:nvCxnSpPr>
          <p:cNvPr id="44" name="Straight Arrow Connector 43"/>
          <p:cNvCxnSpPr>
            <a:endCxn id="36" idx="1"/>
          </p:cNvCxnSpPr>
          <p:nvPr/>
        </p:nvCxnSpPr>
        <p:spPr>
          <a:xfrm>
            <a:off x="4618037" y="5763169"/>
            <a:ext cx="1222167" cy="4508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857551" y="6200668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232758" y="5855852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bầu bĩnh</a:t>
            </a:r>
          </a:p>
        </p:txBody>
      </p:sp>
      <p:cxnSp>
        <p:nvCxnSpPr>
          <p:cNvPr id="47" name="Straight Arrow Connector 46"/>
          <p:cNvCxnSpPr>
            <a:stCxn id="22" idx="3"/>
            <a:endCxn id="35" idx="1"/>
          </p:cNvCxnSpPr>
          <p:nvPr/>
        </p:nvCxnSpPr>
        <p:spPr>
          <a:xfrm>
            <a:off x="4618037" y="3262934"/>
            <a:ext cx="1219200" cy="16479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809037" y="4932027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264939" y="46030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 mắt sáng.</a:t>
            </a:r>
          </a:p>
        </p:txBody>
      </p:sp>
      <p:cxnSp>
        <p:nvCxnSpPr>
          <p:cNvPr id="50" name="Straight Arrow Connector 49"/>
          <p:cNvCxnSpPr>
            <a:stCxn id="32" idx="3"/>
            <a:endCxn id="37" idx="1"/>
          </p:cNvCxnSpPr>
          <p:nvPr/>
        </p:nvCxnSpPr>
        <p:spPr>
          <a:xfrm>
            <a:off x="4621004" y="7000541"/>
            <a:ext cx="1295401" cy="14115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33751" y="8453114"/>
            <a:ext cx="142372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308958" y="8108298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đen nhánh.</a:t>
            </a:r>
          </a:p>
        </p:txBody>
      </p:sp>
      <p:cxnSp>
        <p:nvCxnSpPr>
          <p:cNvPr id="53" name="Straight Arrow Connector 52"/>
          <p:cNvCxnSpPr>
            <a:endCxn id="33" idx="1"/>
          </p:cNvCxnSpPr>
          <p:nvPr/>
        </p:nvCxnSpPr>
        <p:spPr>
          <a:xfrm flipV="1">
            <a:off x="4618037" y="2476430"/>
            <a:ext cx="1219200" cy="44964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5" idx="1"/>
          </p:cNvCxnSpPr>
          <p:nvPr/>
        </p:nvCxnSpPr>
        <p:spPr>
          <a:xfrm flipV="1">
            <a:off x="8838616" y="2502150"/>
            <a:ext cx="1351577" cy="235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90193" y="2144239"/>
            <a:ext cx="5021097" cy="7158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tóc mượt mà.</a:t>
            </a:r>
          </a:p>
        </p:txBody>
      </p:sp>
    </p:spTree>
    <p:extLst>
      <p:ext uri="{BB962C8B-B14F-4D97-AF65-F5344CB8AC3E}">
        <p14:creationId xmlns:p14="http://schemas.microsoft.com/office/powerpoint/2010/main" val="17579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523E-6 -0.00034 L 1.01523E-6 -0.00017 C -0.01787 0.00337 -0.0132 0.00354 -0.03787 -0.00034 C -0.03929 -0.00051 -0.04041 -0.00236 -0.04173 -0.0027 C -0.04538 -0.00405 -0.04924 -0.00438 -0.053 -0.00506 C -0.05472 -0.00607 -0.05635 -0.00691 -0.05807 -0.00759 C -0.06223 -0.00944 -0.0666 -0.00995 -0.07076 -0.01247 C -0.07432 -0.01466 -0.07553 -0.01584 -0.07949 -0.01736 C -0.08518 -0.01955 -0.08802 -0.01955 -0.0934 -0.02208 C -0.09472 -0.02276 -0.09584 -0.02394 -0.09726 -0.02461 C -0.1001 -0.02562 -0.10305 -0.02596 -0.10599 -0.02697 C -0.11523 -0.02983 -0.10924 -0.02798 -0.11604 -0.03169 C -0.11777 -0.0327 -0.11949 -0.03354 -0.12112 -0.03422 C -0.12325 -0.03506 -0.12538 -0.03556 -0.12741 -0.03674 C -0.12995 -0.03809 -0.13279 -0.0386 -0.13492 -0.04146 C -0.13624 -0.04298 -0.13736 -0.04517 -0.13878 -0.04635 C -0.14163 -0.04854 -0.14467 -0.04955 -0.14762 -0.05107 C -0.14883 -0.05191 -0.15015 -0.05242 -0.15137 -0.0536 C -0.16071 -0.06236 -0.14833 -0.05478 -0.16142 -0.06338 C -0.16305 -0.06422 -0.16843 -0.06607 -0.17025 -0.06809 C -0.17289 -0.07096 -0.17492 -0.07669 -0.17777 -0.0777 C -0.18152 -0.07922 -0.18457 -0.07972 -0.18792 -0.08259 C -0.19899 -0.09186 -0.1864 -0.08326 -0.19929 -0.09237 C -0.20183 -0.09405 -0.20437 -0.09523 -0.2068 -0.09709 C -0.22284 -0.10821 -0.20579 -0.09607 -0.21696 -0.10669 C -0.21878 -0.10855 -0.22416 -0.11074 -0.22579 -0.11158 C -0.22701 -0.11327 -0.22822 -0.11546 -0.22954 -0.11647 C -0.2332 -0.11933 -0.23716 -0.12136 -0.24091 -0.12372 C -0.24213 -0.12456 -0.24335 -0.12574 -0.24467 -0.12608 L -0.2535 -0.1286 C -0.26071 -0.13787 -0.25381 -0.12978 -0.26102 -0.13568 C -0.26274 -0.1372 -0.26437 -0.13939 -0.26609 -0.14057 C -0.26772 -0.14192 -0.26944 -0.14209 -0.27117 -0.1431 C -0.27533 -0.14596 -0.2797 -0.14883 -0.28376 -0.15271 C -0.28548 -0.15439 -0.28701 -0.15625 -0.28873 -0.15759 C -0.29127 -0.15945 -0.29635 -0.16231 -0.29635 -0.16215 C -0.30112 -0.17597 -0.29594 -0.16501 -0.30518 -0.17209 C -0.30741 -0.17377 -0.30934 -0.17715 -0.31147 -0.17934 C -0.3131 -0.18102 -0.31492 -0.18237 -0.31645 -0.18423 C -0.31909 -0.18709 -0.32152 -0.1908 -0.32406 -0.19383 C -0.32609 -0.19636 -0.32833 -0.19872 -0.33036 -0.20125 L -0.33675 -0.20833 C -0.33878 -0.21086 -0.34081 -0.21355 -0.34295 -0.21558 C -0.34467 -0.21726 -0.3464 -0.21878 -0.34802 -0.22046 C -0.35015 -0.22282 -0.35218 -0.22535 -0.35432 -0.22771 C -0.35594 -0.2294 -0.35777 -0.23074 -0.35939 -0.2326 C -0.36325 -0.23715 -0.3665 -0.2444 -0.37066 -0.24693 C -0.37198 -0.24794 -0.3733 -0.24827 -0.37452 -0.24962 C -0.38396 -0.25856 -0.37767 -0.25384 -0.38457 -0.26159 C -0.38619 -0.26344 -0.38802 -0.26462 -0.38965 -0.26631 C -0.39482 -0.27271 -0.39767 -0.27929 -0.40234 -0.28822 C -0.40396 -0.29125 -0.40518 -0.2958 -0.40731 -0.29783 L -0.41229 -0.30271 C -0.41472 -0.3167 -0.41178 -0.30406 -0.41868 -0.31721 C -0.4201 -0.32008 -0.42102 -0.32378 -0.42244 -0.32682 C -0.42558 -0.33373 -0.42914 -0.3398 -0.43249 -0.3462 C -0.43411 -0.34957 -0.43604 -0.35227 -0.43756 -0.35598 C -0.43929 -0.35985 -0.44071 -0.36424 -0.44264 -0.36794 C -0.44406 -0.37081 -0.44619 -0.37249 -0.44762 -0.37519 C -0.4533 -0.38632 -0.4466 -0.38025 -0.45391 -0.38497 C -0.45675 -0.40132 -0.45259 -0.38227 -0.46152 -0.39946 C -0.46244 -0.40132 -0.46193 -0.40486 -0.46274 -0.40671 C -0.46406 -0.40974 -0.46619 -0.41126 -0.46782 -0.41396 C -0.46965 -0.41699 -0.47137 -0.42036 -0.47289 -0.42356 C -0.47421 -0.42677 -0.47523 -0.43031 -0.47665 -0.43317 C -0.48792 -0.45829 -0.47401 -0.42441 -0.48295 -0.44784 C -0.48538 -0.45424 -0.48863 -0.45997 -0.49046 -0.46722 C -0.49371 -0.47935 -0.49198 -0.47396 -0.49553 -0.48407 C -0.49848 -0.50127 -0.49462 -0.4802 -0.49939 -0.5011 C -0.4998 -0.50346 -0.5 -0.50598 -0.50061 -0.50818 C -0.50132 -0.51087 -0.50244 -0.51306 -0.50315 -0.51559 C -0.50406 -0.51947 -0.50518 -0.52891 -0.50558 -0.53245 C -0.50843 -0.55132 -0.50609 -0.5252 -0.50934 -0.5638 C -0.50985 -0.56885 -0.51046 -0.57357 -0.51076 -0.57846 C -0.51086 -0.58318 -0.51076 -0.58807 -0.51076 -0.59279 " pathEditMode="relative" rAng="0" ptsTypes="AAAAAAAAAA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3" y="-29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 animBg="1"/>
      <p:bldP spid="37" grpId="0" animBg="1"/>
      <p:bldP spid="38" grpId="0" animBg="1"/>
      <p:bldP spid="38" grpId="1" animBg="1"/>
      <p:bldP spid="38" grpId="2" animBg="1"/>
      <p:bldP spid="40" grpId="0" animBg="1"/>
      <p:bldP spid="43" grpId="0" animBg="1"/>
      <p:bldP spid="46" grpId="0" animBg="1"/>
      <p:bldP spid="49" grpId="0" animBg="1"/>
      <p:bldP spid="52" grpId="0" animBg="1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404</Words>
  <Application>Microsoft Office PowerPoint</Application>
  <PresentationFormat>Custom</PresentationFormat>
  <Paragraphs>86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Hanh Tham</cp:lastModifiedBy>
  <cp:revision>504</cp:revision>
  <dcterms:created xsi:type="dcterms:W3CDTF">2020-12-08T15:48:47Z</dcterms:created>
  <dcterms:modified xsi:type="dcterms:W3CDTF">2024-09-20T15:14:46Z</dcterms:modified>
</cp:coreProperties>
</file>