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673" r:id="rId3"/>
  </p:sldMasterIdLst>
  <p:notesMasterIdLst>
    <p:notesMasterId r:id="rId24"/>
  </p:notesMasterIdLst>
  <p:sldIdLst>
    <p:sldId id="567" r:id="rId4"/>
    <p:sldId id="4268" r:id="rId5"/>
    <p:sldId id="570" r:id="rId6"/>
    <p:sldId id="571" r:id="rId7"/>
    <p:sldId id="602" r:id="rId8"/>
    <p:sldId id="586" r:id="rId9"/>
    <p:sldId id="605" r:id="rId10"/>
    <p:sldId id="588" r:id="rId11"/>
    <p:sldId id="606" r:id="rId12"/>
    <p:sldId id="591" r:id="rId13"/>
    <p:sldId id="572" r:id="rId14"/>
    <p:sldId id="595" r:id="rId15"/>
    <p:sldId id="596" r:id="rId16"/>
    <p:sldId id="597" r:id="rId17"/>
    <p:sldId id="600" r:id="rId18"/>
    <p:sldId id="598" r:id="rId19"/>
    <p:sldId id="599" r:id="rId20"/>
    <p:sldId id="593" r:id="rId21"/>
    <p:sldId id="4269" r:id="rId22"/>
    <p:sldId id="261" r:id="rId23"/>
  </p:sldIdLst>
  <p:sldSz cx="9144000" cy="5143500" type="screen16x9"/>
  <p:notesSz cx="6858000" cy="9144000"/>
  <p:embeddedFontLst>
    <p:embeddedFont>
      <p:font typeface="Lato" panose="020F0502020204030203" pitchFamily="34" charset="0"/>
      <p:regular r:id="rId25"/>
      <p:bold r:id="rId26"/>
      <p:italic r:id="rId27"/>
      <p:boldItalic r:id="rId28"/>
    </p:embeddedFont>
    <p:embeddedFont>
      <p:font typeface="Quicksand Medium"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D8E"/>
    <a:srgbClr val="EB67B6"/>
    <a:srgbClr val="0418AC"/>
    <a:srgbClr val="007434"/>
    <a:srgbClr val="FFD1FF"/>
    <a:srgbClr val="E80888"/>
    <a:srgbClr val="F446B6"/>
    <a:srgbClr val="009242"/>
    <a:srgbClr val="FEE7EF"/>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5552" autoAdjust="0"/>
  </p:normalViewPr>
  <p:slideViewPr>
    <p:cSldViewPr snapToGrid="0">
      <p:cViewPr varScale="1">
        <p:scale>
          <a:sx n="90" d="100"/>
          <a:sy n="90" d="100"/>
        </p:scale>
        <p:origin x="930"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01228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Arial"/>
              <a:sym typeface="Arial"/>
            </a:endParaRPr>
          </a:p>
        </p:txBody>
      </p:sp>
    </p:spTree>
    <p:extLst>
      <p:ext uri="{BB962C8B-B14F-4D97-AF65-F5344CB8AC3E}">
        <p14:creationId xmlns:p14="http://schemas.microsoft.com/office/powerpoint/2010/main" val="374334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75"/>
            </a:lvl2pPr>
            <a:lvl3pPr marL="685796" indent="0" algn="ctr">
              <a:buNone/>
              <a:defRPr sz="1275"/>
            </a:lvl3pPr>
            <a:lvl4pPr marL="1028696" indent="0" algn="ctr">
              <a:buNone/>
              <a:defRPr sz="1200"/>
            </a:lvl4pPr>
            <a:lvl5pPr marL="1371595" indent="0" algn="ctr">
              <a:buNone/>
              <a:defRPr sz="1200"/>
            </a:lvl5pPr>
            <a:lvl6pPr marL="1714493"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68911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52463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623890" y="1282308"/>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623890" y="3442099"/>
            <a:ext cx="7886700" cy="1125140"/>
          </a:xfrm>
        </p:spPr>
        <p:txBody>
          <a:bodyPr/>
          <a:lstStyle>
            <a:lvl1pPr marL="0" indent="0">
              <a:buNone/>
              <a:defRPr sz="1800">
                <a:solidFill>
                  <a:schemeClr val="tx1">
                    <a:tint val="75000"/>
                  </a:schemeClr>
                </a:solidFill>
              </a:defRPr>
            </a:lvl1pPr>
            <a:lvl2pPr marL="342900" indent="0">
              <a:buNone/>
              <a:defRPr sz="1575">
                <a:solidFill>
                  <a:schemeClr val="tx1">
                    <a:tint val="75000"/>
                  </a:schemeClr>
                </a:solidFill>
              </a:defRPr>
            </a:lvl2pPr>
            <a:lvl3pPr marL="685796" indent="0">
              <a:buNone/>
              <a:defRPr sz="1275">
                <a:solidFill>
                  <a:schemeClr val="tx1">
                    <a:tint val="75000"/>
                  </a:schemeClr>
                </a:solidFill>
              </a:defRPr>
            </a:lvl3pPr>
            <a:lvl4pPr marL="1028696" indent="0">
              <a:buNone/>
              <a:defRPr sz="1200">
                <a:solidFill>
                  <a:schemeClr val="tx1">
                    <a:tint val="75000"/>
                  </a:schemeClr>
                </a:solidFill>
              </a:defRPr>
            </a:lvl4pPr>
            <a:lvl5pPr marL="1371595" indent="0">
              <a:buNone/>
              <a:defRPr sz="1200">
                <a:solidFill>
                  <a:schemeClr val="tx1">
                    <a:tint val="75000"/>
                  </a:schemeClr>
                </a:solidFill>
              </a:defRPr>
            </a:lvl5pPr>
            <a:lvl6pPr marL="1714493"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344995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628651"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4629151"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44354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629842"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629847" y="1260872"/>
            <a:ext cx="3868340" cy="617934"/>
          </a:xfrm>
        </p:spPr>
        <p:txBody>
          <a:bodyPr anchor="b"/>
          <a:lstStyle>
            <a:lvl1pPr marL="0" indent="0">
              <a:buNone/>
              <a:defRPr sz="1800" b="1"/>
            </a:lvl1pPr>
            <a:lvl2pPr marL="342900" indent="0">
              <a:buNone/>
              <a:defRPr sz="1575" b="1"/>
            </a:lvl2pPr>
            <a:lvl3pPr marL="685796" indent="0">
              <a:buNone/>
              <a:defRPr sz="1275" b="1"/>
            </a:lvl3pPr>
            <a:lvl4pPr marL="1028696" indent="0">
              <a:buNone/>
              <a:defRPr sz="1200" b="1"/>
            </a:lvl4pPr>
            <a:lvl5pPr marL="1371595" indent="0">
              <a:buNone/>
              <a:defRPr sz="1200" b="1"/>
            </a:lvl5pPr>
            <a:lvl6pPr marL="1714493" indent="0">
              <a:buNone/>
              <a:defRPr sz="1200" b="1"/>
            </a:lvl6pPr>
            <a:lvl7pPr marL="2057391" indent="0">
              <a:buNone/>
              <a:defRPr sz="1200" b="1"/>
            </a:lvl7pPr>
            <a:lvl8pPr marL="2400290" indent="0">
              <a:buNone/>
              <a:defRPr sz="1200" b="1"/>
            </a:lvl8pPr>
            <a:lvl9pPr marL="2743188"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629847"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75" b="1"/>
            </a:lvl2pPr>
            <a:lvl3pPr marL="685796" indent="0">
              <a:buNone/>
              <a:defRPr sz="1275" b="1"/>
            </a:lvl3pPr>
            <a:lvl4pPr marL="1028696" indent="0">
              <a:buNone/>
              <a:defRPr sz="1200" b="1"/>
            </a:lvl4pPr>
            <a:lvl5pPr marL="1371595" indent="0">
              <a:buNone/>
              <a:defRPr sz="1200" b="1"/>
            </a:lvl5pPr>
            <a:lvl6pPr marL="1714493" indent="0">
              <a:buNone/>
              <a:defRPr sz="1200" b="1"/>
            </a:lvl6pPr>
            <a:lvl7pPr marL="2057391" indent="0">
              <a:buNone/>
              <a:defRPr sz="1200" b="1"/>
            </a:lvl7pPr>
            <a:lvl8pPr marL="2400290" indent="0">
              <a:buNone/>
              <a:defRPr sz="1200" b="1"/>
            </a:lvl8pPr>
            <a:lvl9pPr marL="2743188"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4629152"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62067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88318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705964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629843" y="342900"/>
            <a:ext cx="2949177"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3887396" y="740573"/>
            <a:ext cx="4629151" cy="3655219"/>
          </a:xfrm>
        </p:spPr>
        <p:txBody>
          <a:bodyPr/>
          <a:lstStyle>
            <a:lvl1pPr>
              <a:defRPr sz="2400"/>
            </a:lvl1pPr>
            <a:lvl2pPr>
              <a:defRPr sz="217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629843" y="1543052"/>
            <a:ext cx="2949177" cy="2858691"/>
          </a:xfrm>
        </p:spPr>
        <p:txBody>
          <a:bodyPr/>
          <a:lstStyle>
            <a:lvl1pPr marL="0" indent="0">
              <a:buNone/>
              <a:defRPr sz="1200"/>
            </a:lvl1pPr>
            <a:lvl2pPr marL="342900" indent="0">
              <a:buNone/>
              <a:defRPr sz="1050"/>
            </a:lvl2pPr>
            <a:lvl3pPr marL="685796" indent="0">
              <a:buNone/>
              <a:defRPr sz="975"/>
            </a:lvl3pPr>
            <a:lvl4pPr marL="1028696" indent="0">
              <a:buNone/>
              <a:defRPr sz="750"/>
            </a:lvl4pPr>
            <a:lvl5pPr marL="1371595" indent="0">
              <a:buNone/>
              <a:defRPr sz="750"/>
            </a:lvl5pPr>
            <a:lvl6pPr marL="1714493" indent="0">
              <a:buNone/>
              <a:defRPr sz="750"/>
            </a:lvl6pPr>
            <a:lvl7pPr marL="2057391" indent="0">
              <a:buNone/>
              <a:defRPr sz="750"/>
            </a:lvl7pPr>
            <a:lvl8pPr marL="2400290" indent="0">
              <a:buNone/>
              <a:defRPr sz="750"/>
            </a:lvl8pPr>
            <a:lvl9pPr marL="2743188"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11732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629843" y="342900"/>
            <a:ext cx="2949177"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3887396" y="740573"/>
            <a:ext cx="4629151" cy="3655219"/>
          </a:xfrm>
        </p:spPr>
        <p:txBody>
          <a:bodyPr/>
          <a:lstStyle>
            <a:lvl1pPr marL="0" indent="0">
              <a:buNone/>
              <a:defRPr sz="2400"/>
            </a:lvl1pPr>
            <a:lvl2pPr marL="342900" indent="0">
              <a:buNone/>
              <a:defRPr sz="2175"/>
            </a:lvl2pPr>
            <a:lvl3pPr marL="685796" indent="0">
              <a:buNone/>
              <a:defRPr sz="1800"/>
            </a:lvl3pPr>
            <a:lvl4pPr marL="1028696" indent="0">
              <a:buNone/>
              <a:defRPr sz="1575"/>
            </a:lvl4pPr>
            <a:lvl5pPr marL="1371595" indent="0">
              <a:buNone/>
              <a:defRPr sz="1575"/>
            </a:lvl5pPr>
            <a:lvl6pPr marL="1714493" indent="0">
              <a:buNone/>
              <a:defRPr sz="1575"/>
            </a:lvl6pPr>
            <a:lvl7pPr marL="2057391" indent="0">
              <a:buNone/>
              <a:defRPr sz="1575"/>
            </a:lvl7pPr>
            <a:lvl8pPr marL="2400290" indent="0">
              <a:buNone/>
              <a:defRPr sz="1575"/>
            </a:lvl8pPr>
            <a:lvl9pPr marL="2743188" indent="0">
              <a:buNone/>
              <a:defRPr sz="1575"/>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629843" y="1543052"/>
            <a:ext cx="2949177" cy="2858691"/>
          </a:xfrm>
        </p:spPr>
        <p:txBody>
          <a:bodyPr/>
          <a:lstStyle>
            <a:lvl1pPr marL="0" indent="0">
              <a:buNone/>
              <a:defRPr sz="1200"/>
            </a:lvl1pPr>
            <a:lvl2pPr marL="342900" indent="0">
              <a:buNone/>
              <a:defRPr sz="1050"/>
            </a:lvl2pPr>
            <a:lvl3pPr marL="685796" indent="0">
              <a:buNone/>
              <a:defRPr sz="975"/>
            </a:lvl3pPr>
            <a:lvl4pPr marL="1028696" indent="0">
              <a:buNone/>
              <a:defRPr sz="750"/>
            </a:lvl4pPr>
            <a:lvl5pPr marL="1371595" indent="0">
              <a:buNone/>
              <a:defRPr sz="750"/>
            </a:lvl5pPr>
            <a:lvl6pPr marL="1714493" indent="0">
              <a:buNone/>
              <a:defRPr sz="750"/>
            </a:lvl6pPr>
            <a:lvl7pPr marL="2057391" indent="0">
              <a:buNone/>
              <a:defRPr sz="750"/>
            </a:lvl7pPr>
            <a:lvl8pPr marL="2400290" indent="0">
              <a:buNone/>
              <a:defRPr sz="750"/>
            </a:lvl8pPr>
            <a:lvl9pPr marL="2743188"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422689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35165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6543674" y="273848"/>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628649"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769381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9/20/2024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628654" y="273844"/>
            <a:ext cx="7886700" cy="994172"/>
          </a:xfrm>
          <a:prstGeom prst="rect">
            <a:avLst/>
          </a:prstGeom>
        </p:spPr>
        <p:txBody>
          <a:bodyPr vert="horz" lIns="91440" tIns="45721" rIns="91440" bIns="45721"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628654" y="1369219"/>
            <a:ext cx="7886700" cy="3263504"/>
          </a:xfrm>
          <a:prstGeom prst="rect">
            <a:avLst/>
          </a:prstGeom>
        </p:spPr>
        <p:txBody>
          <a:bodyPr vert="horz" lIns="91440" tIns="45721" rIns="91440" bIns="4572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628651" y="4767264"/>
            <a:ext cx="2057400" cy="273844"/>
          </a:xfrm>
          <a:prstGeom prst="rect">
            <a:avLst/>
          </a:prstGeom>
        </p:spPr>
        <p:txBody>
          <a:bodyPr vert="horz" lIns="91440" tIns="45721" rIns="91440" bIns="45721" rtlCol="0" anchor="ctr"/>
          <a:lstStyle>
            <a:lvl1pPr algn="l">
              <a:defRPr sz="975">
                <a:solidFill>
                  <a:schemeClr val="tx1">
                    <a:tint val="75000"/>
                  </a:schemeClr>
                </a:solidFill>
              </a:defRPr>
            </a:lvl1pPr>
          </a:lstStyle>
          <a:p>
            <a:fld id="{01539932-0A76-4728-8065-3E1CF7907D5E}" type="datetimeFigureOut">
              <a:rPr lang="zh-CN" altLang="en-US" smtClean="0"/>
              <a:t>2024/9/20</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3028954" y="4767264"/>
            <a:ext cx="3086100" cy="273844"/>
          </a:xfrm>
          <a:prstGeom prst="rect">
            <a:avLst/>
          </a:prstGeom>
        </p:spPr>
        <p:txBody>
          <a:bodyPr vert="horz" lIns="91440" tIns="45721" rIns="91440" bIns="45721" rtlCol="0" anchor="ctr"/>
          <a:lstStyle>
            <a:lvl1pPr algn="ctr">
              <a:defRPr sz="975">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6457951" y="4767264"/>
            <a:ext cx="2057400" cy="273844"/>
          </a:xfrm>
          <a:prstGeom prst="rect">
            <a:avLst/>
          </a:prstGeom>
        </p:spPr>
        <p:txBody>
          <a:bodyPr vert="horz" lIns="91440" tIns="45721" rIns="91440" bIns="45721" rtlCol="0" anchor="ctr"/>
          <a:lstStyle>
            <a:lvl1pPr algn="r">
              <a:defRPr sz="975">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117216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7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6" rtl="0" eaLnBrk="1" latinLnBrk="0" hangingPunct="1">
        <a:lnSpc>
          <a:spcPct val="90000"/>
        </a:lnSpc>
        <a:spcBef>
          <a:spcPts val="750"/>
        </a:spcBef>
        <a:buFont typeface="Arial" panose="020B0604020202020204" pitchFamily="34" charset="0"/>
        <a:buChar char="•"/>
        <a:defRPr sz="2175" kern="1200">
          <a:solidFill>
            <a:schemeClr val="tx1"/>
          </a:solidFill>
          <a:latin typeface="+mn-lt"/>
          <a:ea typeface="+mn-ea"/>
          <a:cs typeface="+mn-cs"/>
        </a:defRPr>
      </a:lvl1pPr>
      <a:lvl2pPr marL="514349" indent="-171450" algn="l" defTabSz="6857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6" rtl="0" eaLnBrk="1" latinLnBrk="0" hangingPunct="1">
        <a:lnSpc>
          <a:spcPct val="90000"/>
        </a:lnSpc>
        <a:spcBef>
          <a:spcPts val="375"/>
        </a:spcBef>
        <a:buFont typeface="Arial" panose="020B0604020202020204" pitchFamily="34" charset="0"/>
        <a:buChar char="•"/>
        <a:defRPr sz="1575" kern="1200">
          <a:solidFill>
            <a:schemeClr val="tx1"/>
          </a:solidFill>
          <a:latin typeface="+mn-lt"/>
          <a:ea typeface="+mn-ea"/>
          <a:cs typeface="+mn-cs"/>
        </a:defRPr>
      </a:lvl3pPr>
      <a:lvl4pPr marL="1200146" indent="-171450" algn="l" defTabSz="685796"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4pPr>
      <a:lvl5pPr marL="1543044" indent="-171450" algn="l" defTabSz="685796"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5pPr>
      <a:lvl6pPr marL="1885941" indent="-171450" algn="l" defTabSz="685796"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6pPr>
      <a:lvl7pPr marL="2228841" indent="-171450" algn="l" defTabSz="685796"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7pPr>
      <a:lvl8pPr marL="2571740" indent="-171450" algn="l" defTabSz="685796"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8pPr>
      <a:lvl9pPr marL="2914637" indent="-171450" algn="l" defTabSz="685796" rtl="0" eaLnBrk="1" latinLnBrk="0" hangingPunct="1">
        <a:lnSpc>
          <a:spcPct val="90000"/>
        </a:lnSpc>
        <a:spcBef>
          <a:spcPts val="375"/>
        </a:spcBef>
        <a:buFont typeface="Arial" panose="020B0604020202020204" pitchFamily="34" charset="0"/>
        <a:buChar char="•"/>
        <a:defRPr sz="1275" kern="1200">
          <a:solidFill>
            <a:schemeClr val="tx1"/>
          </a:solidFill>
          <a:latin typeface="+mn-lt"/>
          <a:ea typeface="+mn-ea"/>
          <a:cs typeface="+mn-cs"/>
        </a:defRPr>
      </a:lvl9pPr>
    </p:bodyStyle>
    <p:otherStyle>
      <a:defPPr>
        <a:defRPr lang="zh-CN"/>
      </a:defPPr>
      <a:lvl1pPr marL="0" algn="l" defTabSz="685796" rtl="0" eaLnBrk="1" latinLnBrk="0" hangingPunct="1">
        <a:defRPr sz="1275" kern="1200">
          <a:solidFill>
            <a:schemeClr val="tx1"/>
          </a:solidFill>
          <a:latin typeface="+mn-lt"/>
          <a:ea typeface="+mn-ea"/>
          <a:cs typeface="+mn-cs"/>
        </a:defRPr>
      </a:lvl1pPr>
      <a:lvl2pPr marL="342900" algn="l" defTabSz="685796" rtl="0" eaLnBrk="1" latinLnBrk="0" hangingPunct="1">
        <a:defRPr sz="1275" kern="1200">
          <a:solidFill>
            <a:schemeClr val="tx1"/>
          </a:solidFill>
          <a:latin typeface="+mn-lt"/>
          <a:ea typeface="+mn-ea"/>
          <a:cs typeface="+mn-cs"/>
        </a:defRPr>
      </a:lvl2pPr>
      <a:lvl3pPr marL="685796" algn="l" defTabSz="685796" rtl="0" eaLnBrk="1" latinLnBrk="0" hangingPunct="1">
        <a:defRPr sz="1275" kern="1200">
          <a:solidFill>
            <a:schemeClr val="tx1"/>
          </a:solidFill>
          <a:latin typeface="+mn-lt"/>
          <a:ea typeface="+mn-ea"/>
          <a:cs typeface="+mn-cs"/>
        </a:defRPr>
      </a:lvl3pPr>
      <a:lvl4pPr marL="1028696" algn="l" defTabSz="685796" rtl="0" eaLnBrk="1" latinLnBrk="0" hangingPunct="1">
        <a:defRPr sz="1275" kern="1200">
          <a:solidFill>
            <a:schemeClr val="tx1"/>
          </a:solidFill>
          <a:latin typeface="+mn-lt"/>
          <a:ea typeface="+mn-ea"/>
          <a:cs typeface="+mn-cs"/>
        </a:defRPr>
      </a:lvl4pPr>
      <a:lvl5pPr marL="1371595" algn="l" defTabSz="685796" rtl="0" eaLnBrk="1" latinLnBrk="0" hangingPunct="1">
        <a:defRPr sz="1275" kern="1200">
          <a:solidFill>
            <a:schemeClr val="tx1"/>
          </a:solidFill>
          <a:latin typeface="+mn-lt"/>
          <a:ea typeface="+mn-ea"/>
          <a:cs typeface="+mn-cs"/>
        </a:defRPr>
      </a:lvl5pPr>
      <a:lvl6pPr marL="1714493" algn="l" defTabSz="685796" rtl="0" eaLnBrk="1" latinLnBrk="0" hangingPunct="1">
        <a:defRPr sz="1275" kern="1200">
          <a:solidFill>
            <a:schemeClr val="tx1"/>
          </a:solidFill>
          <a:latin typeface="+mn-lt"/>
          <a:ea typeface="+mn-ea"/>
          <a:cs typeface="+mn-cs"/>
        </a:defRPr>
      </a:lvl6pPr>
      <a:lvl7pPr marL="2057391" algn="l" defTabSz="685796" rtl="0" eaLnBrk="1" latinLnBrk="0" hangingPunct="1">
        <a:defRPr sz="1275" kern="1200">
          <a:solidFill>
            <a:schemeClr val="tx1"/>
          </a:solidFill>
          <a:latin typeface="+mn-lt"/>
          <a:ea typeface="+mn-ea"/>
          <a:cs typeface="+mn-cs"/>
        </a:defRPr>
      </a:lvl7pPr>
      <a:lvl8pPr marL="2400290" algn="l" defTabSz="685796" rtl="0" eaLnBrk="1" latinLnBrk="0" hangingPunct="1">
        <a:defRPr sz="1275" kern="1200">
          <a:solidFill>
            <a:schemeClr val="tx1"/>
          </a:solidFill>
          <a:latin typeface="+mn-lt"/>
          <a:ea typeface="+mn-ea"/>
          <a:cs typeface="+mn-cs"/>
        </a:defRPr>
      </a:lvl8pPr>
      <a:lvl9pPr marL="2743188" algn="l" defTabSz="685796" rtl="0" eaLnBrk="1" latinLnBrk="0" hangingPunct="1">
        <a:defRPr sz="1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microsoft.com/office/2007/relationships/hdphoto" Target="../media/hdphoto1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microsoft.com/office/2007/relationships/hdphoto" Target="../media/hdphoto10.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3.wdp"/><Relationship Id="rId11" Type="http://schemas.openxmlformats.org/officeDocument/2006/relationships/image" Target="../media/image13.png"/><Relationship Id="rId5" Type="http://schemas.openxmlformats.org/officeDocument/2006/relationships/image" Target="../media/image24.png"/><Relationship Id="rId10" Type="http://schemas.microsoft.com/office/2007/relationships/hdphoto" Target="../media/hdphoto1.wdp"/><Relationship Id="rId4" Type="http://schemas.microsoft.com/office/2007/relationships/hdphoto" Target="../media/hdphoto12.wdp"/><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5.png"/><Relationship Id="rId5" Type="http://schemas.microsoft.com/office/2007/relationships/hdphoto" Target="../media/hdphoto13.wdp"/><Relationship Id="rId4" Type="http://schemas.openxmlformats.org/officeDocument/2006/relationships/image" Target="../media/image24.png"/><Relationship Id="rId9"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6.png"/><Relationship Id="rId5" Type="http://schemas.microsoft.com/office/2007/relationships/hdphoto" Target="../media/hdphoto14.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6.png"/><Relationship Id="rId5" Type="http://schemas.microsoft.com/office/2007/relationships/hdphoto" Target="../media/hdphoto14.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9.png"/><Relationship Id="rId10" Type="http://schemas.microsoft.com/office/2007/relationships/hdphoto" Target="../media/hdphoto16.wdp"/><Relationship Id="rId4" Type="http://schemas.microsoft.com/office/2007/relationships/hdphoto" Target="../media/hdphoto12.wdp"/><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7.wdp"/><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11.xml"/><Relationship Id="rId6" Type="http://schemas.microsoft.com/office/2007/relationships/hdphoto" Target="../media/hdphoto12.wdp"/><Relationship Id="rId5" Type="http://schemas.openxmlformats.org/officeDocument/2006/relationships/image" Target="../media/image2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image" Target="../media/image15.png"/><Relationship Id="rId11" Type="http://schemas.microsoft.com/office/2007/relationships/hdphoto" Target="../media/hdphoto7.wdp"/><Relationship Id="rId5" Type="http://schemas.microsoft.com/office/2007/relationships/hdphoto" Target="../media/hdphoto4.wdp"/><Relationship Id="rId15" Type="http://schemas.microsoft.com/office/2007/relationships/hdphoto" Target="../media/hdphoto9.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6.wdp"/><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itchFamily="34" charset="0"/>
              <a:ea typeface="Arial-Rounded" pitchFamily="34" charset="0"/>
              <a:cs typeface="Arial"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itchFamily="34" charset="0"/>
                <a:ea typeface="Arial-Rounded" pitchFamily="34" charset="0"/>
                <a:cs typeface="Arial" pitchFamily="34" charset="0"/>
              </a:rPr>
              <a:t>Bài</a:t>
            </a:r>
            <a:endParaRPr lang="en-US" sz="2400" b="1" dirty="0">
              <a:solidFill>
                <a:schemeClr val="bg1"/>
              </a:solidFill>
              <a:latin typeface="Arial" pitchFamily="34" charset="0"/>
              <a:ea typeface="Arial-Rounded" pitchFamily="34" charset="0"/>
              <a:cs typeface="Arial" pitchFamily="34" charset="0"/>
            </a:endParaRPr>
          </a:p>
          <a:p>
            <a:pPr algn="ctr"/>
            <a:r>
              <a:rPr lang="vi-VN" sz="3600" b="1" dirty="0">
                <a:solidFill>
                  <a:schemeClr val="bg1"/>
                </a:solidFill>
                <a:latin typeface="Arial" pitchFamily="34" charset="0"/>
                <a:ea typeface="Arial-Rounded" pitchFamily="34" charset="0"/>
                <a:cs typeface="Arial" pitchFamily="34" charset="0"/>
              </a:rPr>
              <a:t>6</a:t>
            </a:r>
            <a:endParaRPr lang="en-US" sz="3600" b="1" dirty="0">
              <a:solidFill>
                <a:schemeClr val="bg1"/>
              </a:solidFill>
              <a:latin typeface="Arial" pitchFamily="34" charset="0"/>
              <a:ea typeface="Arial-Rounded" pitchFamily="34" charset="0"/>
              <a:cs typeface="Arial"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dirty="0">
                <a:solidFill>
                  <a:srgbClr val="0070C0"/>
                </a:solidFill>
              </a:rPr>
              <a:t>Tuần</a:t>
            </a:r>
            <a:endParaRPr lang="en-US" sz="4000" b="1" dirty="0">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dirty="0">
                <a:solidFill>
                  <a:schemeClr val="bg1"/>
                </a:solidFill>
                <a:latin typeface="Arial" pitchFamily="34" charset="0"/>
                <a:cs typeface="Arial" pitchFamily="34" charset="0"/>
              </a:rPr>
              <a:t>EM LỚN LÊN TỪNG NGÀY</a:t>
            </a:r>
          </a:p>
        </p:txBody>
      </p:sp>
      <p:pic>
        <p:nvPicPr>
          <p:cNvPr id="23" name="Picture 22">
            <a:extLst>
              <a:ext uri="{FF2B5EF4-FFF2-40B4-BE49-F238E27FC236}">
                <a16:creationId xmlns:a16="http://schemas.microsoft.com/office/drawing/2014/main" id="{50AF093B-0823-42E9-99FC-2AB0093227DF}"/>
              </a:ext>
            </a:extLst>
          </p:cNvPr>
          <p:cNvPicPr>
            <a:picLocks noChangeAspect="1"/>
          </p:cNvPicPr>
          <p:nvPr/>
        </p:nvPicPr>
        <p:blipFill>
          <a:blip r:embed="rId2"/>
          <a:stretch>
            <a:fillRect/>
          </a:stretch>
        </p:blipFill>
        <p:spPr>
          <a:xfrm>
            <a:off x="174527" y="2097058"/>
            <a:ext cx="1256264" cy="3033689"/>
          </a:xfrm>
          <a:prstGeom prst="rect">
            <a:avLst/>
          </a:prstGeom>
        </p:spPr>
      </p:pic>
      <p:pic>
        <p:nvPicPr>
          <p:cNvPr id="3" name="Picture 2"/>
          <p:cNvPicPr>
            <a:picLocks noChangeAspect="1"/>
          </p:cNvPicPr>
          <p:nvPr/>
        </p:nvPicPr>
        <p:blipFill>
          <a:blip r:embed="rId3"/>
          <a:stretch>
            <a:fillRect/>
          </a:stretch>
        </p:blipFill>
        <p:spPr>
          <a:xfrm>
            <a:off x="3036236" y="2986778"/>
            <a:ext cx="4080595" cy="1795462"/>
          </a:xfrm>
          <a:prstGeom prst="rect">
            <a:avLst/>
          </a:prstGeom>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64524"/>
            <a:ext cx="9144000" cy="4998007"/>
            <a:chOff x="0" y="0"/>
            <a:chExt cx="9144000" cy="5132867"/>
          </a:xfrm>
        </p:grpSpPr>
        <p:cxnSp>
          <p:nvCxnSpPr>
            <p:cNvPr id="12" name="Straight Connector 11"/>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t="668"/>
          <a:stretch/>
        </p:blipFill>
        <p:spPr bwMode="auto">
          <a:xfrm>
            <a:off x="5918850" y="937549"/>
            <a:ext cx="3225150" cy="39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16098" y="933302"/>
            <a:ext cx="2866490" cy="584775"/>
          </a:xfrm>
          <a:prstGeom prst="rect">
            <a:avLst/>
          </a:prstGeom>
          <a:noFill/>
        </p:spPr>
        <p:txBody>
          <a:bodyPr wrap="none" rtlCol="0">
            <a:spAutoFit/>
          </a:bodyPr>
          <a:lstStyle/>
          <a:p>
            <a:r>
              <a:rPr lang="en-US" sz="3200" b="1" dirty="0" err="1">
                <a:solidFill>
                  <a:srgbClr val="FF0000"/>
                </a:solidFill>
                <a:latin typeface="Arial" panose="020B0604020202020204" pitchFamily="34" charset="0"/>
                <a:cs typeface="Arial" panose="020B0604020202020204" pitchFamily="34" charset="0"/>
              </a:rPr>
              <a:t>Nghỉ</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giữa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giờ</a:t>
            </a:r>
            <a:endParaRPr lang="en-US" sz="3200" b="1" dirty="0">
              <a:solidFill>
                <a:srgbClr val="E80888"/>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7729" y="1518077"/>
            <a:ext cx="5686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hiếc Đèn Ông Sao - Nhạc Trung Thu 2019 Hay Nhấ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95800" y="2528888"/>
            <a:ext cx="152400" cy="85725"/>
          </a:xfrm>
          <a:prstGeom prst="rect">
            <a:avLst/>
          </a:prstGeom>
        </p:spPr>
      </p:pic>
    </p:spTree>
    <p:extLst>
      <p:ext uri="{BB962C8B-B14F-4D97-AF65-F5344CB8AC3E}">
        <p14:creationId xmlns:p14="http://schemas.microsoft.com/office/powerpoint/2010/main" val="31914451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175869" cy="707886"/>
            </a:xfrm>
            <a:prstGeom prst="rect">
              <a:avLst/>
            </a:prstGeom>
            <a:grpFill/>
          </p:spPr>
          <p:txBody>
            <a:bodyPr wrap="none" rtlCol="0">
              <a:spAutoFit/>
            </a:bodyPr>
            <a:lstStyle/>
            <a:p>
              <a:r>
                <a:rPr lang="en-US" sz="4000" b="1" dirty="0" err="1">
                  <a:solidFill>
                    <a:srgbClr val="0418AC"/>
                  </a:solidFill>
                </a:rPr>
                <a:t>Tìm</a:t>
              </a:r>
              <a:r>
                <a:rPr lang="en-US" sz="4000" b="1" dirty="0">
                  <a:solidFill>
                    <a:srgbClr val="0418AC"/>
                  </a:solidFill>
                </a:rPr>
                <a:t> </a:t>
              </a:r>
              <a:r>
                <a:rPr lang="en-US" sz="4000" b="1" dirty="0" err="1">
                  <a:solidFill>
                    <a:srgbClr val="0418AC"/>
                  </a:solidFill>
                </a:rPr>
                <a:t>hiểu</a:t>
              </a:r>
              <a:r>
                <a:rPr lang="en-US" sz="4000" b="1" dirty="0">
                  <a:solidFill>
                    <a:srgbClr val="0418AC"/>
                  </a:solidFill>
                </a:rPr>
                <a:t> </a:t>
              </a:r>
              <a:r>
                <a:rPr lang="en-US" sz="4000" b="1" dirty="0" err="1">
                  <a:solidFill>
                    <a:srgbClr val="0418AC"/>
                  </a:solidFill>
                </a:rPr>
                <a:t>bài</a:t>
              </a:r>
              <a:endParaRPr lang="en-US" sz="4000" b="1" dirty="0">
                <a:solidFill>
                  <a:srgbClr val="0418AC"/>
                </a:solidFill>
              </a:endParaRP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63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373821"/>
            <a:ext cx="8802569" cy="159006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2003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2400" dirty="0"/>
              <a:t>Thầy giáo nói: “Chúng ta cần học cách giao tiếp tự tin. Vì thế hôm nay chúng ta sẽ tập nói trước lớp về bất cứ điều gì mình thích.”.</a:t>
            </a:r>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a:solidFill>
                  <a:srgbClr val="FF0000"/>
                </a:solidFill>
              </a:rPr>
              <a:t>Một</a:t>
            </a:r>
            <a:r>
              <a:rPr lang="en-US" sz="2800" b="1" dirty="0">
                <a:solidFill>
                  <a:srgbClr val="FF0000"/>
                </a:solidFill>
              </a:rPr>
              <a:t> </a:t>
            </a:r>
            <a:r>
              <a:rPr lang="en-US" sz="2800" b="1" dirty="0" err="1">
                <a:solidFill>
                  <a:srgbClr val="FF0000"/>
                </a:solidFill>
              </a:rPr>
              <a:t>giờ</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869502" y="3696954"/>
            <a:ext cx="7654387"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69502" y="3925572"/>
            <a:ext cx="7491513" cy="430887"/>
          </a:xfrm>
          <a:prstGeom prst="rect">
            <a:avLst/>
          </a:prstGeom>
          <a:noFill/>
        </p:spPr>
        <p:txBody>
          <a:bodyPr wrap="square" rtlCol="0">
            <a:spAutoFit/>
          </a:bodyPr>
          <a:lstStyle/>
          <a:p>
            <a:r>
              <a:rPr lang="vi-VN" sz="2200" b="1" dirty="0">
                <a:solidFill>
                  <a:schemeClr val="bg1"/>
                </a:solidFill>
              </a:rPr>
              <a:t>Câu </a:t>
            </a:r>
            <a:r>
              <a:rPr lang="en-US" sz="2200" b="1" dirty="0">
                <a:solidFill>
                  <a:schemeClr val="bg1"/>
                </a:solidFill>
              </a:rPr>
              <a:t>1</a:t>
            </a:r>
            <a:r>
              <a:rPr lang="en-US" sz="2200" dirty="0">
                <a:solidFill>
                  <a:schemeClr val="bg1"/>
                </a:solidFill>
              </a:rPr>
              <a:t>: </a:t>
            </a:r>
            <a:r>
              <a:rPr lang="nl-NL" sz="2200" dirty="0">
                <a:solidFill>
                  <a:schemeClr val="bg1"/>
                </a:solidFill>
              </a:rPr>
              <a:t>Trong giờ học thầy giáo yêu cầu cả lớp làm gì? </a:t>
            </a:r>
            <a:r>
              <a:rPr lang="en-US" sz="2200" dirty="0">
                <a:solidFill>
                  <a:schemeClr val="bg1"/>
                </a:solidFill>
              </a:rPr>
              <a:t> </a:t>
            </a:r>
          </a:p>
        </p:txBody>
      </p:sp>
      <p:sp>
        <p:nvSpPr>
          <p:cNvPr id="29" name="Rectangle 28"/>
          <p:cNvSpPr/>
          <p:nvPr/>
        </p:nvSpPr>
        <p:spPr>
          <a:xfrm>
            <a:off x="799454" y="3571628"/>
            <a:ext cx="7724435" cy="1138773"/>
          </a:xfrm>
          <a:prstGeom prst="rect">
            <a:avLst/>
          </a:prstGeom>
          <a:solidFill>
            <a:srgbClr val="0418AC"/>
          </a:solidFill>
        </p:spPr>
        <p:txBody>
          <a:bodyPr wrap="square">
            <a:spAutoFit/>
          </a:bodyPr>
          <a:lstStyle/>
          <a:p>
            <a:r>
              <a:rPr lang="vi-VN" sz="2000" i="1" dirty="0"/>
              <a:t> </a:t>
            </a:r>
            <a:r>
              <a:rPr lang="vi-VN" sz="2200" i="1" dirty="0">
                <a:solidFill>
                  <a:schemeClr val="bg1"/>
                </a:solidFill>
              </a:rPr>
              <a:t>Thầy giáo yêu cầu cả lớp tập nói trước lớp về bất cứ điều gì mình thích. </a:t>
            </a:r>
            <a:endParaRPr lang="vi-VN" sz="2200" dirty="0">
              <a:solidFill>
                <a:schemeClr val="bg1"/>
              </a:solidFill>
            </a:endParaRPr>
          </a:p>
          <a:p>
            <a:r>
              <a:rPr lang="vi-VN" sz="2400" dirty="0">
                <a:solidFill>
                  <a:schemeClr val="bg1"/>
                </a:solidFill>
              </a:rPr>
              <a:t> </a:t>
            </a:r>
            <a:endParaRPr lang="en-US" sz="2400" dirty="0">
              <a:solidFill>
                <a:schemeClr val="bg1"/>
              </a:solidFill>
            </a:endParaRPr>
          </a:p>
        </p:txBody>
      </p:sp>
      <p:sp>
        <p:nvSpPr>
          <p:cNvPr id="17" name="Oval 16"/>
          <p:cNvSpPr/>
          <p:nvPr/>
        </p:nvSpPr>
        <p:spPr>
          <a:xfrm>
            <a:off x="324194" y="1115708"/>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rPr>
              <a:t>1</a:t>
            </a:r>
            <a:endParaRPr lang="en-US" sz="2000" b="1" dirty="0">
              <a:solidFill>
                <a:prstClr val="white"/>
              </a:solidFill>
            </a:endParaRPr>
          </a:p>
        </p:txBody>
      </p:sp>
    </p:spTree>
    <p:extLst>
      <p:ext uri="{BB962C8B-B14F-4D97-AF65-F5344CB8AC3E}">
        <p14:creationId xmlns:p14="http://schemas.microsoft.com/office/powerpoint/2010/main" val="4192245161"/>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0"/>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5" grpId="0"/>
      <p:bldP spid="5" grpId="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655116"/>
            <a:ext cx="8547965" cy="4247317"/>
          </a:xfrm>
          <a:prstGeom prst="rect">
            <a:avLst/>
          </a:prstGeom>
          <a:solidFill>
            <a:schemeClr val="accent4">
              <a:lumMod val="20000"/>
              <a:lumOff val="80000"/>
            </a:schemeClr>
          </a:solidFill>
        </p:spPr>
        <p:txBody>
          <a:bodyPr wrap="square" rtlCol="0">
            <a:spAutoFit/>
          </a:bodyPr>
          <a:lstStyle/>
          <a:p>
            <a:pPr algn="just"/>
            <a:r>
              <a:rPr lang="en-US" sz="22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2000" dirty="0"/>
              <a:t>   </a:t>
            </a:r>
            <a:r>
              <a:rPr lang="vi-VN" sz="1900" dirty="0"/>
              <a:t>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p>
          <a:p>
            <a:pPr algn="just"/>
            <a:r>
              <a:rPr lang="en-US" sz="1900" dirty="0"/>
              <a:t>   </a:t>
            </a:r>
            <a:r>
              <a:rPr lang="vi-VN" sz="1900" dirty="0"/>
              <a:t>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482065" y="168457"/>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8" name="TextBox 27"/>
          <p:cNvSpPr txBox="1"/>
          <p:nvPr/>
        </p:nvSpPr>
        <p:spPr>
          <a:xfrm>
            <a:off x="6947738" y="375253"/>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đoạn</a:t>
            </a:r>
            <a:r>
              <a:rPr lang="en-US" sz="1800" dirty="0"/>
              <a:t> 2, 3,4</a:t>
            </a:r>
          </a:p>
        </p:txBody>
      </p:sp>
      <p:grpSp>
        <p:nvGrpSpPr>
          <p:cNvPr id="3" name="Group 2"/>
          <p:cNvGrpSpPr/>
          <p:nvPr/>
        </p:nvGrpSpPr>
        <p:grpSpPr>
          <a:xfrm>
            <a:off x="43413" y="54323"/>
            <a:ext cx="826089" cy="637356"/>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7896860" y="4207602"/>
            <a:ext cx="1247140" cy="80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276333" y="655116"/>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2</a:t>
            </a:r>
          </a:p>
        </p:txBody>
      </p:sp>
      <p:sp>
        <p:nvSpPr>
          <p:cNvPr id="15" name="Oval 14"/>
          <p:cNvSpPr/>
          <p:nvPr/>
        </p:nvSpPr>
        <p:spPr>
          <a:xfrm>
            <a:off x="310780" y="3034301"/>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3</a:t>
            </a:r>
          </a:p>
        </p:txBody>
      </p:sp>
      <p:sp>
        <p:nvSpPr>
          <p:cNvPr id="16" name="Oval 15"/>
          <p:cNvSpPr/>
          <p:nvPr/>
        </p:nvSpPr>
        <p:spPr>
          <a:xfrm>
            <a:off x="291052" y="42194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4</a:t>
            </a:r>
          </a:p>
        </p:txBody>
      </p:sp>
    </p:spTree>
    <p:extLst>
      <p:ext uri="{BB962C8B-B14F-4D97-AF65-F5344CB8AC3E}">
        <p14:creationId xmlns:p14="http://schemas.microsoft.com/office/powerpoint/2010/main" val="16652965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3996" y="135602"/>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139837" y="3482123"/>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674477" y="3009706"/>
            <a:ext cx="7708635" cy="563443"/>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200" b="1" dirty="0">
                <a:solidFill>
                  <a:schemeClr val="bg1"/>
                </a:solidFill>
              </a:rPr>
              <a:t>Câu 3.</a:t>
            </a:r>
            <a:r>
              <a:rPr lang="nl-NL" sz="2200" dirty="0">
                <a:solidFill>
                  <a:schemeClr val="bg1"/>
                </a:solidFill>
              </a:rPr>
              <a:t> Theo em, điều gì khiến Quang trở nên tự tin?. </a:t>
            </a:r>
            <a:endParaRPr lang="vi-VN" sz="2200" dirty="0">
              <a:solidFill>
                <a:schemeClr val="bg1"/>
              </a:solidFill>
            </a:endParaRPr>
          </a:p>
        </p:txBody>
      </p:sp>
      <p:sp>
        <p:nvSpPr>
          <p:cNvPr id="20" name="Rectangle 19"/>
          <p:cNvSpPr/>
          <p:nvPr/>
        </p:nvSpPr>
        <p:spPr>
          <a:xfrm>
            <a:off x="674478" y="2240265"/>
            <a:ext cx="7822595" cy="769441"/>
          </a:xfrm>
          <a:prstGeom prst="rect">
            <a:avLst/>
          </a:prstGeom>
        </p:spPr>
        <p:txBody>
          <a:bodyPr wrap="square">
            <a:spAutoFit/>
          </a:bodyPr>
          <a:lstStyle/>
          <a:p>
            <a:r>
              <a:rPr lang="vi-VN" sz="2000" i="1" dirty="0">
                <a:solidFill>
                  <a:srgbClr val="FF0000"/>
                </a:solidFill>
              </a:rPr>
              <a:t>Bạn cảm thấy nói với bạn bên cạnh thì dễ nhưng đứng trước cả lớp mà nói thì sao mà khó thế</a:t>
            </a:r>
            <a:r>
              <a:rPr lang="vi-VN" sz="2000" i="1" dirty="0"/>
              <a:t>.</a:t>
            </a:r>
            <a:r>
              <a:rPr lang="vi-VN" sz="2400" i="1" dirty="0"/>
              <a:t> </a:t>
            </a:r>
            <a:endParaRPr lang="vi-VN" sz="2400" dirty="0"/>
          </a:p>
        </p:txBody>
      </p:sp>
      <p:sp>
        <p:nvSpPr>
          <p:cNvPr id="21" name="Rounded Rectangle 20"/>
          <p:cNvSpPr/>
          <p:nvPr/>
        </p:nvSpPr>
        <p:spPr>
          <a:xfrm>
            <a:off x="722057" y="4109272"/>
            <a:ext cx="7708634" cy="542292"/>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bg1"/>
                </a:solidFill>
              </a:rPr>
              <a:t>Câu</a:t>
            </a:r>
            <a:r>
              <a:rPr lang="en-US" sz="2200" b="1" dirty="0">
                <a:solidFill>
                  <a:schemeClr val="bg1"/>
                </a:solidFill>
              </a:rPr>
              <a:t> 4</a:t>
            </a:r>
            <a:r>
              <a:rPr lang="en-US" sz="2200" dirty="0">
                <a:solidFill>
                  <a:schemeClr val="bg1"/>
                </a:solidFill>
              </a:rPr>
              <a:t>. </a:t>
            </a:r>
            <a:r>
              <a:rPr lang="nl-NL" sz="2200" dirty="0">
                <a:solidFill>
                  <a:schemeClr val="bg1"/>
                </a:solidFill>
              </a:rPr>
              <a:t>Khi nói trước lớp, em cảm thấy thế nào? </a:t>
            </a:r>
            <a:endParaRPr lang="vi-VN" sz="2200" dirty="0">
              <a:solidFill>
                <a:schemeClr val="bg1"/>
              </a:solidFill>
            </a:endParaRPr>
          </a:p>
        </p:txBody>
      </p:sp>
      <p:sp>
        <p:nvSpPr>
          <p:cNvPr id="25" name="Rectangle 24"/>
          <p:cNvSpPr/>
          <p:nvPr/>
        </p:nvSpPr>
        <p:spPr>
          <a:xfrm>
            <a:off x="797780" y="944665"/>
            <a:ext cx="7585333" cy="707886"/>
          </a:xfrm>
          <a:prstGeom prst="rect">
            <a:avLst/>
          </a:prstGeom>
          <a:solidFill>
            <a:srgbClr val="0418AC"/>
          </a:solidFill>
        </p:spPr>
        <p:txBody>
          <a:bodyPr wrap="square">
            <a:spAutoFit/>
          </a:bodyPr>
          <a:lstStyle/>
          <a:p>
            <a:r>
              <a:rPr lang="vi-VN" sz="2000" i="1" dirty="0">
                <a:solidFill>
                  <a:srgbClr val="FFFF00"/>
                </a:solidFill>
              </a:rPr>
              <a:t> Tìm từ ngữ cho biết cảm xúc của Quang khi được mời lên </a:t>
            </a:r>
          </a:p>
          <a:p>
            <a:r>
              <a:rPr lang="vi-VN" sz="2000" i="1" dirty="0">
                <a:solidFill>
                  <a:srgbClr val="FFFF00"/>
                </a:solidFill>
              </a:rPr>
              <a:t>nói trước lớp?</a:t>
            </a:r>
          </a:p>
        </p:txBody>
      </p:sp>
      <p:sp>
        <p:nvSpPr>
          <p:cNvPr id="27" name="Rectangle 26"/>
          <p:cNvSpPr/>
          <p:nvPr/>
        </p:nvSpPr>
        <p:spPr>
          <a:xfrm>
            <a:off x="1456544" y="327900"/>
            <a:ext cx="5846472" cy="400110"/>
          </a:xfrm>
          <a:prstGeom prst="rect">
            <a:avLst/>
          </a:prstGeom>
          <a:solidFill>
            <a:srgbClr val="0418AC"/>
          </a:solidFill>
        </p:spPr>
        <p:txBody>
          <a:bodyPr wrap="none">
            <a:spAutoFit/>
          </a:bodyPr>
          <a:lstStyle/>
          <a:p>
            <a:r>
              <a:rPr lang="vi-VN" sz="2000" dirty="0"/>
              <a:t> </a:t>
            </a:r>
            <a:r>
              <a:rPr lang="vi-VN" sz="2000" i="1" dirty="0">
                <a:solidFill>
                  <a:srgbClr val="FFFF00"/>
                </a:solidFill>
              </a:rPr>
              <a:t>Ai là người được thầy giáo mời lên nói đầu tiên?. </a:t>
            </a:r>
          </a:p>
        </p:txBody>
      </p:sp>
      <p:sp>
        <p:nvSpPr>
          <p:cNvPr id="29" name="Rectangle 28"/>
          <p:cNvSpPr/>
          <p:nvPr/>
        </p:nvSpPr>
        <p:spPr>
          <a:xfrm>
            <a:off x="897964" y="1840155"/>
            <a:ext cx="7585333" cy="400110"/>
          </a:xfrm>
          <a:prstGeom prst="rect">
            <a:avLst/>
          </a:prstGeom>
          <a:solidFill>
            <a:srgbClr val="0418AC"/>
          </a:solidFill>
        </p:spPr>
        <p:txBody>
          <a:bodyPr wrap="square">
            <a:spAutoFit/>
          </a:bodyPr>
          <a:lstStyle/>
          <a:p>
            <a:r>
              <a:rPr lang="vi-VN" sz="2000" i="1" dirty="0">
                <a:solidFill>
                  <a:srgbClr val="FFFF00"/>
                </a:solidFill>
              </a:rPr>
              <a:t> </a:t>
            </a:r>
            <a:r>
              <a:rPr lang="vi-VN" sz="2000" b="1" dirty="0">
                <a:solidFill>
                  <a:schemeClr val="bg1"/>
                </a:solidFill>
              </a:rPr>
              <a:t>Câu 2</a:t>
            </a:r>
            <a:r>
              <a:rPr lang="vi-VN" sz="2000" dirty="0">
                <a:solidFill>
                  <a:schemeClr val="bg1"/>
                </a:solidFill>
              </a:rPr>
              <a:t>. Vì sao lúc đầu Quang lúng túng?</a:t>
            </a:r>
            <a:endParaRPr lang="vi-VN" sz="2000" i="1" dirty="0">
              <a:solidFill>
                <a:srgbClr val="FFFF00"/>
              </a:solidFill>
            </a:endParaRPr>
          </a:p>
        </p:txBody>
      </p:sp>
      <p:sp>
        <p:nvSpPr>
          <p:cNvPr id="30" name="Rectangle 29"/>
          <p:cNvSpPr/>
          <p:nvPr/>
        </p:nvSpPr>
        <p:spPr>
          <a:xfrm>
            <a:off x="665077" y="3664125"/>
            <a:ext cx="7822595" cy="400110"/>
          </a:xfrm>
          <a:prstGeom prst="rect">
            <a:avLst/>
          </a:prstGeom>
        </p:spPr>
        <p:txBody>
          <a:bodyPr wrap="square">
            <a:spAutoFit/>
          </a:bodyPr>
          <a:lstStyle/>
          <a:p>
            <a:r>
              <a:rPr lang="vi-VN" sz="2000" i="1" dirty="0">
                <a:solidFill>
                  <a:srgbClr val="FF0000"/>
                </a:solidFill>
              </a:rPr>
              <a:t>Thầy giáo và các bạn động viên, cổ vũ Quang; Quang rất cố gắng</a:t>
            </a:r>
            <a:r>
              <a:rPr lang="vi-VN" sz="2000" dirty="0">
                <a:solidFill>
                  <a:srgbClr val="FF0000"/>
                </a:solidFill>
              </a:rPr>
              <a:t>. </a:t>
            </a:r>
          </a:p>
        </p:txBody>
      </p:sp>
    </p:spTree>
    <p:extLst>
      <p:ext uri="{BB962C8B-B14F-4D97-AF65-F5344CB8AC3E}">
        <p14:creationId xmlns:p14="http://schemas.microsoft.com/office/powerpoint/2010/main" val="3714304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P spid="25" grpId="0" animBg="1"/>
      <p:bldP spid="27" grpId="0" animBg="1"/>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16539"/>
          </a:xfrm>
          <a:prstGeom prst="rect">
            <a:avLst/>
          </a:prstGeom>
          <a:noFill/>
        </p:spPr>
        <p:txBody>
          <a:bodyPr wrap="square" rtlCol="0">
            <a:spAutoFit/>
          </a:bodyPr>
          <a:lstStyle/>
          <a:p>
            <a:pPr algn="just"/>
            <a:r>
              <a:rPr lang="en-US" sz="21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19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900" dirty="0"/>
          </a:p>
          <a:p>
            <a:pPr algn="just"/>
            <a:r>
              <a:rPr lang="en-US" sz="1900" dirty="0"/>
              <a:t>   </a:t>
            </a:r>
            <a:r>
              <a:rPr lang="vi-VN" sz="1900" dirty="0"/>
              <a:t>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050568" y="148936"/>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8" name="TextBox 27"/>
          <p:cNvSpPr txBox="1"/>
          <p:nvPr/>
        </p:nvSpPr>
        <p:spPr>
          <a:xfrm>
            <a:off x="7148709" y="252010"/>
            <a:ext cx="1898244" cy="369332"/>
          </a:xfrm>
          <a:prstGeom prst="rect">
            <a:avLst/>
          </a:prstGeom>
          <a:solidFill>
            <a:srgbClr val="00B0F0"/>
          </a:solidFill>
        </p:spPr>
        <p:txBody>
          <a:bodyPr wrap="square" rtlCol="0">
            <a:spAutoFit/>
          </a:bodyPr>
          <a:lstStyle/>
          <a:p>
            <a:pPr algn="ctr"/>
            <a:r>
              <a:rPr lang="en-US" sz="1800"/>
              <a:t>Đọc diễn cảm</a:t>
            </a:r>
          </a:p>
        </p:txBody>
      </p:sp>
    </p:spTree>
    <p:extLst>
      <p:ext uri="{BB962C8B-B14F-4D97-AF65-F5344CB8AC3E}">
        <p14:creationId xmlns:p14="http://schemas.microsoft.com/office/powerpoint/2010/main" val="2077057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32436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1401442" y="1137408"/>
            <a:ext cx="634111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79519" y="1165971"/>
            <a:ext cx="6184960" cy="830997"/>
          </a:xfrm>
          <a:prstGeom prst="rect">
            <a:avLst/>
          </a:prstGeom>
          <a:noFill/>
        </p:spPr>
        <p:txBody>
          <a:bodyPr wrap="square" rtlCol="0">
            <a:spAutoFit/>
          </a:bodyPr>
          <a:lstStyle/>
          <a:p>
            <a:r>
              <a:rPr lang="nl-NL" sz="2400" b="1">
                <a:solidFill>
                  <a:schemeClr val="bg1"/>
                </a:solidFill>
              </a:rPr>
              <a:t>1</a:t>
            </a:r>
            <a:r>
              <a:rPr lang="nl-NL" sz="2400" dirty="0">
                <a:solidFill>
                  <a:schemeClr val="bg1"/>
                </a:solidFill>
              </a:rPr>
              <a:t>. Tìm những câu hỏi trong bài đọc</a:t>
            </a:r>
            <a:r>
              <a:rPr lang="vi-VN" sz="2400" dirty="0">
                <a:solidFill>
                  <a:schemeClr val="bg1"/>
                </a:solidFill>
              </a:rPr>
              <a:t>?</a:t>
            </a:r>
          </a:p>
          <a:p>
            <a:r>
              <a:rPr lang="nl-NL" sz="2400" dirty="0">
                <a:solidFill>
                  <a:schemeClr val="bg1"/>
                </a:solidFill>
              </a:rPr>
              <a:t> </a:t>
            </a:r>
            <a:r>
              <a:rPr lang="vi-VN" sz="2400" dirty="0">
                <a:solidFill>
                  <a:schemeClr val="bg1"/>
                </a:solidFill>
              </a:rPr>
              <a:t>Đ</a:t>
            </a:r>
            <a:r>
              <a:rPr lang="nl-NL" sz="2400" dirty="0">
                <a:solidFill>
                  <a:schemeClr val="bg1"/>
                </a:solidFill>
              </a:rPr>
              <a:t>ó là câu hỏi của ai dành cho ai? </a:t>
            </a:r>
            <a:endParaRPr lang="vi-VN" sz="2400" dirty="0">
              <a:solidFill>
                <a:schemeClr val="bg1"/>
              </a:solidFill>
            </a:endParaRPr>
          </a:p>
        </p:txBody>
      </p:sp>
      <p:sp>
        <p:nvSpPr>
          <p:cNvPr id="15" name="Rounded Rectangle 14"/>
          <p:cNvSpPr/>
          <p:nvPr/>
        </p:nvSpPr>
        <p:spPr>
          <a:xfrm>
            <a:off x="1324303" y="2387399"/>
            <a:ext cx="6418254" cy="1313232"/>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8171" y="2436247"/>
            <a:ext cx="6210486" cy="1107996"/>
          </a:xfrm>
          <a:prstGeom prst="rect">
            <a:avLst/>
          </a:prstGeom>
          <a:noFill/>
        </p:spPr>
        <p:txBody>
          <a:bodyPr wrap="square" rtlCol="0">
            <a:spAutoFit/>
          </a:bodyPr>
          <a:lstStyle/>
          <a:p>
            <a:pPr marL="342900" indent="-342900">
              <a:buFontTx/>
              <a:buChar char="-"/>
            </a:pPr>
            <a:r>
              <a:rPr lang="vi-VN" sz="2200" i="1" dirty="0">
                <a:solidFill>
                  <a:schemeClr val="bg1"/>
                </a:solidFill>
              </a:rPr>
              <a:t>Sáng nay ngủ dậy</a:t>
            </a:r>
            <a:r>
              <a:rPr lang="en-US" sz="2200" i="1" dirty="0">
                <a:solidFill>
                  <a:schemeClr val="bg1"/>
                </a:solidFill>
              </a:rPr>
              <a:t>,</a:t>
            </a:r>
            <a:r>
              <a:rPr lang="vi-VN" sz="2200" i="1" dirty="0">
                <a:solidFill>
                  <a:schemeClr val="bg1"/>
                </a:solidFill>
              </a:rPr>
              <a:t> em làm gì?</a:t>
            </a:r>
            <a:endParaRPr lang="en-US" sz="2200" i="1" dirty="0">
              <a:solidFill>
                <a:schemeClr val="bg1"/>
              </a:solidFill>
            </a:endParaRPr>
          </a:p>
          <a:p>
            <a:pPr marL="342900" indent="-342900">
              <a:buFontTx/>
              <a:buChar char="-"/>
            </a:pPr>
            <a:r>
              <a:rPr lang="vi-VN" sz="2200" i="1" dirty="0">
                <a:solidFill>
                  <a:schemeClr val="bg1"/>
                </a:solidFill>
              </a:rPr>
              <a:t>Rồi gì nữa?</a:t>
            </a:r>
            <a:endParaRPr lang="en-US" sz="2200" i="1" dirty="0">
              <a:solidFill>
                <a:schemeClr val="bg1"/>
              </a:solidFill>
            </a:endParaRPr>
          </a:p>
          <a:p>
            <a:r>
              <a:rPr lang="vi-VN" sz="2200" i="1" dirty="0">
                <a:solidFill>
                  <a:srgbClr val="FFFF00"/>
                </a:solidFill>
              </a:rPr>
              <a:t>( Đó là câu hỏi của thầy giáo dành cho Quang )</a:t>
            </a:r>
            <a:endParaRPr lang="vi-VN" sz="2200" dirty="0">
              <a:solidFill>
                <a:srgbClr val="FFFF00"/>
              </a:solidFill>
            </a:endParaRPr>
          </a:p>
        </p:txBody>
      </p:sp>
    </p:spTree>
    <p:extLst>
      <p:ext uri="{BB962C8B-B14F-4D97-AF65-F5344CB8AC3E}">
        <p14:creationId xmlns:p14="http://schemas.microsoft.com/office/powerpoint/2010/main" val="19604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279" r="100000"/>
                    </a14:imgEffect>
                  </a14:imgLayer>
                </a14:imgProps>
              </a:ext>
              <a:ext uri="{28A0092B-C50C-407E-A947-70E740481C1C}">
                <a14:useLocalDpi xmlns:a14="http://schemas.microsoft.com/office/drawing/2010/main" val="0"/>
              </a:ext>
            </a:extLst>
          </a:blip>
          <a:srcRect/>
          <a:stretch>
            <a:fillRect/>
          </a:stretch>
        </p:blipFill>
        <p:spPr bwMode="auto">
          <a:xfrm flipH="1">
            <a:off x="-28676" y="183613"/>
            <a:ext cx="1155210" cy="129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72248" y="326579"/>
            <a:ext cx="7866268" cy="954107"/>
          </a:xfrm>
          <a:prstGeom prst="rect">
            <a:avLst/>
          </a:prstGeom>
          <a:noFill/>
        </p:spPr>
        <p:txBody>
          <a:bodyPr wrap="square" rtlCol="0">
            <a:spAutoFit/>
          </a:bodyPr>
          <a:lstStyle/>
          <a:p>
            <a:r>
              <a:rPr lang="vi-VN" sz="2800" i="1" dirty="0">
                <a:solidFill>
                  <a:schemeClr val="bg1"/>
                </a:solidFill>
              </a:rPr>
              <a:t>2-</a:t>
            </a:r>
            <a:r>
              <a:rPr lang="nl-NL" sz="2800" i="1" dirty="0">
                <a:solidFill>
                  <a:schemeClr val="bg1"/>
                </a:solidFill>
              </a:rPr>
              <a:t> Đóng vai các bạn và Quang nói và đáp lời khi Quang tự tin</a:t>
            </a:r>
            <a:endParaRPr lang="en-US" sz="2800" dirty="0">
              <a:solidFill>
                <a:schemeClr val="bg1"/>
              </a:solidFill>
            </a:endParaRPr>
          </a:p>
        </p:txBody>
      </p:sp>
      <p:pic>
        <p:nvPicPr>
          <p:cNvPr id="22" name="Picture 21">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7476" y="1387366"/>
            <a:ext cx="3962399" cy="3100551"/>
          </a:xfrm>
          <a:prstGeom prst="rect">
            <a:avLst/>
          </a:prstGeom>
        </p:spPr>
      </p:pic>
      <p:pic>
        <p:nvPicPr>
          <p:cNvPr id="2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6772428" y="2735658"/>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800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left)">
                                      <p:cBhvr>
                                        <p:cTn id="16" dur="3000"/>
                                        <p:tgtEl>
                                          <p:spTgt spid="5123"/>
                                        </p:tgtEl>
                                      </p:cBhvr>
                                    </p:animEffect>
                                  </p:childTnLst>
                                </p:cTn>
                              </p:par>
                              <p:par>
                                <p:cTn id="17" presetID="6" presetClass="entr" presetSubtype="3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2000"/>
                                        <p:tgtEl>
                                          <p:spTgt spid="27"/>
                                        </p:tgtEl>
                                      </p:cBhvr>
                                    </p:animEffect>
                                  </p:childTnLst>
                                </p:cTn>
                              </p:par>
                              <p:par>
                                <p:cTn id="20" presetID="6" presetClass="entr" presetSubtype="3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out)">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9144000" cy="51435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4109554"/>
            <a:ext cx="9144000" cy="1033951"/>
          </a:xfrm>
          <a:prstGeom prst="rect">
            <a:avLst/>
          </a:prstGeom>
        </p:spPr>
      </p:pic>
      <p:sp>
        <p:nvSpPr>
          <p:cNvPr id="7" name="MH_Entry_1">
            <a:hlinkClick r:id="" action="ppaction://noaction"/>
            <a:extLst>
              <a:ext uri="{FF2B5EF4-FFF2-40B4-BE49-F238E27FC236}">
                <a16:creationId xmlns:a16="http://schemas.microsoft.com/office/drawing/2014/main" id="{31E7BAAD-1AE9-4BDF-BF6D-DB8B0CF9B130}"/>
              </a:ext>
            </a:extLst>
          </p:cNvPr>
          <p:cNvSpPr>
            <a:spLocks noChangeArrowheads="1"/>
          </p:cNvSpPr>
          <p:nvPr>
            <p:custDataLst>
              <p:tags r:id="rId1"/>
            </p:custDataLst>
          </p:nvPr>
        </p:nvSpPr>
        <p:spPr bwMode="auto">
          <a:xfrm>
            <a:off x="2317283" y="287965"/>
            <a:ext cx="5409767" cy="5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96" rtl="0" eaLnBrk="1" fontAlgn="auto" latinLnBrk="0" hangingPunct="1">
              <a:lnSpc>
                <a:spcPct val="120000"/>
              </a:lnSpc>
              <a:spcBef>
                <a:spcPct val="0"/>
              </a:spcBef>
              <a:spcAft>
                <a:spcPts val="0"/>
              </a:spcAft>
              <a:buClrTx/>
              <a:buSzTx/>
              <a:buFont typeface="Arial"/>
              <a:buNone/>
              <a:tabLst/>
              <a:defRPr/>
            </a:pPr>
            <a:r>
              <a:rPr kumimoji="0" lang="en-US" altLang="zh-CN" sz="4050" b="1" i="0" u="none" strike="noStrike" kern="1200" cap="none" spc="0" normalizeH="0" baseline="0" noProof="0" dirty="0">
                <a:ln>
                  <a:noFill/>
                </a:ln>
                <a:solidFill>
                  <a:prstClr val="black">
                    <a:lumMod val="95000"/>
                    <a:lumOff val="5000"/>
                  </a:prstClr>
                </a:solidFill>
                <a:effectLst/>
                <a:highlight>
                  <a:srgbClr val="FFFF00"/>
                </a:highlight>
                <a:uLnTx/>
                <a:uFillTx/>
                <a:latin typeface="Arial" panose="020B0604020202020204" pitchFamily="34" charset="0"/>
                <a:ea typeface="Arial-Rounded" panose="020B0500000000000000" pitchFamily="34" charset="0"/>
                <a:cs typeface="Arial" panose="020B0604020202020204" pitchFamily="34" charset="0"/>
                <a:sym typeface="字魂59号-创粗黑" panose="00000500000000000000" pitchFamily="2" charset="-122"/>
              </a:rPr>
              <a:t>YÊU CẦU CẦN ĐẠT</a:t>
            </a:r>
            <a:endParaRPr kumimoji="0" lang="zh-CN" altLang="en-US" sz="4050" b="1" i="0" u="none" strike="noStrike" kern="1200" cap="none" spc="0" normalizeH="0" baseline="0" noProof="0" dirty="0">
              <a:ln>
                <a:noFill/>
              </a:ln>
              <a:solidFill>
                <a:prstClr val="black">
                  <a:lumMod val="95000"/>
                  <a:lumOff val="5000"/>
                </a:prstClr>
              </a:solidFill>
              <a:effectLst/>
              <a:highlight>
                <a:srgbClr val="FFFF00"/>
              </a:highlight>
              <a:uLnTx/>
              <a:uFillTx/>
              <a:latin typeface="Arial" panose="020B0604020202020204" pitchFamily="34" charset="0"/>
              <a:ea typeface="Arial-Rounded" panose="020B0500000000000000" pitchFamily="34" charset="0"/>
              <a:cs typeface="Arial" panose="020B0604020202020204" pitchFamily="34" charset="0"/>
              <a:sym typeface="字魂59号-创粗黑" panose="00000500000000000000" pitchFamily="2" charset="-122"/>
            </a:endParaRPr>
          </a:p>
        </p:txBody>
      </p:sp>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22478" cy="843776"/>
          </a:xfrm>
          <a:prstGeom prst="rect">
            <a:avLst/>
          </a:prstGeom>
        </p:spPr>
      </p:pic>
      <p:pic>
        <p:nvPicPr>
          <p:cNvPr id="14" name="图片 13">
            <a:extLst>
              <a:ext uri="{FF2B5EF4-FFF2-40B4-BE49-F238E27FC236}">
                <a16:creationId xmlns:a16="http://schemas.microsoft.com/office/drawing/2014/main" id="{77F781D6-A66E-4F8A-9955-1EBA15A12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36444" y="1127812"/>
            <a:ext cx="1235675" cy="2981738"/>
          </a:xfrm>
          <a:prstGeom prst="rect">
            <a:avLst/>
          </a:prstGeom>
        </p:spPr>
      </p:pic>
      <p:sp>
        <p:nvSpPr>
          <p:cNvPr id="11" name="TextBox 10">
            <a:extLst>
              <a:ext uri="{FF2B5EF4-FFF2-40B4-BE49-F238E27FC236}">
                <a16:creationId xmlns:a16="http://schemas.microsoft.com/office/drawing/2014/main" id="{E474D57E-E818-4D32-A404-0A093922A954}"/>
              </a:ext>
            </a:extLst>
          </p:cNvPr>
          <p:cNvSpPr txBox="1"/>
          <p:nvPr/>
        </p:nvSpPr>
        <p:spPr>
          <a:xfrm>
            <a:off x="2746469" y="1650820"/>
            <a:ext cx="6323181" cy="807915"/>
          </a:xfrm>
          <a:prstGeom prst="rect">
            <a:avLst/>
          </a:prstGeom>
          <a:noFill/>
        </p:spPr>
        <p:txBody>
          <a:bodyPr wrap="square" lIns="68580" tIns="34291" rIns="68580" bIns="34291" rtlCol="0">
            <a:spAutoFit/>
          </a:bodyPr>
          <a:lstStyle/>
          <a:p>
            <a:pPr marL="342900" marR="0" lvl="0" indent="-34290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Đọc</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đúng</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các</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từ</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ngữ</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đọc</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rõ</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ràng</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câu</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chuyện</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5" name="TextBox 14">
            <a:extLst>
              <a:ext uri="{FF2B5EF4-FFF2-40B4-BE49-F238E27FC236}">
                <a16:creationId xmlns:a16="http://schemas.microsoft.com/office/drawing/2014/main" id="{9767A90A-F37B-448A-9F46-7F472143F947}"/>
              </a:ext>
            </a:extLst>
          </p:cNvPr>
          <p:cNvSpPr txBox="1"/>
          <p:nvPr/>
        </p:nvSpPr>
        <p:spPr>
          <a:xfrm>
            <a:off x="2746469" y="2485311"/>
            <a:ext cx="6323181" cy="807915"/>
          </a:xfrm>
          <a:prstGeom prst="rect">
            <a:avLst/>
          </a:prstGeom>
          <a:noFill/>
        </p:spPr>
        <p:txBody>
          <a:bodyPr wrap="square" lIns="68580" tIns="34291" rIns="68580" bIns="34291" rtlCol="0">
            <a:spAutoFit/>
          </a:bodyPr>
          <a:lstStyle/>
          <a:p>
            <a:pPr marL="342900" marR="0" lvl="0" indent="-34290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Biết</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đọc</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lời</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nhân</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vật</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với</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những</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điệu</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phù</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24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hợp</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6" name="TextBox 15">
            <a:extLst>
              <a:ext uri="{FF2B5EF4-FFF2-40B4-BE49-F238E27FC236}">
                <a16:creationId xmlns:a16="http://schemas.microsoft.com/office/drawing/2014/main" id="{8FDBFA14-2D8D-4C33-92DE-410ADE4475DB}"/>
              </a:ext>
            </a:extLst>
          </p:cNvPr>
          <p:cNvSpPr txBox="1"/>
          <p:nvPr/>
        </p:nvSpPr>
        <p:spPr>
          <a:xfrm>
            <a:off x="2746469" y="3319801"/>
            <a:ext cx="6323181" cy="438584"/>
          </a:xfrm>
          <a:prstGeom prst="rect">
            <a:avLst/>
          </a:prstGeom>
          <a:noFill/>
        </p:spPr>
        <p:txBody>
          <a:bodyPr wrap="square" lIns="68580" tIns="34291" rIns="68580" bIns="34291" rtlCol="0">
            <a:spAutoFit/>
          </a:bodyPr>
          <a:lstStyle/>
          <a:p>
            <a:pPr marL="342900" marR="0" lvl="0" indent="-34290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Trả lời được các câu hỏi của bài.</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8AA1D65B-CB3C-4E20-B7AF-D32FA85F8315}"/>
              </a:ext>
            </a:extLst>
          </p:cNvPr>
          <p:cNvSpPr txBox="1"/>
          <p:nvPr/>
        </p:nvSpPr>
        <p:spPr>
          <a:xfrm>
            <a:off x="2746469" y="3784960"/>
            <a:ext cx="6323181" cy="438584"/>
          </a:xfrm>
          <a:prstGeom prst="rect">
            <a:avLst/>
          </a:prstGeom>
          <a:noFill/>
        </p:spPr>
        <p:txBody>
          <a:bodyPr wrap="square" lIns="68580" tIns="34291" rIns="68580" bIns="34291" rtlCol="0">
            <a:spAutoFit/>
          </a:bodyPr>
          <a:lstStyle/>
          <a:p>
            <a:pPr marL="342900" marR="0" lvl="0" indent="-34290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Hiểu nội dung bài</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Tree>
    <p:extLst>
      <p:ext uri="{BB962C8B-B14F-4D97-AF65-F5344CB8AC3E}">
        <p14:creationId xmlns:p14="http://schemas.microsoft.com/office/powerpoint/2010/main" val="38931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1"/>
                                        </p:tgtEl>
                                        <p:attrNameLst>
                                          <p:attrName>style.visibility</p:attrName>
                                        </p:attrNameLst>
                                      </p:cBhvr>
                                      <p:to>
                                        <p:strVal val="visible"/>
                                      </p:to>
                                    </p:set>
                                    <p:anim calcmode="discrete" valueType="clr">
                                      <p:cBhvr override="childStyle">
                                        <p:cTn id="20"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1"/>
                                        </p:tgtEl>
                                        <p:attrNameLst>
                                          <p:attrName>fillcolor</p:attrName>
                                        </p:attrNameLst>
                                      </p:cBhvr>
                                      <p:tavLst>
                                        <p:tav tm="0">
                                          <p:val>
                                            <p:clrVal>
                                              <a:schemeClr val="accent2"/>
                                            </p:clrVal>
                                          </p:val>
                                        </p:tav>
                                        <p:tav tm="50000">
                                          <p:val>
                                            <p:clrVal>
                                              <a:schemeClr val="hlink"/>
                                            </p:clrVal>
                                          </p:val>
                                        </p:tav>
                                      </p:tavLst>
                                    </p:anim>
                                    <p:set>
                                      <p:cBhvr>
                                        <p:cTn id="22" dur="40"/>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80">
                                          <p:stCondLst>
                                            <p:cond delay="0"/>
                                          </p:stCondLst>
                                        </p:cTn>
                                        <p:tgtEl>
                                          <p:spTgt spid="11">
                                            <p:txEl>
                                              <p:pRg st="0" end="0"/>
                                            </p:txEl>
                                          </p:spTgt>
                                        </p:tgtEl>
                                      </p:cBhvr>
                                    </p:animEffect>
                                    <p:anim calcmode="lin" valueType="num">
                                      <p:cBhvr>
                                        <p:cTn id="2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xEl>
                                              <p:pRg st="0" end="0"/>
                                            </p:txEl>
                                          </p:spTgt>
                                        </p:tgtEl>
                                      </p:cBhvr>
                                      <p:to x="100000" y="60000"/>
                                    </p:animScale>
                                    <p:animScale>
                                      <p:cBhvr>
                                        <p:cTn id="34" dur="166" decel="50000">
                                          <p:stCondLst>
                                            <p:cond delay="676"/>
                                          </p:stCondLst>
                                        </p:cTn>
                                        <p:tgtEl>
                                          <p:spTgt spid="11">
                                            <p:txEl>
                                              <p:pRg st="0" end="0"/>
                                            </p:txEl>
                                          </p:spTgt>
                                        </p:tgtEl>
                                      </p:cBhvr>
                                      <p:to x="100000" y="100000"/>
                                    </p:animScale>
                                    <p:animScale>
                                      <p:cBhvr>
                                        <p:cTn id="35" dur="26">
                                          <p:stCondLst>
                                            <p:cond delay="1312"/>
                                          </p:stCondLst>
                                        </p:cTn>
                                        <p:tgtEl>
                                          <p:spTgt spid="11">
                                            <p:txEl>
                                              <p:pRg st="0" end="0"/>
                                            </p:txEl>
                                          </p:spTgt>
                                        </p:tgtEl>
                                      </p:cBhvr>
                                      <p:to x="100000" y="80000"/>
                                    </p:animScale>
                                    <p:animScale>
                                      <p:cBhvr>
                                        <p:cTn id="36" dur="166" decel="50000">
                                          <p:stCondLst>
                                            <p:cond delay="1338"/>
                                          </p:stCondLst>
                                        </p:cTn>
                                        <p:tgtEl>
                                          <p:spTgt spid="11">
                                            <p:txEl>
                                              <p:pRg st="0" end="0"/>
                                            </p:txEl>
                                          </p:spTgt>
                                        </p:tgtEl>
                                      </p:cBhvr>
                                      <p:to x="100000" y="100000"/>
                                    </p:animScale>
                                    <p:animScale>
                                      <p:cBhvr>
                                        <p:cTn id="37" dur="26">
                                          <p:stCondLst>
                                            <p:cond delay="1642"/>
                                          </p:stCondLst>
                                        </p:cTn>
                                        <p:tgtEl>
                                          <p:spTgt spid="11">
                                            <p:txEl>
                                              <p:pRg st="0" end="0"/>
                                            </p:txEl>
                                          </p:spTgt>
                                        </p:tgtEl>
                                      </p:cBhvr>
                                      <p:to x="100000" y="90000"/>
                                    </p:animScale>
                                    <p:animScale>
                                      <p:cBhvr>
                                        <p:cTn id="38" dur="166" decel="50000">
                                          <p:stCondLst>
                                            <p:cond delay="1668"/>
                                          </p:stCondLst>
                                        </p:cTn>
                                        <p:tgtEl>
                                          <p:spTgt spid="11">
                                            <p:txEl>
                                              <p:pRg st="0" end="0"/>
                                            </p:txEl>
                                          </p:spTgt>
                                        </p:tgtEl>
                                      </p:cBhvr>
                                      <p:to x="100000" y="100000"/>
                                    </p:animScale>
                                    <p:animScale>
                                      <p:cBhvr>
                                        <p:cTn id="39" dur="26">
                                          <p:stCondLst>
                                            <p:cond delay="1808"/>
                                          </p:stCondLst>
                                        </p:cTn>
                                        <p:tgtEl>
                                          <p:spTgt spid="11">
                                            <p:txEl>
                                              <p:pRg st="0" end="0"/>
                                            </p:txEl>
                                          </p:spTgt>
                                        </p:tgtEl>
                                      </p:cBhvr>
                                      <p:to x="100000" y="95000"/>
                                    </p:animScale>
                                    <p:animScale>
                                      <p:cBhvr>
                                        <p:cTn id="40" dur="166" decel="50000">
                                          <p:stCondLst>
                                            <p:cond delay="1834"/>
                                          </p:stCondLst>
                                        </p:cTn>
                                        <p:tgtEl>
                                          <p:spTgt spid="11">
                                            <p:txEl>
                                              <p:pRg st="0" end="0"/>
                                            </p:txEl>
                                          </p:spTgt>
                                        </p:tgtEl>
                                      </p:cBhvr>
                                      <p:to x="100000" y="100000"/>
                                    </p:animScale>
                                  </p:childTnLst>
                                </p:cTn>
                              </p:par>
                            </p:childTnLst>
                          </p:cTn>
                        </p:par>
                        <p:par>
                          <p:cTn id="41" fill="hold">
                            <p:stCondLst>
                              <p:cond delay="2000"/>
                            </p:stCondLst>
                            <p:childTnLst>
                              <p:par>
                                <p:cTn id="42" presetID="27" presetClass="entr" presetSubtype="0" fill="hold" grpId="0" nodeType="afterEffect">
                                  <p:stCondLst>
                                    <p:cond delay="0"/>
                                  </p:stCondLst>
                                  <p:iterate type="lt">
                                    <p:tmPct val="50000"/>
                                  </p:iterate>
                                  <p:childTnLst>
                                    <p:set>
                                      <p:cBhvr>
                                        <p:cTn id="43" dur="1" fill="hold">
                                          <p:stCondLst>
                                            <p:cond delay="0"/>
                                          </p:stCondLst>
                                        </p:cTn>
                                        <p:tgtEl>
                                          <p:spTgt spid="15"/>
                                        </p:tgtEl>
                                        <p:attrNameLst>
                                          <p:attrName>style.visibility</p:attrName>
                                        </p:attrNameLst>
                                      </p:cBhvr>
                                      <p:to>
                                        <p:strVal val="visible"/>
                                      </p:to>
                                    </p:set>
                                    <p:anim calcmode="discrete" valueType="clr">
                                      <p:cBhvr override="childStyle">
                                        <p:cTn id="44" dur="4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5" dur="40"/>
                                        <p:tgtEl>
                                          <p:spTgt spid="15"/>
                                        </p:tgtEl>
                                        <p:attrNameLst>
                                          <p:attrName>fillcolor</p:attrName>
                                        </p:attrNameLst>
                                      </p:cBhvr>
                                      <p:tavLst>
                                        <p:tav tm="0">
                                          <p:val>
                                            <p:clrVal>
                                              <a:schemeClr val="accent2"/>
                                            </p:clrVal>
                                          </p:val>
                                        </p:tav>
                                        <p:tav tm="50000">
                                          <p:val>
                                            <p:clrVal>
                                              <a:schemeClr val="hlink"/>
                                            </p:clrVal>
                                          </p:val>
                                        </p:tav>
                                      </p:tavLst>
                                    </p:anim>
                                    <p:set>
                                      <p:cBhvr>
                                        <p:cTn id="46" dur="40"/>
                                        <p:tgtEl>
                                          <p:spTgt spid="15"/>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wipe(down)">
                                      <p:cBhvr>
                                        <p:cTn id="51" dur="580">
                                          <p:stCondLst>
                                            <p:cond delay="0"/>
                                          </p:stCondLst>
                                        </p:cTn>
                                        <p:tgtEl>
                                          <p:spTgt spid="15">
                                            <p:txEl>
                                              <p:pRg st="0" end="0"/>
                                            </p:txEl>
                                          </p:spTgt>
                                        </p:tgtEl>
                                      </p:cBhvr>
                                    </p:animEffect>
                                    <p:anim calcmode="lin" valueType="num">
                                      <p:cBhvr>
                                        <p:cTn id="52"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15">
                                            <p:txEl>
                                              <p:pRg st="0" end="0"/>
                                            </p:txEl>
                                          </p:spTgt>
                                        </p:tgtEl>
                                      </p:cBhvr>
                                      <p:to x="100000" y="60000"/>
                                    </p:animScale>
                                    <p:animScale>
                                      <p:cBhvr>
                                        <p:cTn id="58" dur="166" decel="50000">
                                          <p:stCondLst>
                                            <p:cond delay="676"/>
                                          </p:stCondLst>
                                        </p:cTn>
                                        <p:tgtEl>
                                          <p:spTgt spid="15">
                                            <p:txEl>
                                              <p:pRg st="0" end="0"/>
                                            </p:txEl>
                                          </p:spTgt>
                                        </p:tgtEl>
                                      </p:cBhvr>
                                      <p:to x="100000" y="100000"/>
                                    </p:animScale>
                                    <p:animScale>
                                      <p:cBhvr>
                                        <p:cTn id="59" dur="26">
                                          <p:stCondLst>
                                            <p:cond delay="1312"/>
                                          </p:stCondLst>
                                        </p:cTn>
                                        <p:tgtEl>
                                          <p:spTgt spid="15">
                                            <p:txEl>
                                              <p:pRg st="0" end="0"/>
                                            </p:txEl>
                                          </p:spTgt>
                                        </p:tgtEl>
                                      </p:cBhvr>
                                      <p:to x="100000" y="80000"/>
                                    </p:animScale>
                                    <p:animScale>
                                      <p:cBhvr>
                                        <p:cTn id="60" dur="166" decel="50000">
                                          <p:stCondLst>
                                            <p:cond delay="1338"/>
                                          </p:stCondLst>
                                        </p:cTn>
                                        <p:tgtEl>
                                          <p:spTgt spid="15">
                                            <p:txEl>
                                              <p:pRg st="0" end="0"/>
                                            </p:txEl>
                                          </p:spTgt>
                                        </p:tgtEl>
                                      </p:cBhvr>
                                      <p:to x="100000" y="100000"/>
                                    </p:animScale>
                                    <p:animScale>
                                      <p:cBhvr>
                                        <p:cTn id="61" dur="26">
                                          <p:stCondLst>
                                            <p:cond delay="1642"/>
                                          </p:stCondLst>
                                        </p:cTn>
                                        <p:tgtEl>
                                          <p:spTgt spid="15">
                                            <p:txEl>
                                              <p:pRg st="0" end="0"/>
                                            </p:txEl>
                                          </p:spTgt>
                                        </p:tgtEl>
                                      </p:cBhvr>
                                      <p:to x="100000" y="90000"/>
                                    </p:animScale>
                                    <p:animScale>
                                      <p:cBhvr>
                                        <p:cTn id="62" dur="166" decel="50000">
                                          <p:stCondLst>
                                            <p:cond delay="1668"/>
                                          </p:stCondLst>
                                        </p:cTn>
                                        <p:tgtEl>
                                          <p:spTgt spid="15">
                                            <p:txEl>
                                              <p:pRg st="0" end="0"/>
                                            </p:txEl>
                                          </p:spTgt>
                                        </p:tgtEl>
                                      </p:cBhvr>
                                      <p:to x="100000" y="100000"/>
                                    </p:animScale>
                                    <p:animScale>
                                      <p:cBhvr>
                                        <p:cTn id="63" dur="26">
                                          <p:stCondLst>
                                            <p:cond delay="1808"/>
                                          </p:stCondLst>
                                        </p:cTn>
                                        <p:tgtEl>
                                          <p:spTgt spid="15">
                                            <p:txEl>
                                              <p:pRg st="0" end="0"/>
                                            </p:txEl>
                                          </p:spTgt>
                                        </p:tgtEl>
                                      </p:cBhvr>
                                      <p:to x="100000" y="95000"/>
                                    </p:animScale>
                                    <p:animScale>
                                      <p:cBhvr>
                                        <p:cTn id="64" dur="166" decel="50000">
                                          <p:stCondLst>
                                            <p:cond delay="1834"/>
                                          </p:stCondLst>
                                        </p:cTn>
                                        <p:tgtEl>
                                          <p:spTgt spid="15">
                                            <p:txEl>
                                              <p:pRg st="0" end="0"/>
                                            </p:txEl>
                                          </p:spTgt>
                                        </p:tgtEl>
                                      </p:cBhvr>
                                      <p:to x="100000" y="100000"/>
                                    </p:animScale>
                                  </p:childTnLst>
                                </p:cTn>
                              </p:par>
                            </p:childTnLst>
                          </p:cTn>
                        </p:par>
                        <p:par>
                          <p:cTn id="65" fill="hold">
                            <p:stCondLst>
                              <p:cond delay="200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16"/>
                                        </p:tgtEl>
                                        <p:attrNameLst>
                                          <p:attrName>style.visibility</p:attrName>
                                        </p:attrNameLst>
                                      </p:cBhvr>
                                      <p:to>
                                        <p:strVal val="visible"/>
                                      </p:to>
                                    </p:set>
                                    <p:anim calcmode="discrete" valueType="clr">
                                      <p:cBhvr override="childStyle">
                                        <p:cTn id="68" dur="4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9" dur="40"/>
                                        <p:tgtEl>
                                          <p:spTgt spid="16"/>
                                        </p:tgtEl>
                                        <p:attrNameLst>
                                          <p:attrName>fillcolor</p:attrName>
                                        </p:attrNameLst>
                                      </p:cBhvr>
                                      <p:tavLst>
                                        <p:tav tm="0">
                                          <p:val>
                                            <p:clrVal>
                                              <a:schemeClr val="accent2"/>
                                            </p:clrVal>
                                          </p:val>
                                        </p:tav>
                                        <p:tav tm="50000">
                                          <p:val>
                                            <p:clrVal>
                                              <a:schemeClr val="hlink"/>
                                            </p:clrVal>
                                          </p:val>
                                        </p:tav>
                                      </p:tavLst>
                                    </p:anim>
                                    <p:set>
                                      <p:cBhvr>
                                        <p:cTn id="70" dur="40"/>
                                        <p:tgtEl>
                                          <p:spTgt spid="16"/>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Effect transition="in" filter="wipe(down)">
                                      <p:cBhvr>
                                        <p:cTn id="75" dur="580">
                                          <p:stCondLst>
                                            <p:cond delay="0"/>
                                          </p:stCondLst>
                                        </p:cTn>
                                        <p:tgtEl>
                                          <p:spTgt spid="16">
                                            <p:txEl>
                                              <p:pRg st="0" end="0"/>
                                            </p:txEl>
                                          </p:spTgt>
                                        </p:tgtEl>
                                      </p:cBhvr>
                                    </p:animEffect>
                                    <p:anim calcmode="lin" valueType="num">
                                      <p:cBhvr>
                                        <p:cTn id="76"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xEl>
                                              <p:pRg st="0" end="0"/>
                                            </p:txEl>
                                          </p:spTgt>
                                        </p:tgtEl>
                                      </p:cBhvr>
                                      <p:to x="100000" y="60000"/>
                                    </p:animScale>
                                    <p:animScale>
                                      <p:cBhvr>
                                        <p:cTn id="82" dur="166" decel="50000">
                                          <p:stCondLst>
                                            <p:cond delay="676"/>
                                          </p:stCondLst>
                                        </p:cTn>
                                        <p:tgtEl>
                                          <p:spTgt spid="16">
                                            <p:txEl>
                                              <p:pRg st="0" end="0"/>
                                            </p:txEl>
                                          </p:spTgt>
                                        </p:tgtEl>
                                      </p:cBhvr>
                                      <p:to x="100000" y="100000"/>
                                    </p:animScale>
                                    <p:animScale>
                                      <p:cBhvr>
                                        <p:cTn id="83" dur="26">
                                          <p:stCondLst>
                                            <p:cond delay="1312"/>
                                          </p:stCondLst>
                                        </p:cTn>
                                        <p:tgtEl>
                                          <p:spTgt spid="16">
                                            <p:txEl>
                                              <p:pRg st="0" end="0"/>
                                            </p:txEl>
                                          </p:spTgt>
                                        </p:tgtEl>
                                      </p:cBhvr>
                                      <p:to x="100000" y="80000"/>
                                    </p:animScale>
                                    <p:animScale>
                                      <p:cBhvr>
                                        <p:cTn id="84" dur="166" decel="50000">
                                          <p:stCondLst>
                                            <p:cond delay="1338"/>
                                          </p:stCondLst>
                                        </p:cTn>
                                        <p:tgtEl>
                                          <p:spTgt spid="16">
                                            <p:txEl>
                                              <p:pRg st="0" end="0"/>
                                            </p:txEl>
                                          </p:spTgt>
                                        </p:tgtEl>
                                      </p:cBhvr>
                                      <p:to x="100000" y="100000"/>
                                    </p:animScale>
                                    <p:animScale>
                                      <p:cBhvr>
                                        <p:cTn id="85" dur="26">
                                          <p:stCondLst>
                                            <p:cond delay="1642"/>
                                          </p:stCondLst>
                                        </p:cTn>
                                        <p:tgtEl>
                                          <p:spTgt spid="16">
                                            <p:txEl>
                                              <p:pRg st="0" end="0"/>
                                            </p:txEl>
                                          </p:spTgt>
                                        </p:tgtEl>
                                      </p:cBhvr>
                                      <p:to x="100000" y="90000"/>
                                    </p:animScale>
                                    <p:animScale>
                                      <p:cBhvr>
                                        <p:cTn id="86" dur="166" decel="50000">
                                          <p:stCondLst>
                                            <p:cond delay="1668"/>
                                          </p:stCondLst>
                                        </p:cTn>
                                        <p:tgtEl>
                                          <p:spTgt spid="16">
                                            <p:txEl>
                                              <p:pRg st="0" end="0"/>
                                            </p:txEl>
                                          </p:spTgt>
                                        </p:tgtEl>
                                      </p:cBhvr>
                                      <p:to x="100000" y="100000"/>
                                    </p:animScale>
                                    <p:animScale>
                                      <p:cBhvr>
                                        <p:cTn id="87" dur="26">
                                          <p:stCondLst>
                                            <p:cond delay="1808"/>
                                          </p:stCondLst>
                                        </p:cTn>
                                        <p:tgtEl>
                                          <p:spTgt spid="16">
                                            <p:txEl>
                                              <p:pRg st="0" end="0"/>
                                            </p:txEl>
                                          </p:spTgt>
                                        </p:tgtEl>
                                      </p:cBhvr>
                                      <p:to x="100000" y="95000"/>
                                    </p:animScale>
                                    <p:animScale>
                                      <p:cBhvr>
                                        <p:cTn id="88" dur="166" decel="50000">
                                          <p:stCondLst>
                                            <p:cond delay="1834"/>
                                          </p:stCondLst>
                                        </p:cTn>
                                        <p:tgtEl>
                                          <p:spTgt spid="16">
                                            <p:txEl>
                                              <p:pRg st="0" end="0"/>
                                            </p:txEl>
                                          </p:spTgt>
                                        </p:tgtEl>
                                      </p:cBhvr>
                                      <p:to x="100000" y="100000"/>
                                    </p:animScale>
                                  </p:childTnLst>
                                </p:cTn>
                              </p:par>
                            </p:childTnLst>
                          </p:cTn>
                        </p:par>
                        <p:par>
                          <p:cTn id="89" fill="hold">
                            <p:stCondLst>
                              <p:cond delay="2000"/>
                            </p:stCondLst>
                            <p:childTnLst>
                              <p:par>
                                <p:cTn id="90" presetID="27" presetClass="entr" presetSubtype="0" fill="hold" grpId="0" nodeType="afterEffect">
                                  <p:stCondLst>
                                    <p:cond delay="0"/>
                                  </p:stCondLst>
                                  <p:iterate type="lt">
                                    <p:tmPct val="50000"/>
                                  </p:iterate>
                                  <p:childTnLst>
                                    <p:set>
                                      <p:cBhvr>
                                        <p:cTn id="91" dur="1" fill="hold">
                                          <p:stCondLst>
                                            <p:cond delay="0"/>
                                          </p:stCondLst>
                                        </p:cTn>
                                        <p:tgtEl>
                                          <p:spTgt spid="17"/>
                                        </p:tgtEl>
                                        <p:attrNameLst>
                                          <p:attrName>style.visibility</p:attrName>
                                        </p:attrNameLst>
                                      </p:cBhvr>
                                      <p:to>
                                        <p:strVal val="visible"/>
                                      </p:to>
                                    </p:set>
                                    <p:anim calcmode="discrete" valueType="clr">
                                      <p:cBhvr override="childStyle">
                                        <p:cTn id="92" dur="4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3" dur="40"/>
                                        <p:tgtEl>
                                          <p:spTgt spid="17"/>
                                        </p:tgtEl>
                                        <p:attrNameLst>
                                          <p:attrName>fillcolor</p:attrName>
                                        </p:attrNameLst>
                                      </p:cBhvr>
                                      <p:tavLst>
                                        <p:tav tm="0">
                                          <p:val>
                                            <p:clrVal>
                                              <a:schemeClr val="accent2"/>
                                            </p:clrVal>
                                          </p:val>
                                        </p:tav>
                                        <p:tav tm="50000">
                                          <p:val>
                                            <p:clrVal>
                                              <a:schemeClr val="hlink"/>
                                            </p:clrVal>
                                          </p:val>
                                        </p:tav>
                                      </p:tavLst>
                                    </p:anim>
                                    <p:set>
                                      <p:cBhvr>
                                        <p:cTn id="94" dur="40"/>
                                        <p:tgtEl>
                                          <p:spTgt spid="17"/>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17">
                                            <p:txEl>
                                              <p:pRg st="0" end="0"/>
                                            </p:txEl>
                                          </p:spTgt>
                                        </p:tgtEl>
                                        <p:attrNameLst>
                                          <p:attrName>style.visibility</p:attrName>
                                        </p:attrNameLst>
                                      </p:cBhvr>
                                      <p:to>
                                        <p:strVal val="visible"/>
                                      </p:to>
                                    </p:set>
                                    <p:animEffect transition="in" filter="wipe(down)">
                                      <p:cBhvr>
                                        <p:cTn id="99" dur="580">
                                          <p:stCondLst>
                                            <p:cond delay="0"/>
                                          </p:stCondLst>
                                        </p:cTn>
                                        <p:tgtEl>
                                          <p:spTgt spid="17">
                                            <p:txEl>
                                              <p:pRg st="0" end="0"/>
                                            </p:txEl>
                                          </p:spTgt>
                                        </p:tgtEl>
                                      </p:cBhvr>
                                    </p:animEffect>
                                    <p:anim calcmode="lin" valueType="num">
                                      <p:cBhvr>
                                        <p:cTn id="100"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
                                            <p:txEl>
                                              <p:pRg st="0" end="0"/>
                                            </p:txEl>
                                          </p:spTgt>
                                        </p:tgtEl>
                                      </p:cBhvr>
                                      <p:to x="100000" y="60000"/>
                                    </p:animScale>
                                    <p:animScale>
                                      <p:cBhvr>
                                        <p:cTn id="106" dur="166" decel="50000">
                                          <p:stCondLst>
                                            <p:cond delay="676"/>
                                          </p:stCondLst>
                                        </p:cTn>
                                        <p:tgtEl>
                                          <p:spTgt spid="17">
                                            <p:txEl>
                                              <p:pRg st="0" end="0"/>
                                            </p:txEl>
                                          </p:spTgt>
                                        </p:tgtEl>
                                      </p:cBhvr>
                                      <p:to x="100000" y="100000"/>
                                    </p:animScale>
                                    <p:animScale>
                                      <p:cBhvr>
                                        <p:cTn id="107" dur="26">
                                          <p:stCondLst>
                                            <p:cond delay="1312"/>
                                          </p:stCondLst>
                                        </p:cTn>
                                        <p:tgtEl>
                                          <p:spTgt spid="17">
                                            <p:txEl>
                                              <p:pRg st="0" end="0"/>
                                            </p:txEl>
                                          </p:spTgt>
                                        </p:tgtEl>
                                      </p:cBhvr>
                                      <p:to x="100000" y="80000"/>
                                    </p:animScale>
                                    <p:animScale>
                                      <p:cBhvr>
                                        <p:cTn id="108" dur="166" decel="50000">
                                          <p:stCondLst>
                                            <p:cond delay="1338"/>
                                          </p:stCondLst>
                                        </p:cTn>
                                        <p:tgtEl>
                                          <p:spTgt spid="17">
                                            <p:txEl>
                                              <p:pRg st="0" end="0"/>
                                            </p:txEl>
                                          </p:spTgt>
                                        </p:tgtEl>
                                      </p:cBhvr>
                                      <p:to x="100000" y="100000"/>
                                    </p:animScale>
                                    <p:animScale>
                                      <p:cBhvr>
                                        <p:cTn id="109" dur="26">
                                          <p:stCondLst>
                                            <p:cond delay="1642"/>
                                          </p:stCondLst>
                                        </p:cTn>
                                        <p:tgtEl>
                                          <p:spTgt spid="17">
                                            <p:txEl>
                                              <p:pRg st="0" end="0"/>
                                            </p:txEl>
                                          </p:spTgt>
                                        </p:tgtEl>
                                      </p:cBhvr>
                                      <p:to x="100000" y="90000"/>
                                    </p:animScale>
                                    <p:animScale>
                                      <p:cBhvr>
                                        <p:cTn id="110" dur="166" decel="50000">
                                          <p:stCondLst>
                                            <p:cond delay="1668"/>
                                          </p:stCondLst>
                                        </p:cTn>
                                        <p:tgtEl>
                                          <p:spTgt spid="17">
                                            <p:txEl>
                                              <p:pRg st="0" end="0"/>
                                            </p:txEl>
                                          </p:spTgt>
                                        </p:tgtEl>
                                      </p:cBhvr>
                                      <p:to x="100000" y="100000"/>
                                    </p:animScale>
                                    <p:animScale>
                                      <p:cBhvr>
                                        <p:cTn id="111" dur="26">
                                          <p:stCondLst>
                                            <p:cond delay="1808"/>
                                          </p:stCondLst>
                                        </p:cTn>
                                        <p:tgtEl>
                                          <p:spTgt spid="17">
                                            <p:txEl>
                                              <p:pRg st="0" end="0"/>
                                            </p:txEl>
                                          </p:spTgt>
                                        </p:tgtEl>
                                      </p:cBhvr>
                                      <p:to x="100000" y="95000"/>
                                    </p:animScale>
                                    <p:animScale>
                                      <p:cBhvr>
                                        <p:cTn id="112" dur="166" decel="50000">
                                          <p:stCondLst>
                                            <p:cond delay="1834"/>
                                          </p:stCondLst>
                                        </p:cTn>
                                        <p:tgtEl>
                                          <p:spTgt spid="1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9144000" cy="51435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4109554"/>
            <a:ext cx="9144000" cy="1033951"/>
          </a:xfrm>
          <a:prstGeom prst="rect">
            <a:avLst/>
          </a:prstGeom>
        </p:spPr>
      </p:pic>
      <p:sp>
        <p:nvSpPr>
          <p:cNvPr id="7" name="MH_Entry_1">
            <a:hlinkClick r:id="" action="ppaction://noaction"/>
            <a:extLst>
              <a:ext uri="{FF2B5EF4-FFF2-40B4-BE49-F238E27FC236}">
                <a16:creationId xmlns:a16="http://schemas.microsoft.com/office/drawing/2014/main" id="{31E7BAAD-1AE9-4BDF-BF6D-DB8B0CF9B130}"/>
              </a:ext>
            </a:extLst>
          </p:cNvPr>
          <p:cNvSpPr>
            <a:spLocks noChangeArrowheads="1"/>
          </p:cNvSpPr>
          <p:nvPr>
            <p:custDataLst>
              <p:tags r:id="rId1"/>
            </p:custDataLst>
          </p:nvPr>
        </p:nvSpPr>
        <p:spPr bwMode="auto">
          <a:xfrm>
            <a:off x="2317283" y="287965"/>
            <a:ext cx="5409767" cy="5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96">
              <a:lnSpc>
                <a:spcPct val="120000"/>
              </a:lnSpc>
              <a:spcBef>
                <a:spcPct val="0"/>
              </a:spcBef>
              <a:buClrTx/>
              <a:defRPr/>
            </a:pPr>
            <a:r>
              <a:rPr lang="en-US" altLang="zh-CN" sz="4050" b="1" dirty="0">
                <a:solidFill>
                  <a:prstClr val="black">
                    <a:lumMod val="95000"/>
                    <a:lumOff val="5000"/>
                  </a:prstClr>
                </a:solidFill>
                <a:highlight>
                  <a:srgbClr val="FFFF00"/>
                </a:highlight>
                <a:latin typeface="Arial" panose="020B0604020202020204" pitchFamily="34" charset="0"/>
                <a:ea typeface="Arial-Rounded" panose="020B0500000000000000" pitchFamily="34" charset="0"/>
                <a:cs typeface="Arial" panose="020B0604020202020204" pitchFamily="34" charset="0"/>
                <a:sym typeface="字魂59号-创粗黑" panose="00000500000000000000" pitchFamily="2" charset="-122"/>
              </a:rPr>
              <a:t>YÊU CẦU CẦN ĐẠT</a:t>
            </a:r>
            <a:endParaRPr lang="zh-CN" altLang="en-US" sz="4050" b="1" dirty="0">
              <a:solidFill>
                <a:prstClr val="black">
                  <a:lumMod val="95000"/>
                  <a:lumOff val="5000"/>
                </a:prstClr>
              </a:solidFill>
              <a:highlight>
                <a:srgbClr val="FFFF00"/>
              </a:highlight>
              <a:latin typeface="Arial" panose="020B0604020202020204" pitchFamily="34" charset="0"/>
              <a:ea typeface="Arial-Rounded" panose="020B0500000000000000" pitchFamily="34" charset="0"/>
              <a:cs typeface="Arial" panose="020B0604020202020204" pitchFamily="34" charset="0"/>
              <a:sym typeface="字魂59号-创粗黑" panose="00000500000000000000" pitchFamily="2" charset="-122"/>
            </a:endParaRPr>
          </a:p>
        </p:txBody>
      </p:sp>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622478" cy="843776"/>
          </a:xfrm>
          <a:prstGeom prst="rect">
            <a:avLst/>
          </a:prstGeom>
        </p:spPr>
      </p:pic>
      <p:pic>
        <p:nvPicPr>
          <p:cNvPr id="14" name="图片 13">
            <a:extLst>
              <a:ext uri="{FF2B5EF4-FFF2-40B4-BE49-F238E27FC236}">
                <a16:creationId xmlns:a16="http://schemas.microsoft.com/office/drawing/2014/main" id="{77F781D6-A66E-4F8A-9955-1EBA15A124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36444" y="1127812"/>
            <a:ext cx="1235675" cy="2981738"/>
          </a:xfrm>
          <a:prstGeom prst="rect">
            <a:avLst/>
          </a:prstGeom>
        </p:spPr>
      </p:pic>
      <p:sp>
        <p:nvSpPr>
          <p:cNvPr id="11" name="TextBox 10">
            <a:extLst>
              <a:ext uri="{FF2B5EF4-FFF2-40B4-BE49-F238E27FC236}">
                <a16:creationId xmlns:a16="http://schemas.microsoft.com/office/drawing/2014/main" id="{E474D57E-E818-4D32-A404-0A093922A954}"/>
              </a:ext>
            </a:extLst>
          </p:cNvPr>
          <p:cNvSpPr txBox="1"/>
          <p:nvPr/>
        </p:nvSpPr>
        <p:spPr>
          <a:xfrm>
            <a:off x="2746469" y="1650820"/>
            <a:ext cx="6323181" cy="807915"/>
          </a:xfrm>
          <a:prstGeom prst="rect">
            <a:avLst/>
          </a:prstGeom>
          <a:noFill/>
        </p:spPr>
        <p:txBody>
          <a:bodyPr wrap="square" lIns="68580" tIns="34291" rIns="68580" bIns="34291" rtlCol="0">
            <a:spAutoFit/>
          </a:bodyPr>
          <a:lstStyle/>
          <a:p>
            <a:pPr marL="342900" indent="-342900" defTabSz="914373">
              <a:buClrTx/>
              <a:buFont typeface="Arial" panose="020B0604020202020204" pitchFamily="34" charset="0"/>
              <a:buChar char="•"/>
            </a:pP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Đọc</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đúng</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các</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từ</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ngữ</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đọc</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rõ</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ràng</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câu</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chuyện</a:t>
            </a:r>
            <a:endParaRPr lang="zh-CN" altLang="en-US"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9767A90A-F37B-448A-9F46-7F472143F947}"/>
              </a:ext>
            </a:extLst>
          </p:cNvPr>
          <p:cNvSpPr txBox="1"/>
          <p:nvPr/>
        </p:nvSpPr>
        <p:spPr>
          <a:xfrm>
            <a:off x="2746469" y="2485311"/>
            <a:ext cx="6323181" cy="807915"/>
          </a:xfrm>
          <a:prstGeom prst="rect">
            <a:avLst/>
          </a:prstGeom>
          <a:noFill/>
        </p:spPr>
        <p:txBody>
          <a:bodyPr wrap="square" lIns="68580" tIns="34291" rIns="68580" bIns="34291" rtlCol="0">
            <a:spAutoFit/>
          </a:bodyPr>
          <a:lstStyle/>
          <a:p>
            <a:pPr marL="342900" indent="-342900" defTabSz="914373">
              <a:buClrTx/>
              <a:buFont typeface="Arial" panose="020B0604020202020204" pitchFamily="34" charset="0"/>
              <a:buChar char="•"/>
            </a:pP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Biết</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đọc</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lời</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nhân</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vật</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với</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những</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điệu</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phù</a:t>
            </a:r>
            <a:r>
              <a:rPr lang="en-US"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altLang="zh-CN" sz="2400" b="1" kern="1200" dirty="0" err="1">
                <a:solidFill>
                  <a:prstClr val="black"/>
                </a:solidFill>
                <a:latin typeface="Arial" panose="020B0604020202020204" pitchFamily="34" charset="0"/>
                <a:ea typeface="Arial-Rounded" panose="020B0500000000000000" pitchFamily="34" charset="0"/>
                <a:cs typeface="Arial" panose="020B0604020202020204" pitchFamily="34" charset="0"/>
              </a:rPr>
              <a:t>hợp</a:t>
            </a:r>
            <a:endParaRPr lang="zh-CN" altLang="en-US"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a:extLst>
              <a:ext uri="{FF2B5EF4-FFF2-40B4-BE49-F238E27FC236}">
                <a16:creationId xmlns:a16="http://schemas.microsoft.com/office/drawing/2014/main" id="{8FDBFA14-2D8D-4C33-92DE-410ADE4475DB}"/>
              </a:ext>
            </a:extLst>
          </p:cNvPr>
          <p:cNvSpPr txBox="1"/>
          <p:nvPr/>
        </p:nvSpPr>
        <p:spPr>
          <a:xfrm>
            <a:off x="2746469" y="3319801"/>
            <a:ext cx="6323181" cy="438584"/>
          </a:xfrm>
          <a:prstGeom prst="rect">
            <a:avLst/>
          </a:prstGeom>
          <a:noFill/>
        </p:spPr>
        <p:txBody>
          <a:bodyPr wrap="square" lIns="68580" tIns="34291" rIns="68580" bIns="34291" rtlCol="0">
            <a:spAutoFit/>
          </a:bodyPr>
          <a:lstStyle/>
          <a:p>
            <a:pPr marL="342900" indent="-342900" defTabSz="914373">
              <a:buClrTx/>
              <a:buFont typeface="Arial" panose="020B0604020202020204" pitchFamily="34" charset="0"/>
              <a:buChar char="•"/>
            </a:pPr>
            <a:r>
              <a:rPr lang="vi-VN"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Trả lời được các câu hỏi của bài.</a:t>
            </a:r>
            <a:endParaRPr lang="zh-CN" altLang="en-US"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id="{8AA1D65B-CB3C-4E20-B7AF-D32FA85F8315}"/>
              </a:ext>
            </a:extLst>
          </p:cNvPr>
          <p:cNvSpPr txBox="1"/>
          <p:nvPr/>
        </p:nvSpPr>
        <p:spPr>
          <a:xfrm>
            <a:off x="2746469" y="3784960"/>
            <a:ext cx="6323181" cy="438584"/>
          </a:xfrm>
          <a:prstGeom prst="rect">
            <a:avLst/>
          </a:prstGeom>
          <a:noFill/>
        </p:spPr>
        <p:txBody>
          <a:bodyPr wrap="square" lIns="68580" tIns="34291" rIns="68580" bIns="34291" rtlCol="0">
            <a:spAutoFit/>
          </a:bodyPr>
          <a:lstStyle/>
          <a:p>
            <a:pPr marL="342900" indent="-342900" defTabSz="914373">
              <a:buClrTx/>
              <a:buFont typeface="Arial" panose="020B0604020202020204" pitchFamily="34" charset="0"/>
              <a:buChar char="•"/>
            </a:pPr>
            <a:r>
              <a:rPr lang="vi-VN" altLang="zh-CN"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rPr>
              <a:t> Hiểu nội dung bài</a:t>
            </a:r>
            <a:endParaRPr lang="zh-CN" altLang="en-US" sz="2400" b="1" kern="1200"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80188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1"/>
                                        </p:tgtEl>
                                        <p:attrNameLst>
                                          <p:attrName>style.visibility</p:attrName>
                                        </p:attrNameLst>
                                      </p:cBhvr>
                                      <p:to>
                                        <p:strVal val="visible"/>
                                      </p:to>
                                    </p:set>
                                    <p:anim calcmode="discrete" valueType="clr">
                                      <p:cBhvr override="childStyle">
                                        <p:cTn id="20"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1"/>
                                        </p:tgtEl>
                                        <p:attrNameLst>
                                          <p:attrName>fillcolor</p:attrName>
                                        </p:attrNameLst>
                                      </p:cBhvr>
                                      <p:tavLst>
                                        <p:tav tm="0">
                                          <p:val>
                                            <p:clrVal>
                                              <a:schemeClr val="accent2"/>
                                            </p:clrVal>
                                          </p:val>
                                        </p:tav>
                                        <p:tav tm="50000">
                                          <p:val>
                                            <p:clrVal>
                                              <a:schemeClr val="hlink"/>
                                            </p:clrVal>
                                          </p:val>
                                        </p:tav>
                                      </p:tavLst>
                                    </p:anim>
                                    <p:set>
                                      <p:cBhvr>
                                        <p:cTn id="22" dur="40"/>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80">
                                          <p:stCondLst>
                                            <p:cond delay="0"/>
                                          </p:stCondLst>
                                        </p:cTn>
                                        <p:tgtEl>
                                          <p:spTgt spid="11">
                                            <p:txEl>
                                              <p:pRg st="0" end="0"/>
                                            </p:txEl>
                                          </p:spTgt>
                                        </p:tgtEl>
                                      </p:cBhvr>
                                    </p:animEffect>
                                    <p:anim calcmode="lin" valueType="num">
                                      <p:cBhvr>
                                        <p:cTn id="2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xEl>
                                              <p:pRg st="0" end="0"/>
                                            </p:txEl>
                                          </p:spTgt>
                                        </p:tgtEl>
                                      </p:cBhvr>
                                      <p:to x="100000" y="60000"/>
                                    </p:animScale>
                                    <p:animScale>
                                      <p:cBhvr>
                                        <p:cTn id="34" dur="166" decel="50000">
                                          <p:stCondLst>
                                            <p:cond delay="676"/>
                                          </p:stCondLst>
                                        </p:cTn>
                                        <p:tgtEl>
                                          <p:spTgt spid="11">
                                            <p:txEl>
                                              <p:pRg st="0" end="0"/>
                                            </p:txEl>
                                          </p:spTgt>
                                        </p:tgtEl>
                                      </p:cBhvr>
                                      <p:to x="100000" y="100000"/>
                                    </p:animScale>
                                    <p:animScale>
                                      <p:cBhvr>
                                        <p:cTn id="35" dur="26">
                                          <p:stCondLst>
                                            <p:cond delay="1312"/>
                                          </p:stCondLst>
                                        </p:cTn>
                                        <p:tgtEl>
                                          <p:spTgt spid="11">
                                            <p:txEl>
                                              <p:pRg st="0" end="0"/>
                                            </p:txEl>
                                          </p:spTgt>
                                        </p:tgtEl>
                                      </p:cBhvr>
                                      <p:to x="100000" y="80000"/>
                                    </p:animScale>
                                    <p:animScale>
                                      <p:cBhvr>
                                        <p:cTn id="36" dur="166" decel="50000">
                                          <p:stCondLst>
                                            <p:cond delay="1338"/>
                                          </p:stCondLst>
                                        </p:cTn>
                                        <p:tgtEl>
                                          <p:spTgt spid="11">
                                            <p:txEl>
                                              <p:pRg st="0" end="0"/>
                                            </p:txEl>
                                          </p:spTgt>
                                        </p:tgtEl>
                                      </p:cBhvr>
                                      <p:to x="100000" y="100000"/>
                                    </p:animScale>
                                    <p:animScale>
                                      <p:cBhvr>
                                        <p:cTn id="37" dur="26">
                                          <p:stCondLst>
                                            <p:cond delay="1642"/>
                                          </p:stCondLst>
                                        </p:cTn>
                                        <p:tgtEl>
                                          <p:spTgt spid="11">
                                            <p:txEl>
                                              <p:pRg st="0" end="0"/>
                                            </p:txEl>
                                          </p:spTgt>
                                        </p:tgtEl>
                                      </p:cBhvr>
                                      <p:to x="100000" y="90000"/>
                                    </p:animScale>
                                    <p:animScale>
                                      <p:cBhvr>
                                        <p:cTn id="38" dur="166" decel="50000">
                                          <p:stCondLst>
                                            <p:cond delay="1668"/>
                                          </p:stCondLst>
                                        </p:cTn>
                                        <p:tgtEl>
                                          <p:spTgt spid="11">
                                            <p:txEl>
                                              <p:pRg st="0" end="0"/>
                                            </p:txEl>
                                          </p:spTgt>
                                        </p:tgtEl>
                                      </p:cBhvr>
                                      <p:to x="100000" y="100000"/>
                                    </p:animScale>
                                    <p:animScale>
                                      <p:cBhvr>
                                        <p:cTn id="39" dur="26">
                                          <p:stCondLst>
                                            <p:cond delay="1808"/>
                                          </p:stCondLst>
                                        </p:cTn>
                                        <p:tgtEl>
                                          <p:spTgt spid="11">
                                            <p:txEl>
                                              <p:pRg st="0" end="0"/>
                                            </p:txEl>
                                          </p:spTgt>
                                        </p:tgtEl>
                                      </p:cBhvr>
                                      <p:to x="100000" y="95000"/>
                                    </p:animScale>
                                    <p:animScale>
                                      <p:cBhvr>
                                        <p:cTn id="40" dur="166" decel="50000">
                                          <p:stCondLst>
                                            <p:cond delay="1834"/>
                                          </p:stCondLst>
                                        </p:cTn>
                                        <p:tgtEl>
                                          <p:spTgt spid="11">
                                            <p:txEl>
                                              <p:pRg st="0" end="0"/>
                                            </p:txEl>
                                          </p:spTgt>
                                        </p:tgtEl>
                                      </p:cBhvr>
                                      <p:to x="100000" y="100000"/>
                                    </p:animScale>
                                  </p:childTnLst>
                                </p:cTn>
                              </p:par>
                            </p:childTnLst>
                          </p:cTn>
                        </p:par>
                        <p:par>
                          <p:cTn id="41" fill="hold">
                            <p:stCondLst>
                              <p:cond delay="2000"/>
                            </p:stCondLst>
                            <p:childTnLst>
                              <p:par>
                                <p:cTn id="42" presetID="27" presetClass="entr" presetSubtype="0" fill="hold" grpId="0" nodeType="afterEffect">
                                  <p:stCondLst>
                                    <p:cond delay="0"/>
                                  </p:stCondLst>
                                  <p:iterate type="lt">
                                    <p:tmPct val="50000"/>
                                  </p:iterate>
                                  <p:childTnLst>
                                    <p:set>
                                      <p:cBhvr>
                                        <p:cTn id="43" dur="1" fill="hold">
                                          <p:stCondLst>
                                            <p:cond delay="0"/>
                                          </p:stCondLst>
                                        </p:cTn>
                                        <p:tgtEl>
                                          <p:spTgt spid="15"/>
                                        </p:tgtEl>
                                        <p:attrNameLst>
                                          <p:attrName>style.visibility</p:attrName>
                                        </p:attrNameLst>
                                      </p:cBhvr>
                                      <p:to>
                                        <p:strVal val="visible"/>
                                      </p:to>
                                    </p:set>
                                    <p:anim calcmode="discrete" valueType="clr">
                                      <p:cBhvr override="childStyle">
                                        <p:cTn id="44" dur="4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5" dur="40"/>
                                        <p:tgtEl>
                                          <p:spTgt spid="15"/>
                                        </p:tgtEl>
                                        <p:attrNameLst>
                                          <p:attrName>fillcolor</p:attrName>
                                        </p:attrNameLst>
                                      </p:cBhvr>
                                      <p:tavLst>
                                        <p:tav tm="0">
                                          <p:val>
                                            <p:clrVal>
                                              <a:schemeClr val="accent2"/>
                                            </p:clrVal>
                                          </p:val>
                                        </p:tav>
                                        <p:tav tm="50000">
                                          <p:val>
                                            <p:clrVal>
                                              <a:schemeClr val="hlink"/>
                                            </p:clrVal>
                                          </p:val>
                                        </p:tav>
                                      </p:tavLst>
                                    </p:anim>
                                    <p:set>
                                      <p:cBhvr>
                                        <p:cTn id="46" dur="40"/>
                                        <p:tgtEl>
                                          <p:spTgt spid="15"/>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wipe(down)">
                                      <p:cBhvr>
                                        <p:cTn id="51" dur="580">
                                          <p:stCondLst>
                                            <p:cond delay="0"/>
                                          </p:stCondLst>
                                        </p:cTn>
                                        <p:tgtEl>
                                          <p:spTgt spid="15">
                                            <p:txEl>
                                              <p:pRg st="0" end="0"/>
                                            </p:txEl>
                                          </p:spTgt>
                                        </p:tgtEl>
                                      </p:cBhvr>
                                    </p:animEffect>
                                    <p:anim calcmode="lin" valueType="num">
                                      <p:cBhvr>
                                        <p:cTn id="52" dur="1822"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5">
                                            <p:txEl>
                                              <p:pRg st="0" end="0"/>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15">
                                            <p:txEl>
                                              <p:pRg st="0" end="0"/>
                                            </p:txEl>
                                          </p:spTgt>
                                        </p:tgtEl>
                                      </p:cBhvr>
                                      <p:to x="100000" y="60000"/>
                                    </p:animScale>
                                    <p:animScale>
                                      <p:cBhvr>
                                        <p:cTn id="58" dur="166" decel="50000">
                                          <p:stCondLst>
                                            <p:cond delay="676"/>
                                          </p:stCondLst>
                                        </p:cTn>
                                        <p:tgtEl>
                                          <p:spTgt spid="15">
                                            <p:txEl>
                                              <p:pRg st="0" end="0"/>
                                            </p:txEl>
                                          </p:spTgt>
                                        </p:tgtEl>
                                      </p:cBhvr>
                                      <p:to x="100000" y="100000"/>
                                    </p:animScale>
                                    <p:animScale>
                                      <p:cBhvr>
                                        <p:cTn id="59" dur="26">
                                          <p:stCondLst>
                                            <p:cond delay="1312"/>
                                          </p:stCondLst>
                                        </p:cTn>
                                        <p:tgtEl>
                                          <p:spTgt spid="15">
                                            <p:txEl>
                                              <p:pRg st="0" end="0"/>
                                            </p:txEl>
                                          </p:spTgt>
                                        </p:tgtEl>
                                      </p:cBhvr>
                                      <p:to x="100000" y="80000"/>
                                    </p:animScale>
                                    <p:animScale>
                                      <p:cBhvr>
                                        <p:cTn id="60" dur="166" decel="50000">
                                          <p:stCondLst>
                                            <p:cond delay="1338"/>
                                          </p:stCondLst>
                                        </p:cTn>
                                        <p:tgtEl>
                                          <p:spTgt spid="15">
                                            <p:txEl>
                                              <p:pRg st="0" end="0"/>
                                            </p:txEl>
                                          </p:spTgt>
                                        </p:tgtEl>
                                      </p:cBhvr>
                                      <p:to x="100000" y="100000"/>
                                    </p:animScale>
                                    <p:animScale>
                                      <p:cBhvr>
                                        <p:cTn id="61" dur="26">
                                          <p:stCondLst>
                                            <p:cond delay="1642"/>
                                          </p:stCondLst>
                                        </p:cTn>
                                        <p:tgtEl>
                                          <p:spTgt spid="15">
                                            <p:txEl>
                                              <p:pRg st="0" end="0"/>
                                            </p:txEl>
                                          </p:spTgt>
                                        </p:tgtEl>
                                      </p:cBhvr>
                                      <p:to x="100000" y="90000"/>
                                    </p:animScale>
                                    <p:animScale>
                                      <p:cBhvr>
                                        <p:cTn id="62" dur="166" decel="50000">
                                          <p:stCondLst>
                                            <p:cond delay="1668"/>
                                          </p:stCondLst>
                                        </p:cTn>
                                        <p:tgtEl>
                                          <p:spTgt spid="15">
                                            <p:txEl>
                                              <p:pRg st="0" end="0"/>
                                            </p:txEl>
                                          </p:spTgt>
                                        </p:tgtEl>
                                      </p:cBhvr>
                                      <p:to x="100000" y="100000"/>
                                    </p:animScale>
                                    <p:animScale>
                                      <p:cBhvr>
                                        <p:cTn id="63" dur="26">
                                          <p:stCondLst>
                                            <p:cond delay="1808"/>
                                          </p:stCondLst>
                                        </p:cTn>
                                        <p:tgtEl>
                                          <p:spTgt spid="15">
                                            <p:txEl>
                                              <p:pRg st="0" end="0"/>
                                            </p:txEl>
                                          </p:spTgt>
                                        </p:tgtEl>
                                      </p:cBhvr>
                                      <p:to x="100000" y="95000"/>
                                    </p:animScale>
                                    <p:animScale>
                                      <p:cBhvr>
                                        <p:cTn id="64" dur="166" decel="50000">
                                          <p:stCondLst>
                                            <p:cond delay="1834"/>
                                          </p:stCondLst>
                                        </p:cTn>
                                        <p:tgtEl>
                                          <p:spTgt spid="15">
                                            <p:txEl>
                                              <p:pRg st="0" end="0"/>
                                            </p:txEl>
                                          </p:spTgt>
                                        </p:tgtEl>
                                      </p:cBhvr>
                                      <p:to x="100000" y="100000"/>
                                    </p:animScale>
                                  </p:childTnLst>
                                </p:cTn>
                              </p:par>
                            </p:childTnLst>
                          </p:cTn>
                        </p:par>
                        <p:par>
                          <p:cTn id="65" fill="hold">
                            <p:stCondLst>
                              <p:cond delay="200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16"/>
                                        </p:tgtEl>
                                        <p:attrNameLst>
                                          <p:attrName>style.visibility</p:attrName>
                                        </p:attrNameLst>
                                      </p:cBhvr>
                                      <p:to>
                                        <p:strVal val="visible"/>
                                      </p:to>
                                    </p:set>
                                    <p:anim calcmode="discrete" valueType="clr">
                                      <p:cBhvr override="childStyle">
                                        <p:cTn id="68" dur="4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9" dur="40"/>
                                        <p:tgtEl>
                                          <p:spTgt spid="16"/>
                                        </p:tgtEl>
                                        <p:attrNameLst>
                                          <p:attrName>fillcolor</p:attrName>
                                        </p:attrNameLst>
                                      </p:cBhvr>
                                      <p:tavLst>
                                        <p:tav tm="0">
                                          <p:val>
                                            <p:clrVal>
                                              <a:schemeClr val="accent2"/>
                                            </p:clrVal>
                                          </p:val>
                                        </p:tav>
                                        <p:tav tm="50000">
                                          <p:val>
                                            <p:clrVal>
                                              <a:schemeClr val="hlink"/>
                                            </p:clrVal>
                                          </p:val>
                                        </p:tav>
                                      </p:tavLst>
                                    </p:anim>
                                    <p:set>
                                      <p:cBhvr>
                                        <p:cTn id="70" dur="40"/>
                                        <p:tgtEl>
                                          <p:spTgt spid="16"/>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animEffect transition="in" filter="wipe(down)">
                                      <p:cBhvr>
                                        <p:cTn id="75" dur="580">
                                          <p:stCondLst>
                                            <p:cond delay="0"/>
                                          </p:stCondLst>
                                        </p:cTn>
                                        <p:tgtEl>
                                          <p:spTgt spid="16">
                                            <p:txEl>
                                              <p:pRg st="0" end="0"/>
                                            </p:txEl>
                                          </p:spTgt>
                                        </p:tgtEl>
                                      </p:cBhvr>
                                    </p:animEffect>
                                    <p:anim calcmode="lin" valueType="num">
                                      <p:cBhvr>
                                        <p:cTn id="76" dur="1822"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xEl>
                                              <p:pRg st="0" end="0"/>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xEl>
                                              <p:pRg st="0" end="0"/>
                                            </p:txEl>
                                          </p:spTgt>
                                        </p:tgtEl>
                                      </p:cBhvr>
                                      <p:to x="100000" y="60000"/>
                                    </p:animScale>
                                    <p:animScale>
                                      <p:cBhvr>
                                        <p:cTn id="82" dur="166" decel="50000">
                                          <p:stCondLst>
                                            <p:cond delay="676"/>
                                          </p:stCondLst>
                                        </p:cTn>
                                        <p:tgtEl>
                                          <p:spTgt spid="16">
                                            <p:txEl>
                                              <p:pRg st="0" end="0"/>
                                            </p:txEl>
                                          </p:spTgt>
                                        </p:tgtEl>
                                      </p:cBhvr>
                                      <p:to x="100000" y="100000"/>
                                    </p:animScale>
                                    <p:animScale>
                                      <p:cBhvr>
                                        <p:cTn id="83" dur="26">
                                          <p:stCondLst>
                                            <p:cond delay="1312"/>
                                          </p:stCondLst>
                                        </p:cTn>
                                        <p:tgtEl>
                                          <p:spTgt spid="16">
                                            <p:txEl>
                                              <p:pRg st="0" end="0"/>
                                            </p:txEl>
                                          </p:spTgt>
                                        </p:tgtEl>
                                      </p:cBhvr>
                                      <p:to x="100000" y="80000"/>
                                    </p:animScale>
                                    <p:animScale>
                                      <p:cBhvr>
                                        <p:cTn id="84" dur="166" decel="50000">
                                          <p:stCondLst>
                                            <p:cond delay="1338"/>
                                          </p:stCondLst>
                                        </p:cTn>
                                        <p:tgtEl>
                                          <p:spTgt spid="16">
                                            <p:txEl>
                                              <p:pRg st="0" end="0"/>
                                            </p:txEl>
                                          </p:spTgt>
                                        </p:tgtEl>
                                      </p:cBhvr>
                                      <p:to x="100000" y="100000"/>
                                    </p:animScale>
                                    <p:animScale>
                                      <p:cBhvr>
                                        <p:cTn id="85" dur="26">
                                          <p:stCondLst>
                                            <p:cond delay="1642"/>
                                          </p:stCondLst>
                                        </p:cTn>
                                        <p:tgtEl>
                                          <p:spTgt spid="16">
                                            <p:txEl>
                                              <p:pRg st="0" end="0"/>
                                            </p:txEl>
                                          </p:spTgt>
                                        </p:tgtEl>
                                      </p:cBhvr>
                                      <p:to x="100000" y="90000"/>
                                    </p:animScale>
                                    <p:animScale>
                                      <p:cBhvr>
                                        <p:cTn id="86" dur="166" decel="50000">
                                          <p:stCondLst>
                                            <p:cond delay="1668"/>
                                          </p:stCondLst>
                                        </p:cTn>
                                        <p:tgtEl>
                                          <p:spTgt spid="16">
                                            <p:txEl>
                                              <p:pRg st="0" end="0"/>
                                            </p:txEl>
                                          </p:spTgt>
                                        </p:tgtEl>
                                      </p:cBhvr>
                                      <p:to x="100000" y="100000"/>
                                    </p:animScale>
                                    <p:animScale>
                                      <p:cBhvr>
                                        <p:cTn id="87" dur="26">
                                          <p:stCondLst>
                                            <p:cond delay="1808"/>
                                          </p:stCondLst>
                                        </p:cTn>
                                        <p:tgtEl>
                                          <p:spTgt spid="16">
                                            <p:txEl>
                                              <p:pRg st="0" end="0"/>
                                            </p:txEl>
                                          </p:spTgt>
                                        </p:tgtEl>
                                      </p:cBhvr>
                                      <p:to x="100000" y="95000"/>
                                    </p:animScale>
                                    <p:animScale>
                                      <p:cBhvr>
                                        <p:cTn id="88" dur="166" decel="50000">
                                          <p:stCondLst>
                                            <p:cond delay="1834"/>
                                          </p:stCondLst>
                                        </p:cTn>
                                        <p:tgtEl>
                                          <p:spTgt spid="16">
                                            <p:txEl>
                                              <p:pRg st="0" end="0"/>
                                            </p:txEl>
                                          </p:spTgt>
                                        </p:tgtEl>
                                      </p:cBhvr>
                                      <p:to x="100000" y="100000"/>
                                    </p:animScale>
                                  </p:childTnLst>
                                </p:cTn>
                              </p:par>
                            </p:childTnLst>
                          </p:cTn>
                        </p:par>
                        <p:par>
                          <p:cTn id="89" fill="hold">
                            <p:stCondLst>
                              <p:cond delay="2000"/>
                            </p:stCondLst>
                            <p:childTnLst>
                              <p:par>
                                <p:cTn id="90" presetID="27" presetClass="entr" presetSubtype="0" fill="hold" grpId="0" nodeType="afterEffect">
                                  <p:stCondLst>
                                    <p:cond delay="0"/>
                                  </p:stCondLst>
                                  <p:iterate type="lt">
                                    <p:tmPct val="50000"/>
                                  </p:iterate>
                                  <p:childTnLst>
                                    <p:set>
                                      <p:cBhvr>
                                        <p:cTn id="91" dur="1" fill="hold">
                                          <p:stCondLst>
                                            <p:cond delay="0"/>
                                          </p:stCondLst>
                                        </p:cTn>
                                        <p:tgtEl>
                                          <p:spTgt spid="17"/>
                                        </p:tgtEl>
                                        <p:attrNameLst>
                                          <p:attrName>style.visibility</p:attrName>
                                        </p:attrNameLst>
                                      </p:cBhvr>
                                      <p:to>
                                        <p:strVal val="visible"/>
                                      </p:to>
                                    </p:set>
                                    <p:anim calcmode="discrete" valueType="clr">
                                      <p:cBhvr override="childStyle">
                                        <p:cTn id="92" dur="4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93" dur="40"/>
                                        <p:tgtEl>
                                          <p:spTgt spid="17"/>
                                        </p:tgtEl>
                                        <p:attrNameLst>
                                          <p:attrName>fillcolor</p:attrName>
                                        </p:attrNameLst>
                                      </p:cBhvr>
                                      <p:tavLst>
                                        <p:tav tm="0">
                                          <p:val>
                                            <p:clrVal>
                                              <a:schemeClr val="accent2"/>
                                            </p:clrVal>
                                          </p:val>
                                        </p:tav>
                                        <p:tav tm="50000">
                                          <p:val>
                                            <p:clrVal>
                                              <a:schemeClr val="hlink"/>
                                            </p:clrVal>
                                          </p:val>
                                        </p:tav>
                                      </p:tavLst>
                                    </p:anim>
                                    <p:set>
                                      <p:cBhvr>
                                        <p:cTn id="94" dur="40"/>
                                        <p:tgtEl>
                                          <p:spTgt spid="17"/>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17">
                                            <p:txEl>
                                              <p:pRg st="0" end="0"/>
                                            </p:txEl>
                                          </p:spTgt>
                                        </p:tgtEl>
                                        <p:attrNameLst>
                                          <p:attrName>style.visibility</p:attrName>
                                        </p:attrNameLst>
                                      </p:cBhvr>
                                      <p:to>
                                        <p:strVal val="visible"/>
                                      </p:to>
                                    </p:set>
                                    <p:animEffect transition="in" filter="wipe(down)">
                                      <p:cBhvr>
                                        <p:cTn id="99" dur="580">
                                          <p:stCondLst>
                                            <p:cond delay="0"/>
                                          </p:stCondLst>
                                        </p:cTn>
                                        <p:tgtEl>
                                          <p:spTgt spid="17">
                                            <p:txEl>
                                              <p:pRg st="0" end="0"/>
                                            </p:txEl>
                                          </p:spTgt>
                                        </p:tgtEl>
                                      </p:cBhvr>
                                    </p:animEffect>
                                    <p:anim calcmode="lin" valueType="num">
                                      <p:cBhvr>
                                        <p:cTn id="100" dur="1822" tmFilter="0,0; 0.14,0.36; 0.43,0.73; 0.71,0.91; 1.0,1.0">
                                          <p:stCondLst>
                                            <p:cond delay="0"/>
                                          </p:stCondLst>
                                        </p:cTn>
                                        <p:tgtEl>
                                          <p:spTgt spid="17">
                                            <p:txEl>
                                              <p:pRg st="0" end="0"/>
                                            </p:txEl>
                                          </p:spTgt>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
                                            <p:txEl>
                                              <p:pRg st="0" end="0"/>
                                            </p:txEl>
                                          </p:spTgt>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
                                            <p:txEl>
                                              <p:pRg st="0" end="0"/>
                                            </p:txEl>
                                          </p:spTgt>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
                                            <p:txEl>
                                              <p:pRg st="0" end="0"/>
                                            </p:txEl>
                                          </p:spTgt>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
                                            <p:txEl>
                                              <p:pRg st="0" end="0"/>
                                            </p:txEl>
                                          </p:spTgt>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
                                            <p:txEl>
                                              <p:pRg st="0" end="0"/>
                                            </p:txEl>
                                          </p:spTgt>
                                        </p:tgtEl>
                                      </p:cBhvr>
                                      <p:to x="100000" y="60000"/>
                                    </p:animScale>
                                    <p:animScale>
                                      <p:cBhvr>
                                        <p:cTn id="106" dur="166" decel="50000">
                                          <p:stCondLst>
                                            <p:cond delay="676"/>
                                          </p:stCondLst>
                                        </p:cTn>
                                        <p:tgtEl>
                                          <p:spTgt spid="17">
                                            <p:txEl>
                                              <p:pRg st="0" end="0"/>
                                            </p:txEl>
                                          </p:spTgt>
                                        </p:tgtEl>
                                      </p:cBhvr>
                                      <p:to x="100000" y="100000"/>
                                    </p:animScale>
                                    <p:animScale>
                                      <p:cBhvr>
                                        <p:cTn id="107" dur="26">
                                          <p:stCondLst>
                                            <p:cond delay="1312"/>
                                          </p:stCondLst>
                                        </p:cTn>
                                        <p:tgtEl>
                                          <p:spTgt spid="17">
                                            <p:txEl>
                                              <p:pRg st="0" end="0"/>
                                            </p:txEl>
                                          </p:spTgt>
                                        </p:tgtEl>
                                      </p:cBhvr>
                                      <p:to x="100000" y="80000"/>
                                    </p:animScale>
                                    <p:animScale>
                                      <p:cBhvr>
                                        <p:cTn id="108" dur="166" decel="50000">
                                          <p:stCondLst>
                                            <p:cond delay="1338"/>
                                          </p:stCondLst>
                                        </p:cTn>
                                        <p:tgtEl>
                                          <p:spTgt spid="17">
                                            <p:txEl>
                                              <p:pRg st="0" end="0"/>
                                            </p:txEl>
                                          </p:spTgt>
                                        </p:tgtEl>
                                      </p:cBhvr>
                                      <p:to x="100000" y="100000"/>
                                    </p:animScale>
                                    <p:animScale>
                                      <p:cBhvr>
                                        <p:cTn id="109" dur="26">
                                          <p:stCondLst>
                                            <p:cond delay="1642"/>
                                          </p:stCondLst>
                                        </p:cTn>
                                        <p:tgtEl>
                                          <p:spTgt spid="17">
                                            <p:txEl>
                                              <p:pRg st="0" end="0"/>
                                            </p:txEl>
                                          </p:spTgt>
                                        </p:tgtEl>
                                      </p:cBhvr>
                                      <p:to x="100000" y="90000"/>
                                    </p:animScale>
                                    <p:animScale>
                                      <p:cBhvr>
                                        <p:cTn id="110" dur="166" decel="50000">
                                          <p:stCondLst>
                                            <p:cond delay="1668"/>
                                          </p:stCondLst>
                                        </p:cTn>
                                        <p:tgtEl>
                                          <p:spTgt spid="17">
                                            <p:txEl>
                                              <p:pRg st="0" end="0"/>
                                            </p:txEl>
                                          </p:spTgt>
                                        </p:tgtEl>
                                      </p:cBhvr>
                                      <p:to x="100000" y="100000"/>
                                    </p:animScale>
                                    <p:animScale>
                                      <p:cBhvr>
                                        <p:cTn id="111" dur="26">
                                          <p:stCondLst>
                                            <p:cond delay="1808"/>
                                          </p:stCondLst>
                                        </p:cTn>
                                        <p:tgtEl>
                                          <p:spTgt spid="17">
                                            <p:txEl>
                                              <p:pRg st="0" end="0"/>
                                            </p:txEl>
                                          </p:spTgt>
                                        </p:tgtEl>
                                      </p:cBhvr>
                                      <p:to x="100000" y="95000"/>
                                    </p:animScale>
                                    <p:animScale>
                                      <p:cBhvr>
                                        <p:cTn id="112" dur="166" decel="50000">
                                          <p:stCondLst>
                                            <p:cond delay="1834"/>
                                          </p:stCondLst>
                                        </p:cTn>
                                        <p:tgtEl>
                                          <p:spTgt spid="1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pic>
        <p:nvPicPr>
          <p:cNvPr id="4" name="Picture 3">
            <a:extLst>
              <a:ext uri="{FF2B5EF4-FFF2-40B4-BE49-F238E27FC236}">
                <a16:creationId xmlns:a16="http://schemas.microsoft.com/office/drawing/2014/main" id="{5721143A-8F15-8387-5407-68CCE11DF21C}"/>
              </a:ext>
            </a:extLst>
          </p:cNvPr>
          <p:cNvPicPr>
            <a:picLocks noChangeAspect="1"/>
          </p:cNvPicPr>
          <p:nvPr/>
        </p:nvPicPr>
        <p:blipFill>
          <a:blip r:embed="rId5"/>
          <a:stretch>
            <a:fillRect/>
          </a:stretch>
        </p:blipFill>
        <p:spPr>
          <a:xfrm>
            <a:off x="0" y="172668"/>
            <a:ext cx="1219200" cy="5238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0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560" y="4334795"/>
            <a:ext cx="8661680" cy="738664"/>
          </a:xfrm>
          <a:prstGeom prst="rect">
            <a:avLst/>
          </a:prstGeom>
          <a:solidFill>
            <a:schemeClr val="bg1"/>
          </a:solidFill>
        </p:spPr>
        <p:txBody>
          <a:bodyPr wrap="square">
            <a:spAutoFit/>
          </a:bodyPr>
          <a:lstStyle/>
          <a:p>
            <a:r>
              <a:rPr lang="vi-VN" i="1" dirty="0"/>
              <a:t>Bài đọc hôm nay kể về nhân vật Quang trong một giờ học. Quang được thầy giáo mời lên nói trước lớp. Lúc đầu bạn ấy lúng túng, rụt rè. Sau đó, nhờ sự động viên, khích lệ của thầy giáo, bạn bè và sự cố gắng của bản thân, Quang đã nói năng lưu loát, trở nên tự tin.</a:t>
            </a:r>
            <a:endParaRPr lang="vi-VN" dirty="0"/>
          </a:p>
        </p:txBody>
      </p:sp>
      <p:sp>
        <p:nvSpPr>
          <p:cNvPr id="11" name="Rectangle 10"/>
          <p:cNvSpPr/>
          <p:nvPr/>
        </p:nvSpPr>
        <p:spPr>
          <a:xfrm>
            <a:off x="1022606" y="479078"/>
            <a:ext cx="7555273" cy="369332"/>
          </a:xfrm>
          <a:prstGeom prst="rect">
            <a:avLst/>
          </a:prstGeom>
          <a:solidFill>
            <a:schemeClr val="bg1"/>
          </a:solidFill>
        </p:spPr>
        <p:txBody>
          <a:bodyPr wrap="none">
            <a:spAutoFit/>
          </a:bodyPr>
          <a:lstStyle/>
          <a:p>
            <a:r>
              <a:rPr lang="nl-NL" sz="1800" dirty="0"/>
              <a:t>Em đã khi nào nói trước đám đông chưa? Lúc ấy em cảm thấy thế nào?</a:t>
            </a:r>
            <a:endParaRPr lang="en-US" sz="1800" dirty="0"/>
          </a:p>
        </p:txBody>
      </p:sp>
      <p:sp>
        <p:nvSpPr>
          <p:cNvPr id="10" name="Rectangle 9"/>
          <p:cNvSpPr/>
          <p:nvPr/>
        </p:nvSpPr>
        <p:spPr>
          <a:xfrm>
            <a:off x="3532292" y="-4067"/>
            <a:ext cx="2079415" cy="523220"/>
          </a:xfrm>
          <a:prstGeom prst="rect">
            <a:avLst/>
          </a:prstGeom>
          <a:solidFill>
            <a:schemeClr val="bg1"/>
          </a:solidFill>
        </p:spPr>
        <p:txBody>
          <a:bodyPr wrap="none">
            <a:spAutoFit/>
          </a:bodyPr>
          <a:lstStyle/>
          <a:p>
            <a:r>
              <a:rPr lang="nl-NL" sz="2800" dirty="0">
                <a:solidFill>
                  <a:srgbClr val="FF0000"/>
                </a:solidFill>
              </a:rPr>
              <a:t>Một giờ học</a:t>
            </a:r>
            <a:endParaRPr lang="en-US" sz="2800" dirty="0">
              <a:solidFill>
                <a:srgbClr val="FF0000"/>
              </a:solidFill>
            </a:endParaRPr>
          </a:p>
        </p:txBody>
      </p:sp>
      <p:pic>
        <p:nvPicPr>
          <p:cNvPr id="1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60118" y="-345258"/>
            <a:ext cx="1237930" cy="16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40D88BB9-BFCF-8FDF-3A08-08A6BDA81C3E}"/>
              </a:ext>
            </a:extLst>
          </p:cNvPr>
          <p:cNvPicPr>
            <a:picLocks noChangeAspect="1"/>
          </p:cNvPicPr>
          <p:nvPr/>
        </p:nvPicPr>
        <p:blipFill>
          <a:blip r:embed="rId5"/>
          <a:stretch>
            <a:fillRect/>
          </a:stretch>
        </p:blipFill>
        <p:spPr>
          <a:xfrm>
            <a:off x="899624" y="94384"/>
            <a:ext cx="914400" cy="295275"/>
          </a:xfrm>
          <a:prstGeom prst="rect">
            <a:avLst/>
          </a:prstGeom>
        </p:spPr>
      </p:pic>
    </p:spTree>
    <p:extLst>
      <p:ext uri="{BB962C8B-B14F-4D97-AF65-F5344CB8AC3E}">
        <p14:creationId xmlns:p14="http://schemas.microsoft.com/office/powerpoint/2010/main" val="2212004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6" y="546036"/>
            <a:ext cx="8547965" cy="4524315"/>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a:p>
          <a:p>
            <a:pPr algn="just"/>
            <a:r>
              <a:rPr lang="vi-VN" sz="1800" dirty="0"/>
              <a:t>Thầy giáo vỗ tay, các bạn vỗ tay theo, Quang cũng vỗ tay. </a:t>
            </a:r>
            <a:r>
              <a:rPr lang="en-US" sz="1800" dirty="0"/>
              <a:t>C</a:t>
            </a:r>
            <a:r>
              <a:rPr lang="vi-VN" sz="1800" dirty="0"/>
              <a:t>ả lớp tràn ngập tiếng vỗ tay.</a:t>
            </a:r>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a:solidFill>
                  <a:srgbClr val="FF0000"/>
                </a:solidFill>
              </a:rPr>
              <a:t>Một</a:t>
            </a:r>
            <a:r>
              <a:rPr lang="en-US" sz="2800" b="1" dirty="0">
                <a:solidFill>
                  <a:srgbClr val="FF0000"/>
                </a:solidFill>
              </a:rPr>
              <a:t> </a:t>
            </a:r>
            <a:r>
              <a:rPr lang="en-US" sz="2800" b="1" dirty="0" err="1">
                <a:solidFill>
                  <a:srgbClr val="FF0000"/>
                </a:solidFill>
              </a:rPr>
              <a:t>giờ</a:t>
            </a:r>
            <a:r>
              <a:rPr lang="en-US" sz="2800" b="1" dirty="0">
                <a:solidFill>
                  <a:srgbClr val="FF0000"/>
                </a:solidFill>
              </a:rPr>
              <a:t> </a:t>
            </a:r>
            <a:r>
              <a:rPr lang="en-US" sz="2800" b="1" dirty="0" err="1">
                <a:solidFill>
                  <a:srgbClr val="FF0000"/>
                </a:solidFill>
              </a:rPr>
              <a:t>học</a:t>
            </a:r>
            <a:endParaRPr lang="en-US" sz="2800" b="1" dirty="0">
              <a:solidFill>
                <a:srgbClr val="FF0000"/>
              </a:solidFill>
            </a:endParaRPr>
          </a:p>
        </p:txBody>
      </p:sp>
    </p:spTree>
    <p:extLst>
      <p:ext uri="{BB962C8B-B14F-4D97-AF65-F5344CB8AC3E}">
        <p14:creationId xmlns:p14="http://schemas.microsoft.com/office/powerpoint/2010/main" val="838959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801314"/>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a:p>
          <a:p>
            <a:pPr algn="just"/>
            <a:r>
              <a:rPr lang="en-US" sz="1800" dirty="0"/>
              <a:t>    </a:t>
            </a:r>
            <a:r>
              <a:rPr lang="vi-VN" sz="1800" dirty="0"/>
              <a:t>Thầy 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3" name="TextBox 12"/>
          <p:cNvSpPr txBox="1"/>
          <p:nvPr/>
        </p:nvSpPr>
        <p:spPr>
          <a:xfrm>
            <a:off x="7881184" y="158437"/>
            <a:ext cx="1172116" cy="369332"/>
          </a:xfrm>
          <a:prstGeom prst="rect">
            <a:avLst/>
          </a:prstGeom>
          <a:solidFill>
            <a:srgbClr val="00B0F0"/>
          </a:solidFill>
        </p:spPr>
        <p:txBody>
          <a:bodyPr wrap="none" rtlCol="0">
            <a:spAutoFit/>
          </a:bodyPr>
          <a:lstStyle/>
          <a:p>
            <a:r>
              <a:rPr lang="en-US" sz="1800" dirty="0" err="1"/>
              <a:t>Đọc</a:t>
            </a:r>
            <a:r>
              <a:rPr lang="en-US" sz="1800" dirty="0"/>
              <a:t> </a:t>
            </a:r>
            <a:r>
              <a:rPr lang="en-US" sz="1800" dirty="0" err="1"/>
              <a:t>đoạn</a:t>
            </a:r>
            <a:endParaRPr lang="en-US" sz="1800" dirty="0"/>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406202" y="4139766"/>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388994" y="4348557"/>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cxnSp>
        <p:nvCxnSpPr>
          <p:cNvPr id="6" name="Straight Connector 5"/>
          <p:cNvCxnSpPr/>
          <p:nvPr/>
        </p:nvCxnSpPr>
        <p:spPr>
          <a:xfrm>
            <a:off x="4798679" y="1374524"/>
            <a:ext cx="922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61208" y="2183140"/>
            <a:ext cx="1115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25461" y="3017944"/>
            <a:ext cx="922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1280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circle(in)">
                                      <p:cBhvr>
                                        <p:cTn id="38" dur="2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4006225" cy="584775"/>
          </a:xfrm>
          <a:prstGeom prst="rect">
            <a:avLst/>
          </a:prstGeom>
          <a:noFill/>
        </p:spPr>
        <p:txBody>
          <a:bodyPr wrap="none" rtlCol="0">
            <a:spAutoFit/>
          </a:bodyPr>
          <a:lstStyle/>
          <a:p>
            <a:r>
              <a:rPr lang="en-US" sz="3200" b="1" dirty="0" err="1">
                <a:solidFill>
                  <a:srgbClr val="FF0000"/>
                </a:solidFill>
              </a:rPr>
              <a:t>Luyện</a:t>
            </a:r>
            <a:r>
              <a:rPr lang="en-US" sz="3200" b="1" dirty="0">
                <a:solidFill>
                  <a:srgbClr val="FF0000"/>
                </a:solidFill>
              </a:rPr>
              <a:t> </a:t>
            </a:r>
            <a:r>
              <a:rPr lang="en-US" sz="3200" b="1" dirty="0" err="1">
                <a:solidFill>
                  <a:srgbClr val="FF0000"/>
                </a:solidFill>
              </a:rPr>
              <a:t>đọc</a:t>
            </a:r>
            <a:r>
              <a:rPr lang="en-US" sz="3200" b="1" dirty="0">
                <a:solidFill>
                  <a:srgbClr val="FF0000"/>
                </a:solidFill>
              </a:rPr>
              <a:t> </a:t>
            </a:r>
            <a:r>
              <a:rPr lang="en-US" sz="3200" b="1" dirty="0" err="1">
                <a:solidFill>
                  <a:srgbClr val="FF0000"/>
                </a:solidFill>
              </a:rPr>
              <a:t>câu</a:t>
            </a:r>
            <a:r>
              <a:rPr lang="en-US" sz="3200" b="1" dirty="0">
                <a:solidFill>
                  <a:srgbClr val="FF0000"/>
                </a:solidFill>
              </a:rPr>
              <a:t> </a:t>
            </a:r>
            <a:r>
              <a:rPr lang="en-US" sz="3200" b="1" dirty="0" err="1">
                <a:solidFill>
                  <a:srgbClr val="FF0000"/>
                </a:solidFill>
              </a:rPr>
              <a:t>khó</a:t>
            </a:r>
            <a:r>
              <a:rPr lang="en-US" sz="3200" b="1" dirty="0">
                <a:solidFill>
                  <a:srgbClr val="FF0000"/>
                </a:solidFill>
              </a:rPr>
              <a:t> </a:t>
            </a:r>
          </a:p>
        </p:txBody>
      </p:sp>
      <p:sp>
        <p:nvSpPr>
          <p:cNvPr id="9" name="Rectangle 8"/>
          <p:cNvSpPr/>
          <p:nvPr/>
        </p:nvSpPr>
        <p:spPr>
          <a:xfrm>
            <a:off x="417007" y="2832654"/>
            <a:ext cx="8110228" cy="1384995"/>
          </a:xfrm>
          <a:prstGeom prst="rect">
            <a:avLst/>
          </a:prstGeom>
          <a:solidFill>
            <a:schemeClr val="accent6">
              <a:lumMod val="20000"/>
              <a:lumOff val="80000"/>
            </a:schemeClr>
          </a:solidFill>
        </p:spPr>
        <p:txBody>
          <a:bodyPr wrap="square">
            <a:spAutoFit/>
          </a:bodyPr>
          <a:lstStyle/>
          <a:p>
            <a:pPr marL="457200"/>
            <a:r>
              <a:rPr lang="en-US" sz="2800" i="1" dirty="0" err="1">
                <a:solidFill>
                  <a:schemeClr val="accent5"/>
                </a:solidFill>
              </a:rPr>
              <a:t>Quang</a:t>
            </a:r>
            <a:r>
              <a:rPr lang="en-US" sz="2800" i="1" dirty="0">
                <a:solidFill>
                  <a:schemeClr val="accent5"/>
                </a:solidFill>
              </a:rPr>
              <a:t> </a:t>
            </a:r>
            <a:r>
              <a:rPr lang="en-US" sz="2800" i="1" dirty="0" err="1">
                <a:solidFill>
                  <a:schemeClr val="accent5"/>
                </a:solidFill>
              </a:rPr>
              <a:t>thở</a:t>
            </a:r>
            <a:r>
              <a:rPr lang="en-US" sz="2800" i="1" dirty="0">
                <a:solidFill>
                  <a:schemeClr val="accent5"/>
                </a:solidFill>
              </a:rPr>
              <a:t> </a:t>
            </a:r>
            <a:r>
              <a:rPr lang="en-US" sz="2800" i="1" dirty="0" err="1">
                <a:solidFill>
                  <a:schemeClr val="accent5"/>
                </a:solidFill>
              </a:rPr>
              <a:t>mạnh</a:t>
            </a:r>
            <a:r>
              <a:rPr lang="en-US" sz="2800" i="1" dirty="0">
                <a:solidFill>
                  <a:schemeClr val="accent5"/>
                </a:solidFill>
              </a:rPr>
              <a:t> </a:t>
            </a:r>
            <a:r>
              <a:rPr lang="en-US" sz="2800" i="1" dirty="0" err="1">
                <a:solidFill>
                  <a:schemeClr val="accent5"/>
                </a:solidFill>
              </a:rPr>
              <a:t>một</a:t>
            </a:r>
            <a:r>
              <a:rPr lang="en-US" sz="2800" i="1" dirty="0">
                <a:solidFill>
                  <a:schemeClr val="accent5"/>
                </a:solidFill>
              </a:rPr>
              <a:t> </a:t>
            </a:r>
            <a:r>
              <a:rPr lang="en-US" sz="2800" i="1" dirty="0" err="1">
                <a:solidFill>
                  <a:schemeClr val="accent5"/>
                </a:solidFill>
              </a:rPr>
              <a:t>hơi</a:t>
            </a:r>
            <a:r>
              <a:rPr lang="en-US" sz="2800" i="1" dirty="0">
                <a:solidFill>
                  <a:schemeClr val="accent5"/>
                </a:solidFill>
              </a:rPr>
              <a:t> </a:t>
            </a:r>
            <a:r>
              <a:rPr lang="en-US" sz="2800" i="1" dirty="0" err="1">
                <a:solidFill>
                  <a:schemeClr val="accent5"/>
                </a:solidFill>
              </a:rPr>
              <a:t>rồi</a:t>
            </a:r>
            <a:r>
              <a:rPr lang="en-US" sz="2800" i="1" dirty="0">
                <a:solidFill>
                  <a:schemeClr val="accent5"/>
                </a:solidFill>
              </a:rPr>
              <a:t> </a:t>
            </a:r>
            <a:r>
              <a:rPr lang="en-US" sz="2800" i="1" dirty="0" err="1">
                <a:solidFill>
                  <a:schemeClr val="accent5"/>
                </a:solidFill>
              </a:rPr>
              <a:t>nói</a:t>
            </a:r>
            <a:r>
              <a:rPr lang="en-US" sz="2800" i="1" dirty="0">
                <a:solidFill>
                  <a:schemeClr val="accent5"/>
                </a:solidFill>
              </a:rPr>
              <a:t> </a:t>
            </a:r>
            <a:r>
              <a:rPr lang="en-US" sz="2800" i="1" dirty="0" err="1">
                <a:solidFill>
                  <a:schemeClr val="accent5"/>
                </a:solidFill>
              </a:rPr>
              <a:t>tiếp</a:t>
            </a:r>
            <a:r>
              <a:rPr lang="en-US" sz="2800" i="1" dirty="0">
                <a:solidFill>
                  <a:schemeClr val="accent5"/>
                </a:solidFill>
              </a:rPr>
              <a:t>: “</a:t>
            </a:r>
            <a:r>
              <a:rPr lang="en-US" sz="2800" i="1" dirty="0" err="1">
                <a:solidFill>
                  <a:schemeClr val="accent5"/>
                </a:solidFill>
              </a:rPr>
              <a:t>Mẹ</a:t>
            </a:r>
            <a:r>
              <a:rPr lang="en-US" sz="2800" i="1" dirty="0">
                <a:solidFill>
                  <a:schemeClr val="accent5"/>
                </a:solidFill>
              </a:rPr>
              <a:t>... Ờ... </a:t>
            </a:r>
            <a:r>
              <a:rPr lang="en-US" sz="2800" i="1" dirty="0" err="1">
                <a:solidFill>
                  <a:schemeClr val="accent5"/>
                </a:solidFill>
              </a:rPr>
              <a:t>bảo</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 </a:t>
            </a:r>
            <a:r>
              <a:rPr lang="en-US" sz="2800" i="1" dirty="0" err="1">
                <a:solidFill>
                  <a:schemeClr val="accent5"/>
                </a:solidFill>
              </a:rPr>
              <a:t>đi</a:t>
            </a:r>
            <a:r>
              <a:rPr lang="en-US" sz="2800" i="1" dirty="0">
                <a:solidFill>
                  <a:schemeClr val="accent5"/>
                </a:solidFill>
              </a:rPr>
              <a:t>”. </a:t>
            </a:r>
            <a:r>
              <a:rPr lang="en-US" sz="2800" i="1" dirty="0" err="1">
                <a:solidFill>
                  <a:schemeClr val="accent5"/>
                </a:solidFill>
              </a:rPr>
              <a:t>Thế</a:t>
            </a:r>
            <a:r>
              <a:rPr lang="en-US" sz="2800" i="1" dirty="0">
                <a:solidFill>
                  <a:schemeClr val="accent5"/>
                </a:solidFill>
              </a:rPr>
              <a:t> </a:t>
            </a:r>
            <a:r>
              <a:rPr lang="en-US" sz="2800" i="1" dirty="0" err="1">
                <a:solidFill>
                  <a:schemeClr val="accent5"/>
                </a:solidFill>
              </a:rPr>
              <a:t>là</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a:t>
            </a:r>
            <a:endParaRPr lang="en-US" sz="2800" dirty="0">
              <a:solidFill>
                <a:schemeClr val="accent5"/>
              </a:solidFill>
            </a:endParaRPr>
          </a:p>
        </p:txBody>
      </p:sp>
      <p:sp>
        <p:nvSpPr>
          <p:cNvPr id="10" name="Rectangle 9"/>
          <p:cNvSpPr/>
          <p:nvPr/>
        </p:nvSpPr>
        <p:spPr>
          <a:xfrm>
            <a:off x="427122" y="1010179"/>
            <a:ext cx="8110228" cy="1384995"/>
          </a:xfrm>
          <a:prstGeom prst="rect">
            <a:avLst/>
          </a:prstGeom>
          <a:solidFill>
            <a:schemeClr val="accent4">
              <a:lumMod val="20000"/>
              <a:lumOff val="80000"/>
            </a:schemeClr>
          </a:solidFill>
        </p:spPr>
        <p:txBody>
          <a:bodyPr wrap="square">
            <a:spAutoFit/>
          </a:bodyPr>
          <a:lstStyle/>
          <a:p>
            <a:pPr marL="457200"/>
            <a:r>
              <a:rPr lang="vi-VN" sz="2800" i="1" dirty="0">
                <a:solidFill>
                  <a:schemeClr val="accent5"/>
                </a:solidFill>
              </a:rPr>
              <a:t>Chúng ta cần học cách giao tiếp tự tin. Vì thế hôm nay chúng ta sẽ tập nói trước lớp về bất cứ điều gì mình thích.”</a:t>
            </a:r>
            <a:endParaRPr lang="en-US" sz="2800" i="1" dirty="0">
              <a:solidFill>
                <a:schemeClr val="accent5"/>
              </a:solidFill>
            </a:endParaRPr>
          </a:p>
        </p:txBody>
      </p:sp>
      <p:cxnSp>
        <p:nvCxnSpPr>
          <p:cNvPr id="12" name="Straight Connector 11"/>
          <p:cNvCxnSpPr/>
          <p:nvPr/>
        </p:nvCxnSpPr>
        <p:spPr>
          <a:xfrm flipH="1">
            <a:off x="6975659" y="1473636"/>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923337" y="2870603"/>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621123" y="333784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515526" y="3337841"/>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773044" y="3578420"/>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796868" y="2986522"/>
            <a:ext cx="150724" cy="458079"/>
            <a:chOff x="7491613" y="1711779"/>
            <a:chExt cx="150724" cy="458079"/>
          </a:xfrm>
        </p:grpSpPr>
        <p:cxnSp>
          <p:nvCxnSpPr>
            <p:cNvPr id="35" name="Straight Connector 3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345658" y="3337841"/>
            <a:ext cx="150724" cy="458079"/>
            <a:chOff x="7491613" y="1711779"/>
            <a:chExt cx="150724" cy="458079"/>
          </a:xfrm>
        </p:grpSpPr>
        <p:cxnSp>
          <p:nvCxnSpPr>
            <p:cNvPr id="38" name="Straight Connector 37"/>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5479148" y="3353362"/>
            <a:ext cx="150724" cy="458079"/>
            <a:chOff x="7491613" y="1711779"/>
            <a:chExt cx="150724" cy="458079"/>
          </a:xfrm>
        </p:grpSpPr>
        <p:cxnSp>
          <p:nvCxnSpPr>
            <p:cNvPr id="41" name="Straight Connector 40"/>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754594" y="3897111"/>
            <a:ext cx="150724" cy="458079"/>
            <a:chOff x="7491613" y="1711779"/>
            <a:chExt cx="150724" cy="458079"/>
          </a:xfrm>
        </p:grpSpPr>
        <p:cxnSp>
          <p:nvCxnSpPr>
            <p:cNvPr id="44" name="Straight Connector 43"/>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065992" y="1004185"/>
            <a:ext cx="150724" cy="458079"/>
            <a:chOff x="7491613" y="1711779"/>
            <a:chExt cx="150724" cy="458079"/>
          </a:xfrm>
        </p:grpSpPr>
        <p:cxnSp>
          <p:nvCxnSpPr>
            <p:cNvPr id="47" name="Straight Connector 4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a:xfrm flipH="1">
            <a:off x="8128520" y="103241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4572000" y="1931715"/>
            <a:ext cx="150724" cy="458079"/>
            <a:chOff x="7491613" y="1711779"/>
            <a:chExt cx="150724" cy="458079"/>
          </a:xfrm>
        </p:grpSpPr>
        <p:cxnSp>
          <p:nvCxnSpPr>
            <p:cNvPr id="52" name="Straight Connector 51"/>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05066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circle(in)">
                                      <p:cBhvr>
                                        <p:cTn id="13" dur="2000"/>
                                        <p:tgtEl>
                                          <p:spTgt spid="46"/>
                                        </p:tgtEl>
                                      </p:cBhvr>
                                    </p:animEffect>
                                  </p:childTnLst>
                                </p:cTn>
                              </p:par>
                              <p:par>
                                <p:cTn id="14" presetID="6" presetClass="entr" presetSubtype="16"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ircle(in)">
                                      <p:cBhvr>
                                        <p:cTn id="16" dur="20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circle(in)">
                                      <p:cBhvr>
                                        <p:cTn id="21" dur="20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ircle(in)">
                                      <p:cBhvr>
                                        <p:cTn id="37" dur="2000"/>
                                        <p:tgtEl>
                                          <p:spTgt spid="34"/>
                                        </p:tgtEl>
                                      </p:cBhvr>
                                    </p:animEffect>
                                  </p:childTnLst>
                                </p:cTn>
                              </p:par>
                              <p:par>
                                <p:cTn id="38" presetID="6" presetClass="entr" presetSubtype="16"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par>
                                <p:cTn id="41" presetID="6" presetClass="entr" presetSubtype="16"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circle(in)">
                                      <p:cBhvr>
                                        <p:cTn id="43" dur="2000"/>
                                        <p:tgtEl>
                                          <p:spTgt spid="37"/>
                                        </p:tgtEl>
                                      </p:cBhvr>
                                    </p:animEffect>
                                  </p:childTnLst>
                                </p:cTn>
                              </p:par>
                              <p:par>
                                <p:cTn id="44" presetID="6" presetClass="entr" presetSubtype="16"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circle(in)">
                                      <p:cBhvr>
                                        <p:cTn id="46" dur="2000"/>
                                        <p:tgtEl>
                                          <p:spTgt spid="40"/>
                                        </p:tgtEl>
                                      </p:cBhvr>
                                    </p:animEffect>
                                  </p:childTnLst>
                                </p:cTn>
                              </p:par>
                              <p:par>
                                <p:cTn id="47" presetID="6" presetClass="entr" presetSubtype="16"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circle(in)">
                                      <p:cBhvr>
                                        <p:cTn id="49" dur="20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circle(in)">
                                      <p:cBhvr>
                                        <p:cTn id="54" dur="2000"/>
                                        <p:tgtEl>
                                          <p:spTgt spid="21"/>
                                        </p:tgtEl>
                                      </p:cBhvr>
                                    </p:animEffect>
                                  </p:childTnLst>
                                </p:cTn>
                              </p:par>
                              <p:par>
                                <p:cTn id="55" presetID="6"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801314"/>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a:p>
          <a:p>
            <a:pPr algn="just"/>
            <a:r>
              <a:rPr lang="en-US" sz="1800" dirty="0"/>
              <a:t>    </a:t>
            </a:r>
            <a:r>
              <a:rPr lang="vi-VN" sz="1800" dirty="0"/>
              <a:t>Thầy 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3" name="TextBox 12"/>
          <p:cNvSpPr txBox="1"/>
          <p:nvPr/>
        </p:nvSpPr>
        <p:spPr>
          <a:xfrm>
            <a:off x="7881184" y="158437"/>
            <a:ext cx="1172116" cy="369332"/>
          </a:xfrm>
          <a:prstGeom prst="rect">
            <a:avLst/>
          </a:prstGeom>
          <a:solidFill>
            <a:srgbClr val="00B0F0"/>
          </a:solidFill>
        </p:spPr>
        <p:txBody>
          <a:bodyPr wrap="none" rtlCol="0">
            <a:spAutoFit/>
          </a:bodyPr>
          <a:lstStyle/>
          <a:p>
            <a:r>
              <a:rPr lang="en-US" sz="1800" dirty="0" err="1"/>
              <a:t>Đọc</a:t>
            </a:r>
            <a:r>
              <a:rPr lang="en-US" sz="1800" dirty="0"/>
              <a:t> </a:t>
            </a:r>
            <a:r>
              <a:rPr lang="en-US" sz="1800" dirty="0" err="1"/>
              <a:t>đoạn</a:t>
            </a:r>
            <a:endParaRPr lang="en-US" sz="1800" dirty="0"/>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rPr>
              <a:t>1</a:t>
            </a:r>
            <a:endParaRPr lang="en-US" sz="2000" b="1" dirty="0">
              <a:solidFill>
                <a:prstClr val="white"/>
              </a:solidFill>
            </a:endParaRPr>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rPr>
              <a:t>2</a:t>
            </a:r>
            <a:endParaRPr lang="en-US" sz="2000" b="1" dirty="0">
              <a:solidFill>
                <a:prstClr val="white"/>
              </a:solidFill>
            </a:endParaRPr>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rPr>
              <a:t>3</a:t>
            </a:r>
            <a:endParaRPr lang="en-US" sz="2000" b="1" dirty="0">
              <a:solidFill>
                <a:prstClr val="white"/>
              </a:solidFill>
            </a:endParaRPr>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406202" y="4139766"/>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388994" y="4348557"/>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4</a:t>
            </a:r>
          </a:p>
        </p:txBody>
      </p:sp>
      <p:cxnSp>
        <p:nvCxnSpPr>
          <p:cNvPr id="6" name="Straight Connector 5"/>
          <p:cNvCxnSpPr/>
          <p:nvPr/>
        </p:nvCxnSpPr>
        <p:spPr>
          <a:xfrm>
            <a:off x="4798679" y="1374524"/>
            <a:ext cx="922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61208" y="2183140"/>
            <a:ext cx="1115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25461" y="3017944"/>
            <a:ext cx="922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922337" y="569163"/>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447154" y="848596"/>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021664" y="3557067"/>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424210" y="3579536"/>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5320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repeatCount="300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circle(in)">
                                      <p:cBhvr>
                                        <p:cTn id="18" dur="2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2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5" name="Oval 4"/>
          <p:cNvSpPr/>
          <p:nvPr/>
        </p:nvSpPr>
        <p:spPr>
          <a:xfrm>
            <a:off x="2534507" y="532564"/>
            <a:ext cx="3751103"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9862" y="761963"/>
            <a:ext cx="2998327" cy="707886"/>
          </a:xfrm>
          <a:prstGeom prst="rect">
            <a:avLst/>
          </a:prstGeom>
          <a:noFill/>
        </p:spPr>
        <p:txBody>
          <a:bodyPr wrap="square" rtlCol="0">
            <a:spAutoFit/>
          </a:bodyPr>
          <a:lstStyle/>
          <a:p>
            <a:r>
              <a:rPr lang="vi-VN" sz="2000" b="1" i="1" dirty="0">
                <a:solidFill>
                  <a:srgbClr val="FF0000"/>
                </a:solidFill>
              </a:rPr>
              <a:t>lúng túng</a:t>
            </a:r>
            <a:r>
              <a:rPr lang="vi-VN" sz="2000" i="1" dirty="0"/>
              <a:t>: không biết nói và làm thế nào</a:t>
            </a:r>
            <a:endParaRPr lang="en-US" sz="2000" dirty="0"/>
          </a:p>
        </p:txBody>
      </p:sp>
      <p:sp>
        <p:nvSpPr>
          <p:cNvPr id="15" name="Oval 14"/>
          <p:cNvSpPr/>
          <p:nvPr/>
        </p:nvSpPr>
        <p:spPr>
          <a:xfrm>
            <a:off x="1221983" y="1921767"/>
            <a:ext cx="3214920" cy="149672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2208407"/>
            <a:ext cx="3019061" cy="1015663"/>
          </a:xfrm>
          <a:prstGeom prst="rect">
            <a:avLst/>
          </a:prstGeom>
          <a:noFill/>
        </p:spPr>
        <p:txBody>
          <a:bodyPr wrap="square" rtlCol="0">
            <a:spAutoFit/>
          </a:bodyPr>
          <a:lstStyle/>
          <a:p>
            <a:r>
              <a:rPr lang="vi-VN" sz="2000" b="1" i="1" dirty="0">
                <a:solidFill>
                  <a:srgbClr val="FF0000"/>
                </a:solidFill>
              </a:rPr>
              <a:t>kiên nhẫn</a:t>
            </a:r>
            <a:r>
              <a:rPr lang="vi-VN" sz="2000" b="1" i="1" dirty="0"/>
              <a:t>: </a:t>
            </a:r>
            <a:r>
              <a:rPr lang="vi-VN" sz="2000" i="1" dirty="0"/>
              <a:t>Tiếp tục làm việc đã định mà không nản lòng</a:t>
            </a:r>
            <a:endParaRPr lang="en-US" sz="2000" dirty="0"/>
          </a:p>
        </p:txBody>
      </p:sp>
      <p:pic>
        <p:nvPicPr>
          <p:cNvPr id="1030"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310188" y="198790"/>
            <a:ext cx="975423" cy="1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313572" y="2564598"/>
            <a:ext cx="1195418"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4997538" y="1869356"/>
            <a:ext cx="3221902" cy="1413801"/>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9228" y="1978143"/>
            <a:ext cx="2709550" cy="1015663"/>
          </a:xfrm>
          <a:prstGeom prst="rect">
            <a:avLst/>
          </a:prstGeom>
          <a:noFill/>
        </p:spPr>
        <p:txBody>
          <a:bodyPr wrap="square" rtlCol="0">
            <a:spAutoFit/>
          </a:bodyPr>
          <a:lstStyle/>
          <a:p>
            <a:r>
              <a:rPr lang="vi-VN" sz="2000" i="1" dirty="0"/>
              <a:t> </a:t>
            </a:r>
            <a:r>
              <a:rPr lang="vi-VN" sz="2000" b="1" i="1" dirty="0">
                <a:solidFill>
                  <a:srgbClr val="FF0000"/>
                </a:solidFill>
              </a:rPr>
              <a:t>giao tiếp</a:t>
            </a:r>
            <a:r>
              <a:rPr lang="vi-VN" sz="2000" i="1" dirty="0"/>
              <a:t>: là sự trao đổi với nhau tư duy hoặc ý tưởng bằng lời</a:t>
            </a:r>
            <a:endParaRPr lang="vi-VN" sz="2000" dirty="0"/>
          </a:p>
        </p:txBody>
      </p:sp>
      <p:pic>
        <p:nvPicPr>
          <p:cNvPr id="1032"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4360987" y="1873458"/>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2296631" y="3438253"/>
            <a:ext cx="4188063"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09139" y="3768132"/>
            <a:ext cx="3455528" cy="1015663"/>
          </a:xfrm>
          <a:prstGeom prst="rect">
            <a:avLst/>
          </a:prstGeom>
          <a:noFill/>
        </p:spPr>
        <p:txBody>
          <a:bodyPr wrap="square" rtlCol="0">
            <a:spAutoFit/>
          </a:bodyPr>
          <a:lstStyle/>
          <a:p>
            <a:r>
              <a:rPr lang="vi-VN" sz="2000" i="1" dirty="0"/>
              <a:t> </a:t>
            </a:r>
            <a:r>
              <a:rPr lang="vi-VN" sz="2000" b="1" i="1" dirty="0">
                <a:solidFill>
                  <a:srgbClr val="FF0000"/>
                </a:solidFill>
              </a:rPr>
              <a:t>tự tin</a:t>
            </a:r>
            <a:r>
              <a:rPr lang="vi-VN" sz="2000" b="1" i="1" dirty="0"/>
              <a:t>: </a:t>
            </a:r>
            <a:r>
              <a:rPr lang="vi-VN" sz="2000" i="1" dirty="0"/>
              <a:t>là</a:t>
            </a:r>
            <a:r>
              <a:rPr lang="vi-VN" sz="2000" b="1" i="1" dirty="0"/>
              <a:t> </a:t>
            </a:r>
            <a:r>
              <a:rPr lang="vi-VN" sz="2000" i="1" dirty="0"/>
              <a:t>tin tưởng vào khả năng của bản thân, chủ động trong mọi việc</a:t>
            </a:r>
            <a:endParaRPr lang="vi-VN" sz="2000" dirty="0"/>
          </a:p>
        </p:txBody>
      </p:sp>
      <p:pic>
        <p:nvPicPr>
          <p:cNvPr id="1033" name="Picture 9"/>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1508989" y="3418495"/>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5722" l="9032" r="89032"/>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5102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801314"/>
          </a:xfrm>
          <a:prstGeom prst="rect">
            <a:avLst/>
          </a:prstGeom>
          <a:noFill/>
        </p:spPr>
        <p:txBody>
          <a:bodyPr wrap="square" rtlCol="0">
            <a:spAutoFit/>
          </a:bodyPr>
          <a:lstStyle/>
          <a:p>
            <a:pPr algn="just"/>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gãi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a:t>
            </a:r>
            <a:endParaRPr lang="en-US" sz="1800" dirty="0"/>
          </a:p>
          <a:p>
            <a:pPr algn="just"/>
            <a:r>
              <a:rPr lang="en-US" sz="1800" dirty="0"/>
              <a:t>    </a:t>
            </a:r>
            <a:r>
              <a:rPr lang="vi-VN" sz="1800" dirty="0"/>
              <a:t>Thầy giáo vỗ tay, các bạn vỗ tay theo, Quang cũng vỗ tay. </a:t>
            </a:r>
            <a:r>
              <a:rPr lang="en-US" sz="1800" dirty="0"/>
              <a:t>C</a:t>
            </a:r>
            <a:r>
              <a:rPr lang="vi-VN" sz="1800" dirty="0"/>
              <a:t>ả lớp tràn ngập tiếng vỗ tay.</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13" name="TextBox 12"/>
          <p:cNvSpPr txBox="1"/>
          <p:nvPr/>
        </p:nvSpPr>
        <p:spPr>
          <a:xfrm>
            <a:off x="7583725" y="158437"/>
            <a:ext cx="1479892" cy="369332"/>
          </a:xfrm>
          <a:prstGeom prst="rect">
            <a:avLst/>
          </a:prstGeom>
          <a:solidFill>
            <a:srgbClr val="00B0F0"/>
          </a:solidFill>
        </p:spPr>
        <p:txBody>
          <a:bodyPr wrap="none" rtlCol="0">
            <a:spAutoFit/>
          </a:bodyPr>
          <a:lstStyle/>
          <a:p>
            <a:r>
              <a:rPr lang="en-US" sz="1800" dirty="0" err="1"/>
              <a:t>Đọc</a:t>
            </a:r>
            <a:r>
              <a:rPr lang="en-US" sz="1800" dirty="0"/>
              <a:t> </a:t>
            </a:r>
            <a:r>
              <a:rPr lang="en-US" sz="1800" dirty="0" err="1"/>
              <a:t>toàn</a:t>
            </a:r>
            <a:r>
              <a:rPr lang="en-US" sz="1800" dirty="0"/>
              <a:t> </a:t>
            </a:r>
            <a:r>
              <a:rPr lang="en-US" sz="1800" dirty="0" err="1"/>
              <a:t>bài</a:t>
            </a:r>
            <a:endParaRPr lang="en-US" sz="1800" dirty="0"/>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rPr>
              <a:t>1</a:t>
            </a:r>
            <a:endParaRPr lang="en-US" sz="2000" b="1" dirty="0">
              <a:solidFill>
                <a:prstClr val="white"/>
              </a:solidFill>
            </a:endParaRPr>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rPr>
              <a:t>2</a:t>
            </a:r>
            <a:endParaRPr lang="en-US" sz="2000" b="1" dirty="0">
              <a:solidFill>
                <a:prstClr val="white"/>
              </a:solidFill>
            </a:endParaRPr>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rPr>
              <a:t>3</a:t>
            </a:r>
            <a:endParaRPr lang="en-US" sz="2000" b="1" dirty="0">
              <a:solidFill>
                <a:prstClr val="white"/>
              </a:solidFill>
            </a:endParaRPr>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406202" y="4139766"/>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388994" y="4348557"/>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4</a:t>
            </a:r>
          </a:p>
        </p:txBody>
      </p:sp>
      <p:cxnSp>
        <p:nvCxnSpPr>
          <p:cNvPr id="6" name="Straight Connector 5"/>
          <p:cNvCxnSpPr/>
          <p:nvPr/>
        </p:nvCxnSpPr>
        <p:spPr>
          <a:xfrm>
            <a:off x="4798679" y="1374524"/>
            <a:ext cx="922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61208" y="2183140"/>
            <a:ext cx="11156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25461" y="3017944"/>
            <a:ext cx="9220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922337" y="569163"/>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447154" y="848596"/>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021664" y="3557067"/>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424210" y="3579536"/>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9866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repeatCount="300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circle(in)">
                                      <p:cBhvr>
                                        <p:cTn id="18" dur="2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in)">
                                      <p:cBhvr>
                                        <p:cTn id="23" dur="2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6519</TotalTime>
  <Words>2173</Words>
  <Application>Microsoft Office PowerPoint</Application>
  <PresentationFormat>On-screen Show (16:9)</PresentationFormat>
  <Paragraphs>129</Paragraphs>
  <Slides>20</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Calibri Light</vt:lpstr>
      <vt:lpstr>Calibri</vt:lpstr>
      <vt:lpstr>Lato</vt:lpstr>
      <vt:lpstr>字魂59号-创粗黑</vt:lpstr>
      <vt:lpstr>Quicksand Medium</vt:lpstr>
      <vt:lpstr>Simple Light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Hanh Tham</cp:lastModifiedBy>
  <cp:revision>854</cp:revision>
  <dcterms:modified xsi:type="dcterms:W3CDTF">2024-09-20T15:19:21Z</dcterms:modified>
</cp:coreProperties>
</file>