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20"/>
  </p:notesMasterIdLst>
  <p:sldIdLst>
    <p:sldId id="256" r:id="rId5"/>
    <p:sldId id="301" r:id="rId6"/>
    <p:sldId id="284" r:id="rId7"/>
    <p:sldId id="296" r:id="rId8"/>
    <p:sldId id="297" r:id="rId9"/>
    <p:sldId id="308" r:id="rId10"/>
    <p:sldId id="298" r:id="rId11"/>
    <p:sldId id="290" r:id="rId12"/>
    <p:sldId id="288" r:id="rId13"/>
    <p:sldId id="292" r:id="rId14"/>
    <p:sldId id="295" r:id="rId15"/>
    <p:sldId id="289" r:id="rId16"/>
    <p:sldId id="309" r:id="rId17"/>
    <p:sldId id="272" r:id="rId18"/>
    <p:sldId id="294" r:id="rId19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6655" autoAdjust="0"/>
  </p:normalViewPr>
  <p:slideViewPr>
    <p:cSldViewPr>
      <p:cViewPr varScale="1">
        <p:scale>
          <a:sx n="53" d="100"/>
          <a:sy n="53" d="100"/>
        </p:scale>
        <p:origin x="732" y="132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533387" y="355601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03403" y="2437509"/>
            <a:ext cx="14676523" cy="6596793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2192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377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77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671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512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277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  <a:buFont typeface="Arial"/>
              <a:buNone/>
            </a:pPr>
            <a:endParaRPr lang="en-US" sz="2564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74449">
                <a:buClr>
                  <a:srgbClr val="000000"/>
                </a:buClr>
                <a:buFont typeface="Arial"/>
                <a:buNone/>
              </a:pPr>
              <a:endParaRPr lang="en-US" sz="2564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05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734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defTabSz="1674449">
              <a:buClr>
                <a:srgbClr val="000000"/>
              </a:buClr>
              <a:buFont typeface="Arial"/>
              <a:buNone/>
            </a:pPr>
            <a:endParaRPr lang="en-US" sz="2564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543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99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137630"/>
      </p:ext>
    </p:extLst>
  </p:cSld>
  <p:clrMapOvr>
    <a:masterClrMapping/>
  </p:clrMapOvr>
  <p:transition spd="slow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15636875" cy="94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58880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6"/>
            <a:ext cx="15636875" cy="9410266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587247" y="1524964"/>
            <a:ext cx="143732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3245874" y="204974"/>
            <a:ext cx="1569842" cy="13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0241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28740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780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9/14/2024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9666" y="987918"/>
            <a:ext cx="13197461" cy="87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9750" y="2174701"/>
            <a:ext cx="13197461" cy="625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10739470" y="8951324"/>
            <a:ext cx="2784737" cy="31777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674449"/>
            <a:r>
              <a:rPr lang="vi-VN" sz="1465" kern="0" dirty="0">
                <a:latin typeface="Arial" panose="020B0604020202020204" pitchFamily="34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954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81844" y="377183"/>
            <a:ext cx="14073188" cy="156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1844" y="2197684"/>
            <a:ext cx="14073188" cy="621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563715"/>
              <a:t>2024/9/14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563715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563715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9444870" y="6239427"/>
            <a:ext cx="6192006" cy="31821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5636875" cy="941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63715"/>
            <a:endParaRPr lang="zh-CN" altLang="en-US" sz="307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1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slow" advTm="0">
    <p:fade/>
  </p:transition>
  <p:txStyles>
    <p:titleStyle>
      <a:lvl1pPr algn="ctr" defTabSz="1563715" rtl="0" eaLnBrk="1" latinLnBrk="0" hangingPunct="1">
        <a:spcBef>
          <a:spcPct val="0"/>
        </a:spcBef>
        <a:buNone/>
        <a:defRPr sz="75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6393" indent="-586393" algn="l" defTabSz="1563715" rtl="0" eaLnBrk="1" latinLnBrk="0" hangingPunct="1">
        <a:spcBef>
          <a:spcPct val="20000"/>
        </a:spcBef>
        <a:buFont typeface="Arial" pitchFamily="34" charset="0"/>
        <a:buChar char="•"/>
        <a:defRPr sz="5472" kern="1200">
          <a:solidFill>
            <a:schemeClr val="tx1"/>
          </a:solidFill>
          <a:latin typeface="+mn-lt"/>
          <a:ea typeface="+mn-ea"/>
          <a:cs typeface="+mn-cs"/>
        </a:defRPr>
      </a:lvl1pPr>
      <a:lvl2pPr marL="1270519" indent="-488661" algn="l" defTabSz="1563715" rtl="0" eaLnBrk="1" latinLnBrk="0" hangingPunct="1">
        <a:spcBef>
          <a:spcPct val="20000"/>
        </a:spcBef>
        <a:buFont typeface="Arial" pitchFamily="34" charset="0"/>
        <a:buChar char="–"/>
        <a:defRPr sz="4788" kern="1200">
          <a:solidFill>
            <a:schemeClr val="tx1"/>
          </a:solidFill>
          <a:latin typeface="+mn-lt"/>
          <a:ea typeface="+mn-ea"/>
          <a:cs typeface="+mn-cs"/>
        </a:defRPr>
      </a:lvl2pPr>
      <a:lvl3pPr marL="1954644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4104" kern="1200">
          <a:solidFill>
            <a:schemeClr val="tx1"/>
          </a:solidFill>
          <a:latin typeface="+mn-lt"/>
          <a:ea typeface="+mn-ea"/>
          <a:cs typeface="+mn-cs"/>
        </a:defRPr>
      </a:lvl3pPr>
      <a:lvl4pPr marL="2736502" indent="-390929" algn="l" defTabSz="1563715" rtl="0" eaLnBrk="1" latinLnBrk="0" hangingPunct="1">
        <a:spcBef>
          <a:spcPct val="20000"/>
        </a:spcBef>
        <a:buFont typeface="Arial" pitchFamily="34" charset="0"/>
        <a:buChar char="–"/>
        <a:defRPr sz="3420" kern="1200">
          <a:solidFill>
            <a:schemeClr val="tx1"/>
          </a:solidFill>
          <a:latin typeface="+mn-lt"/>
          <a:ea typeface="+mn-ea"/>
          <a:cs typeface="+mn-cs"/>
        </a:defRPr>
      </a:lvl4pPr>
      <a:lvl5pPr marL="3518360" indent="-390929" algn="l" defTabSz="1563715" rtl="0" eaLnBrk="1" latinLnBrk="0" hangingPunct="1">
        <a:spcBef>
          <a:spcPct val="20000"/>
        </a:spcBef>
        <a:buFont typeface="Arial" pitchFamily="34" charset="0"/>
        <a:buChar char="»"/>
        <a:defRPr sz="3420" kern="1200">
          <a:solidFill>
            <a:schemeClr val="tx1"/>
          </a:solidFill>
          <a:latin typeface="+mn-lt"/>
          <a:ea typeface="+mn-ea"/>
          <a:cs typeface="+mn-cs"/>
        </a:defRPr>
      </a:lvl5pPr>
      <a:lvl6pPr marL="4300217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6pPr>
      <a:lvl7pPr marL="5082075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7pPr>
      <a:lvl8pPr marL="5863933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8pPr>
      <a:lvl9pPr marL="6645791" indent="-390929" algn="l" defTabSz="1563715" rtl="0" eaLnBrk="1" latinLnBrk="0" hangingPunct="1">
        <a:spcBef>
          <a:spcPct val="20000"/>
        </a:spcBef>
        <a:buFont typeface="Arial" pitchFamily="34" charset="0"/>
        <a:buChar char="•"/>
        <a:defRPr sz="3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1pPr>
      <a:lvl2pPr marL="781858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563715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3pPr>
      <a:lvl4pPr marL="2345573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4pPr>
      <a:lvl5pPr marL="3127431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5pPr>
      <a:lvl6pPr marL="3909289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6pPr>
      <a:lvl7pPr marL="4691146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7pPr>
      <a:lvl8pPr marL="5473004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8pPr>
      <a:lvl9pPr marL="6254862" algn="l" defTabSz="1563715" rtl="0" eaLnBrk="1" latinLnBrk="0" hangingPunct="1">
        <a:defRPr sz="30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43954" y="2958519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7588" y="2880519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6"/>
            <a:ext cx="4223244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866762" y="886098"/>
            <a:ext cx="12248885" cy="123904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74" y="2977790"/>
            <a:ext cx="1693995" cy="1732948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49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10"/>
          <p:cNvSpPr/>
          <p:nvPr/>
        </p:nvSpPr>
        <p:spPr>
          <a:xfrm>
            <a:off x="3475037" y="3300514"/>
            <a:ext cx="9077322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0"/>
          <p:cNvSpPr/>
          <p:nvPr/>
        </p:nvSpPr>
        <p:spPr>
          <a:xfrm>
            <a:off x="9367058" y="8094746"/>
            <a:ext cx="5724522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22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7850" y="4977123"/>
            <a:ext cx="10896496" cy="210081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 ngữ chỉ sự vật, hoạt động. Câu nêu hoạt động</a:t>
            </a:r>
            <a:endParaRPr lang="en-US" sz="6300" b="1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765B66B5-E917-1FD7-5A7A-4D912C8FDF9F}"/>
              </a:ext>
            </a:extLst>
          </p:cNvPr>
          <p:cNvSpPr txBox="1"/>
          <p:nvPr/>
        </p:nvSpPr>
        <p:spPr>
          <a:xfrm>
            <a:off x="-556027" y="430735"/>
            <a:ext cx="3403878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ghế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ngồi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Right Arrow 9">
            <a:hlinkClick r:id="rId5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0"/>
            <a:ext cx="9243436" cy="7024255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7295" y="5928519"/>
            <a:ext cx="5591742" cy="715821"/>
            <a:chOff x="5198495" y="8641693"/>
            <a:chExt cx="5591742" cy="715821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98495" y="8641693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gối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2" name="Right Arrow 11">
            <a:hlinkClick r:id="rId6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42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42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42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623756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M. </a:t>
              </a:r>
              <a:r>
                <a:rPr lang="en-US" sz="49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quét nhà.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just" defTabSz="901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vốn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sự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(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những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ngữ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nhà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).</a:t>
            </a:r>
            <a:endParaRPr kumimoji="0" lang="zh-CN" alt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just" defTabSz="901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kĩ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năng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đặt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câu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giới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thiệu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việc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mình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yêu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thích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.</a:t>
            </a:r>
            <a:endParaRPr kumimoji="0" lang="zh-CN" altLang="en-US" sz="4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1602548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36223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9990797" cy="4455391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hoạt động tiếp theo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 tập cách đặt câu giới thiệu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việc làm mình yêu thích.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 trước bài sau trang 23</a:t>
            </a:r>
            <a:r>
              <a:rPr lang="en-US" sz="4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799460" y="1356519"/>
            <a:ext cx="11311025" cy="2720347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37" y="339597"/>
            <a:ext cx="13182600" cy="7265182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7667040" y="3809263"/>
            <a:ext cx="4461251" cy="2770526"/>
          </a:xfrm>
          <a:prstGeom prst="rect">
            <a:avLst/>
          </a:prstGeom>
        </p:spPr>
        <p:txBody>
          <a:bodyPr vert="horz" wrap="square" lIns="0" tIns="123125" rIns="0" bIns="0" anchor="t" anchorCtr="1">
            <a:normAutofit/>
          </a:bodyPr>
          <a:lstStyle/>
          <a:p>
            <a:pPr defTabSz="1563715">
              <a:lnSpc>
                <a:spcPct val="120000"/>
              </a:lnSpc>
            </a:pPr>
            <a:endParaRPr lang="zh-CN" altLang="en-US" sz="171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25012"/>
            <a:ext cx="6740010" cy="38585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77" y="339597"/>
            <a:ext cx="4193993" cy="4193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3637" y="1889919"/>
            <a:ext cx="9906000" cy="307031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 NGỮ CHỈ SỰ VẬT, HOẠT ĐỘNG. </a:t>
            </a:r>
          </a:p>
          <a:p>
            <a:pPr algn="ctr"/>
            <a:r>
              <a:rPr lang="en-US" sz="63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 NÊU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97451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36223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3163" y="-5484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61637" y="3100189"/>
              <a:ext cx="38010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BÀI CŨ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3237" y="594519"/>
            <a:ext cx="6317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Nêu các từ chỉ sự vật.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837" y="1585119"/>
            <a:ext cx="885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773" y="3087992"/>
            <a:ext cx="9105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637" y="4078592"/>
            <a:ext cx="5232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2A. </a:t>
            </a: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330224" y="1068479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và gọi tên các vật trong tranh.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3461330" y="378119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755242" y="212867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719269" y="4092417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428652" y="2707496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9629" y="680392"/>
            <a:ext cx="2990593" cy="997642"/>
            <a:chOff x="9566064" y="964372"/>
            <a:chExt cx="5446164" cy="698253"/>
          </a:xfrm>
        </p:grpSpPr>
        <p:sp>
          <p:nvSpPr>
            <p:cNvPr id="19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4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195164" y="6378381"/>
            <a:ext cx="485008" cy="15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82752" y="7623079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10797" y="7795495"/>
            <a:ext cx="665322" cy="453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20995" y="6454930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4010" y="6385719"/>
            <a:ext cx="684151" cy="266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1" idx="0"/>
          </p:cNvCxnSpPr>
          <p:nvPr/>
        </p:nvCxnSpPr>
        <p:spPr>
          <a:xfrm flipV="1">
            <a:off x="9766122" y="7005571"/>
            <a:ext cx="416302" cy="14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2" idx="2"/>
          </p:cNvCxnSpPr>
          <p:nvPr/>
        </p:nvCxnSpPr>
        <p:spPr>
          <a:xfrm>
            <a:off x="4564895" y="4250677"/>
            <a:ext cx="1645901" cy="311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271712" y="6015065"/>
            <a:ext cx="959896" cy="636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51940" y="2603875"/>
            <a:ext cx="92204" cy="626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869239" y="4043761"/>
            <a:ext cx="850029" cy="27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231608" y="3201822"/>
            <a:ext cx="108546" cy="686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03943" y="5189633"/>
            <a:ext cx="1182422" cy="2433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719269" y="3230655"/>
            <a:ext cx="415036" cy="394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EDA133D-EC03-C7A7-D118-473D055DF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819" y="8955448"/>
            <a:ext cx="3973328" cy="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330224" y="1068479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 và gọi tên các vật trong tranh.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3461330" y="378119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755242" y="212867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719269" y="4092417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428652" y="2707496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39629" y="680392"/>
            <a:ext cx="2990593" cy="997642"/>
            <a:chOff x="9566064" y="964372"/>
            <a:chExt cx="5446164" cy="698253"/>
          </a:xfrm>
        </p:grpSpPr>
        <p:sp>
          <p:nvSpPr>
            <p:cNvPr id="19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4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40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5195164" y="6378381"/>
            <a:ext cx="485008" cy="159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782752" y="7623079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10797" y="7795495"/>
            <a:ext cx="665322" cy="453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420995" y="6454930"/>
            <a:ext cx="298274" cy="344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864010" y="6385719"/>
            <a:ext cx="684151" cy="266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1" idx="0"/>
          </p:cNvCxnSpPr>
          <p:nvPr/>
        </p:nvCxnSpPr>
        <p:spPr>
          <a:xfrm flipV="1">
            <a:off x="9766122" y="7005571"/>
            <a:ext cx="416302" cy="148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2" idx="2"/>
          </p:cNvCxnSpPr>
          <p:nvPr/>
        </p:nvCxnSpPr>
        <p:spPr>
          <a:xfrm>
            <a:off x="4564895" y="4250677"/>
            <a:ext cx="1645901" cy="3112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271712" y="6015065"/>
            <a:ext cx="959896" cy="636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51940" y="2603875"/>
            <a:ext cx="92204" cy="6267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9869239" y="4043761"/>
            <a:ext cx="850029" cy="2735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231608" y="3201822"/>
            <a:ext cx="108546" cy="686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03943" y="5189633"/>
            <a:ext cx="1182422" cy="24334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719269" y="3230655"/>
            <a:ext cx="415036" cy="394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15290" y="1699165"/>
            <a:ext cx="2756949" cy="1375553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Từ ngữ chỉ sự vật: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970821" y="2153544"/>
            <a:ext cx="2628030" cy="528322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điện, ghế,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chén,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đĩa, </a:t>
            </a:r>
          </a:p>
          <a:p>
            <a:pPr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15290" y="3133179"/>
            <a:ext cx="2756949" cy="4002875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- vi,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 trần,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giường,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gối, </a:t>
            </a:r>
          </a:p>
          <a:p>
            <a:pPr marL="361950" indent="-279400" algn="l">
              <a:lnSpc>
                <a:spcPct val="130000"/>
              </a:lnSpc>
            </a:pPr>
            <a:r>
              <a:rPr lang="en-U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móc áo.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00451C-BEFE-9155-F7B6-4FF04E250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819" y="8955448"/>
            <a:ext cx="3973328" cy="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328" y="984533"/>
            <a:ext cx="10761014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lnSpc>
                <a:spcPts val="5494"/>
              </a:lnSpc>
              <a:buClr>
                <a:srgbClr val="000000"/>
              </a:buClr>
            </a:pPr>
            <a:r>
              <a:rPr lang="en-US" sz="3662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lang="vi-VN" sz="3662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Tìm 3 – 5 từ ngữ chỉ hoạt động gắn với các vật trong tranh ở bài tập 1.</a:t>
            </a:r>
            <a:endParaRPr lang="en-US" sz="3662" b="1" kern="0" dirty="0">
              <a:solidFill>
                <a:srgbClr val="BAE5E4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id="{56F2803F-077B-4DA7-9050-120B91F6470F}"/>
              </a:ext>
            </a:extLst>
          </p:cNvPr>
          <p:cNvSpPr/>
          <p:nvPr/>
        </p:nvSpPr>
        <p:spPr>
          <a:xfrm>
            <a:off x="2509718" y="2458951"/>
            <a:ext cx="5549366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M: </a:t>
            </a:r>
            <a:r>
              <a:rPr lang="vi-VN" sz="3296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chổi – quét nhà</a:t>
            </a:r>
            <a:endParaRPr lang="vi-VN" sz="3296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Rounded 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6075547" y="5292618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9066171" y="6876407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7221330" y="6911054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10664432" y="5263832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8397701" y="5269692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11093512" y="6876409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10664432" y="3631248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8" name="Rounded 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5149510" y="6935361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3151549" y="3631246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2765315" y="5292618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5428461" y="3651255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3151548" y="6911054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3" name="Rounded 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8515479" y="3637108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2410230" y="4100724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xem phim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5064473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nằm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7781410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gối đầu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6A90B-153C-48A3-B554-DF003C30CFF9}"/>
              </a:ext>
            </a:extLst>
          </p:cNvPr>
          <p:cNvSpPr/>
          <p:nvPr/>
        </p:nvSpPr>
        <p:spPr>
          <a:xfrm>
            <a:off x="10507574" y="4119353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làm mát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1945873" y="5761126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treo quần áo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4931071" y="5733308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nấu đồ ăn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7445138" y="5733306"/>
            <a:ext cx="3178887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rót nước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10423561" y="5733306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làm mát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2309149" y="7405045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quét nhà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4425313" y="7405045"/>
            <a:ext cx="2520842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ngồi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6946155" y="7405045"/>
            <a:ext cx="3559458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đựng thức ăn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10043228" y="7364510"/>
            <a:ext cx="3559458" cy="853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74449">
              <a:lnSpc>
                <a:spcPct val="150000"/>
              </a:lnSpc>
              <a:buClr>
                <a:srgbClr val="000000"/>
              </a:buClr>
            </a:pPr>
            <a:r>
              <a:rPr lang="vi-VN" sz="3296" kern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đựng nước</a:t>
            </a:r>
            <a:endParaRPr lang="vi-VN" sz="3296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13762037" y="8217629"/>
            <a:ext cx="1219200" cy="911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CB8FC-C3EA-FF77-533E-F8F39FAEC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0819" y="8955448"/>
            <a:ext cx="3973328" cy="4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2566" y="813096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1661319"/>
            <a:ext cx="11049000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4" y="4370677"/>
            <a:ext cx="4978400" cy="3733801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979E-6 -3.23777E-6 L 0.40827 0.0077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8" y="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14371637" y="8214519"/>
            <a:ext cx="1143000" cy="1127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411</Words>
  <Application>Microsoft Office PowerPoint</Application>
  <PresentationFormat>Custom</PresentationFormat>
  <Paragraphs>108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UTM Avo</vt:lpstr>
      <vt:lpstr>Office Theme</vt:lpstr>
      <vt:lpstr>1_Office Theme</vt:lpstr>
      <vt:lpstr>Doodle Sketchbook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Hanh Tham</cp:lastModifiedBy>
  <cp:revision>439</cp:revision>
  <dcterms:created xsi:type="dcterms:W3CDTF">2020-12-08T15:48:47Z</dcterms:created>
  <dcterms:modified xsi:type="dcterms:W3CDTF">2024-09-14T14:23:11Z</dcterms:modified>
</cp:coreProperties>
</file>