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82" r:id="rId2"/>
    <p:sldMasterId id="2147483796" r:id="rId3"/>
  </p:sldMasterIdLst>
  <p:notesMasterIdLst>
    <p:notesMasterId r:id="rId27"/>
  </p:notesMasterIdLst>
  <p:sldIdLst>
    <p:sldId id="257" r:id="rId4"/>
    <p:sldId id="256" r:id="rId5"/>
    <p:sldId id="474" r:id="rId6"/>
    <p:sldId id="264" r:id="rId7"/>
    <p:sldId id="258" r:id="rId8"/>
    <p:sldId id="470" r:id="rId9"/>
    <p:sldId id="473" r:id="rId10"/>
    <p:sldId id="471" r:id="rId11"/>
    <p:sldId id="310" r:id="rId12"/>
    <p:sldId id="490" r:id="rId13"/>
    <p:sldId id="485" r:id="rId14"/>
    <p:sldId id="260" r:id="rId15"/>
    <p:sldId id="487" r:id="rId16"/>
    <p:sldId id="467" r:id="rId17"/>
    <p:sldId id="477" r:id="rId18"/>
    <p:sldId id="468" r:id="rId19"/>
    <p:sldId id="478" r:id="rId20"/>
    <p:sldId id="488" r:id="rId21"/>
    <p:sldId id="479" r:id="rId22"/>
    <p:sldId id="340" r:id="rId23"/>
    <p:sldId id="489" r:id="rId24"/>
    <p:sldId id="491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1215" autoAdjust="0"/>
  </p:normalViewPr>
  <p:slideViewPr>
    <p:cSldViewPr snapToGrid="0">
      <p:cViewPr varScale="1">
        <p:scale>
          <a:sx n="59" d="100"/>
          <a:sy n="59" d="100"/>
        </p:scale>
        <p:origin x="11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16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0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5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1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1F390-B109-40D2-B4B1-E71CD3493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E504C-BC9A-429B-A78C-B45D55803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E7A5-E579-48C2-8AAC-B04AEDBD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0A9E4-B529-4F79-B625-A0E3C39D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245B0-968A-4376-87B0-92CE76EC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320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283E-52EB-415F-BC42-5CD613B85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A171-9073-4C4C-9F14-50F284CD4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09101-BD12-4436-B907-CB0986A7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49B7-B2A3-4908-955E-679590BC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0CF66-A49D-47ED-9076-22702486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65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E161-F137-4745-A7A5-B5A7F3A6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8E79C-A0E3-4FF8-9454-0AFC6A3A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98BE4-1DE8-4CBB-9172-67F31340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3104C-9252-4541-9AE2-DEA003FC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C07D4-02B8-4C3E-96D7-CFE5A337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77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CEB0-5CDB-436C-9539-46834D75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CBE9-066B-4F54-AA6B-D2881643D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142C6-D0C7-415F-9802-28C7CD4D9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C9017-A20C-4563-8290-7DDE4833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8D2A9-F320-402C-A323-350EC8F9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D9B6A-D9FF-4918-8794-16AA8FAB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59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D54E-FCAE-4305-B4E5-8707096C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30F7F-CEB9-4C6C-BE8C-2A75A9225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EEC24-E973-46EB-92AE-A216A0B00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A472-4A38-4C78-9688-75FB40773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F9EFF7-6B52-4D09-AD08-EC3857ADE6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0DE2A-2762-46ED-968A-1912A510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2354E7-FAF9-4136-804E-6065F53B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A8688-A82F-4C67-9550-2CB273B1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8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D6D53-EB1A-4F66-8319-C6DB85E4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B43B43-EB1F-43CC-A855-CB360AE7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9C958-8BCD-47CD-A06B-451875B1B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321A-1640-49F1-8113-0E2A9EFE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237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C2C86-763E-4311-9C24-E4E04CFA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8FB6E-E442-4BEC-A7D4-4DDAF5F6E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6BD65-4C38-44A2-A911-4C4B3BF9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11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0707F-6203-498D-85D1-673D8C95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48116-DA0F-4532-8116-DAD5A537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92B65-4E81-403F-A476-0A758114F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B529C-0622-4D6D-B943-5EC563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8EFAE-9A16-406E-9ACC-F61003364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5A866-79AA-47A7-89A2-689DA35E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31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3508-82F3-4A1E-801F-60C87B1C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FCDC4-558F-44F3-9DA3-7CD0195A3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709ED-6A2C-4E19-AE1C-5039375A7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3D2BE-2DCF-484E-898E-032F7E6E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0A885-885D-4F81-B0BF-102481CD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1BEF9-7C52-4FEF-8C57-8D979BC0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733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D6DA-F3E5-4A30-A851-9DE79E72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2BDBB-26D8-4773-91F6-29A0B2CED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6763F-E646-4E40-BD6D-464328A6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A52FC-A62A-4E87-AC32-9EFA5D87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EEA22-5C94-453D-BC8F-983AF19F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798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668A73-20ED-4838-8E14-476D59D5A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414E6-D5F9-4338-973C-F567C49DA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BE438-1E50-4891-B663-1371394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18BA8-BAF1-4415-9CD8-0DD4DAC1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545BC-FC10-408E-AB68-95AF5CE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3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78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3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66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33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17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00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8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67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45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8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09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21">
                <a:solidFill>
                  <a:schemeClr val="tx1">
                    <a:tint val="75000"/>
                  </a:schemeClr>
                </a:solidFill>
              </a:defRPr>
            </a:lvl1pPr>
            <a:lvl2pPr marL="583408" indent="0">
              <a:buNone/>
              <a:defRPr sz="2330">
                <a:solidFill>
                  <a:schemeClr val="tx1">
                    <a:tint val="75000"/>
                  </a:schemeClr>
                </a:solidFill>
              </a:defRPr>
            </a:lvl2pPr>
            <a:lvl3pPr marL="1166815" indent="0">
              <a:buNone/>
              <a:defRPr sz="2039">
                <a:solidFill>
                  <a:schemeClr val="tx1">
                    <a:tint val="75000"/>
                  </a:schemeClr>
                </a:solidFill>
              </a:defRPr>
            </a:lvl3pPr>
            <a:lvl4pPr marL="1750221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4pPr>
            <a:lvl5pPr marL="2333630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5pPr>
            <a:lvl6pPr marL="2917037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6pPr>
            <a:lvl7pPr marL="3500445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7pPr>
            <a:lvl8pPr marL="4083852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8pPr>
            <a:lvl9pPr marL="4667259" indent="0">
              <a:buNone/>
              <a:defRPr sz="18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96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2"/>
          </a:xfrm>
        </p:spPr>
        <p:txBody>
          <a:bodyPr/>
          <a:lstStyle>
            <a:lvl1pPr>
              <a:defRPr sz="3568"/>
            </a:lvl1pPr>
            <a:lvl2pPr>
              <a:defRPr sz="3058"/>
            </a:lvl2pPr>
            <a:lvl3pPr>
              <a:defRPr sz="2621"/>
            </a:lvl3pPr>
            <a:lvl4pPr>
              <a:defRPr sz="2330"/>
            </a:lvl4pPr>
            <a:lvl5pPr>
              <a:defRPr sz="2330"/>
            </a:lvl5pPr>
            <a:lvl6pPr>
              <a:defRPr sz="2330"/>
            </a:lvl6pPr>
            <a:lvl7pPr>
              <a:defRPr sz="2330"/>
            </a:lvl7pPr>
            <a:lvl8pPr>
              <a:defRPr sz="2330"/>
            </a:lvl8pPr>
            <a:lvl9pPr>
              <a:defRPr sz="2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3568"/>
            </a:lvl1pPr>
            <a:lvl2pPr>
              <a:defRPr sz="3058"/>
            </a:lvl2pPr>
            <a:lvl3pPr>
              <a:defRPr sz="2621"/>
            </a:lvl3pPr>
            <a:lvl4pPr>
              <a:defRPr sz="2330"/>
            </a:lvl4pPr>
            <a:lvl5pPr>
              <a:defRPr sz="2330"/>
            </a:lvl5pPr>
            <a:lvl6pPr>
              <a:defRPr sz="2330"/>
            </a:lvl6pPr>
            <a:lvl7pPr>
              <a:defRPr sz="2330"/>
            </a:lvl7pPr>
            <a:lvl8pPr>
              <a:defRPr sz="2330"/>
            </a:lvl8pPr>
            <a:lvl9pPr>
              <a:defRPr sz="23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98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058" b="1"/>
            </a:lvl1pPr>
            <a:lvl2pPr marL="583408" indent="0">
              <a:buNone/>
              <a:defRPr sz="2621" b="1"/>
            </a:lvl2pPr>
            <a:lvl3pPr marL="1166815" indent="0">
              <a:buNone/>
              <a:defRPr sz="2330" b="1"/>
            </a:lvl3pPr>
            <a:lvl4pPr marL="1750221" indent="0">
              <a:buNone/>
              <a:defRPr sz="2039" b="1"/>
            </a:lvl4pPr>
            <a:lvl5pPr marL="2333630" indent="0">
              <a:buNone/>
              <a:defRPr sz="2039" b="1"/>
            </a:lvl5pPr>
            <a:lvl6pPr marL="2917037" indent="0">
              <a:buNone/>
              <a:defRPr sz="2039" b="1"/>
            </a:lvl6pPr>
            <a:lvl7pPr marL="3500445" indent="0">
              <a:buNone/>
              <a:defRPr sz="2039" b="1"/>
            </a:lvl7pPr>
            <a:lvl8pPr marL="4083852" indent="0">
              <a:buNone/>
              <a:defRPr sz="2039" b="1"/>
            </a:lvl8pPr>
            <a:lvl9pPr marL="4667259" indent="0">
              <a:buNone/>
              <a:defRPr sz="20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058"/>
            </a:lvl1pPr>
            <a:lvl2pPr>
              <a:defRPr sz="2621"/>
            </a:lvl2pPr>
            <a:lvl3pPr>
              <a:defRPr sz="2330"/>
            </a:lvl3pPr>
            <a:lvl4pPr>
              <a:defRPr sz="2039"/>
            </a:lvl4pPr>
            <a:lvl5pPr>
              <a:defRPr sz="2039"/>
            </a:lvl5pPr>
            <a:lvl6pPr>
              <a:defRPr sz="2039"/>
            </a:lvl6pPr>
            <a:lvl7pPr>
              <a:defRPr sz="2039"/>
            </a:lvl7pPr>
            <a:lvl8pPr>
              <a:defRPr sz="2039"/>
            </a:lvl8pPr>
            <a:lvl9pPr>
              <a:defRPr sz="20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3"/>
          </a:xfrm>
        </p:spPr>
        <p:txBody>
          <a:bodyPr anchor="b"/>
          <a:lstStyle>
            <a:lvl1pPr marL="0" indent="0">
              <a:buNone/>
              <a:defRPr sz="3058" b="1"/>
            </a:lvl1pPr>
            <a:lvl2pPr marL="583408" indent="0">
              <a:buNone/>
              <a:defRPr sz="2621" b="1"/>
            </a:lvl2pPr>
            <a:lvl3pPr marL="1166815" indent="0">
              <a:buNone/>
              <a:defRPr sz="2330" b="1"/>
            </a:lvl3pPr>
            <a:lvl4pPr marL="1750221" indent="0">
              <a:buNone/>
              <a:defRPr sz="2039" b="1"/>
            </a:lvl4pPr>
            <a:lvl5pPr marL="2333630" indent="0">
              <a:buNone/>
              <a:defRPr sz="2039" b="1"/>
            </a:lvl5pPr>
            <a:lvl6pPr marL="2917037" indent="0">
              <a:buNone/>
              <a:defRPr sz="2039" b="1"/>
            </a:lvl6pPr>
            <a:lvl7pPr marL="3500445" indent="0">
              <a:buNone/>
              <a:defRPr sz="2039" b="1"/>
            </a:lvl7pPr>
            <a:lvl8pPr marL="4083852" indent="0">
              <a:buNone/>
              <a:defRPr sz="2039" b="1"/>
            </a:lvl8pPr>
            <a:lvl9pPr marL="4667259" indent="0">
              <a:buNone/>
              <a:defRPr sz="20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058"/>
            </a:lvl1pPr>
            <a:lvl2pPr>
              <a:defRPr sz="2621"/>
            </a:lvl2pPr>
            <a:lvl3pPr>
              <a:defRPr sz="2330"/>
            </a:lvl3pPr>
            <a:lvl4pPr>
              <a:defRPr sz="2039"/>
            </a:lvl4pPr>
            <a:lvl5pPr>
              <a:defRPr sz="2039"/>
            </a:lvl5pPr>
            <a:lvl6pPr>
              <a:defRPr sz="2039"/>
            </a:lvl6pPr>
            <a:lvl7pPr>
              <a:defRPr sz="2039"/>
            </a:lvl7pPr>
            <a:lvl8pPr>
              <a:defRPr sz="2039"/>
            </a:lvl8pPr>
            <a:lvl9pPr>
              <a:defRPr sz="20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98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2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4150"/>
            </a:lvl1pPr>
            <a:lvl2pPr>
              <a:defRPr sz="3568"/>
            </a:lvl2pPr>
            <a:lvl3pPr>
              <a:defRPr sz="3058"/>
            </a:lvl3pPr>
            <a:lvl4pPr>
              <a:defRPr sz="2621"/>
            </a:lvl4pPr>
            <a:lvl5pPr>
              <a:defRPr sz="2621"/>
            </a:lvl5pPr>
            <a:lvl6pPr>
              <a:defRPr sz="2621"/>
            </a:lvl6pPr>
            <a:lvl7pPr>
              <a:defRPr sz="2621"/>
            </a:lvl7pPr>
            <a:lvl8pPr>
              <a:defRPr sz="2621"/>
            </a:lvl8pPr>
            <a:lvl9pPr>
              <a:defRPr sz="262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2"/>
          </a:xfrm>
        </p:spPr>
        <p:txBody>
          <a:bodyPr/>
          <a:lstStyle>
            <a:lvl1pPr marL="0" indent="0">
              <a:buNone/>
              <a:defRPr sz="1820"/>
            </a:lvl1pPr>
            <a:lvl2pPr marL="583408" indent="0">
              <a:buNone/>
              <a:defRPr sz="1529"/>
            </a:lvl2pPr>
            <a:lvl3pPr marL="1166815" indent="0">
              <a:buNone/>
              <a:defRPr sz="1311"/>
            </a:lvl3pPr>
            <a:lvl4pPr marL="1750221" indent="0">
              <a:buNone/>
              <a:defRPr sz="1165"/>
            </a:lvl4pPr>
            <a:lvl5pPr marL="2333630" indent="0">
              <a:buNone/>
              <a:defRPr sz="1165"/>
            </a:lvl5pPr>
            <a:lvl6pPr marL="2917037" indent="0">
              <a:buNone/>
              <a:defRPr sz="1165"/>
            </a:lvl6pPr>
            <a:lvl7pPr marL="3500445" indent="0">
              <a:buNone/>
              <a:defRPr sz="1165"/>
            </a:lvl7pPr>
            <a:lvl8pPr marL="4083852" indent="0">
              <a:buNone/>
              <a:defRPr sz="1165"/>
            </a:lvl8pPr>
            <a:lvl9pPr marL="4667259" indent="0">
              <a:buNone/>
              <a:defRPr sz="11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78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62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150"/>
            </a:lvl1pPr>
            <a:lvl2pPr marL="583408" indent="0">
              <a:buNone/>
              <a:defRPr sz="3568"/>
            </a:lvl2pPr>
            <a:lvl3pPr marL="1166815" indent="0">
              <a:buNone/>
              <a:defRPr sz="3058"/>
            </a:lvl3pPr>
            <a:lvl4pPr marL="1750221" indent="0">
              <a:buNone/>
              <a:defRPr sz="2621"/>
            </a:lvl4pPr>
            <a:lvl5pPr marL="2333630" indent="0">
              <a:buNone/>
              <a:defRPr sz="2621"/>
            </a:lvl5pPr>
            <a:lvl6pPr marL="2917037" indent="0">
              <a:buNone/>
              <a:defRPr sz="2621"/>
            </a:lvl6pPr>
            <a:lvl7pPr marL="3500445" indent="0">
              <a:buNone/>
              <a:defRPr sz="2621"/>
            </a:lvl7pPr>
            <a:lvl8pPr marL="4083852" indent="0">
              <a:buNone/>
              <a:defRPr sz="2621"/>
            </a:lvl8pPr>
            <a:lvl9pPr marL="4667259" indent="0">
              <a:buNone/>
              <a:defRPr sz="262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3"/>
          </a:xfrm>
        </p:spPr>
        <p:txBody>
          <a:bodyPr/>
          <a:lstStyle>
            <a:lvl1pPr marL="0" indent="0">
              <a:buNone/>
              <a:defRPr sz="1820"/>
            </a:lvl1pPr>
            <a:lvl2pPr marL="583408" indent="0">
              <a:buNone/>
              <a:defRPr sz="1529"/>
            </a:lvl2pPr>
            <a:lvl3pPr marL="1166815" indent="0">
              <a:buNone/>
              <a:defRPr sz="1311"/>
            </a:lvl3pPr>
            <a:lvl4pPr marL="1750221" indent="0">
              <a:buNone/>
              <a:defRPr sz="1165"/>
            </a:lvl4pPr>
            <a:lvl5pPr marL="2333630" indent="0">
              <a:buNone/>
              <a:defRPr sz="1165"/>
            </a:lvl5pPr>
            <a:lvl6pPr marL="2917037" indent="0">
              <a:buNone/>
              <a:defRPr sz="1165"/>
            </a:lvl6pPr>
            <a:lvl7pPr marL="3500445" indent="0">
              <a:buNone/>
              <a:defRPr sz="1165"/>
            </a:lvl7pPr>
            <a:lvl8pPr marL="4083852" indent="0">
              <a:buNone/>
              <a:defRPr sz="1165"/>
            </a:lvl8pPr>
            <a:lvl9pPr marL="4667259" indent="0">
              <a:buNone/>
              <a:defRPr sz="11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94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28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5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060E1-64E5-4627-924A-4F51468C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2CF6B-A6DA-4F3E-BF35-9DC6390C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0DBA0-14B3-4F60-BD8C-74A734ED0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4A1DF-E9CA-4C65-9A47-DD052DF10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7B41-FD7D-4504-9074-4532C609E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2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6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15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6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15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6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15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7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1166815" rtl="0" eaLnBrk="1" latinLnBrk="0" hangingPunct="1">
        <a:spcBef>
          <a:spcPct val="0"/>
        </a:spcBef>
        <a:buNone/>
        <a:defRPr sz="56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7555" indent="-437555" algn="l" defTabSz="1166815" rtl="0" eaLnBrk="1" latinLnBrk="0" hangingPunct="1">
        <a:spcBef>
          <a:spcPct val="20000"/>
        </a:spcBef>
        <a:buFont typeface="Arial" pitchFamily="34" charset="0"/>
        <a:buChar char="•"/>
        <a:defRPr sz="4150" kern="1200">
          <a:solidFill>
            <a:schemeClr val="tx1"/>
          </a:solidFill>
          <a:latin typeface="+mn-lt"/>
          <a:ea typeface="+mn-ea"/>
          <a:cs typeface="+mn-cs"/>
        </a:defRPr>
      </a:lvl1pPr>
      <a:lvl2pPr marL="948036" indent="-364630" algn="l" defTabSz="1166815" rtl="0" eaLnBrk="1" latinLnBrk="0" hangingPunct="1">
        <a:spcBef>
          <a:spcPct val="20000"/>
        </a:spcBef>
        <a:buFont typeface="Arial" pitchFamily="34" charset="0"/>
        <a:buChar char="–"/>
        <a:defRPr sz="3568" kern="1200">
          <a:solidFill>
            <a:schemeClr val="tx1"/>
          </a:solidFill>
          <a:latin typeface="+mn-lt"/>
          <a:ea typeface="+mn-ea"/>
          <a:cs typeface="+mn-cs"/>
        </a:defRPr>
      </a:lvl2pPr>
      <a:lvl3pPr marL="1458519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3058" kern="1200">
          <a:solidFill>
            <a:schemeClr val="tx1"/>
          </a:solidFill>
          <a:latin typeface="+mn-lt"/>
          <a:ea typeface="+mn-ea"/>
          <a:cs typeface="+mn-cs"/>
        </a:defRPr>
      </a:lvl3pPr>
      <a:lvl4pPr marL="2041926" indent="-291705" algn="l" defTabSz="1166815" rtl="0" eaLnBrk="1" latinLnBrk="0" hangingPunct="1">
        <a:spcBef>
          <a:spcPct val="20000"/>
        </a:spcBef>
        <a:buFont typeface="Arial" pitchFamily="34" charset="0"/>
        <a:buChar char="–"/>
        <a:defRPr sz="2621" kern="1200">
          <a:solidFill>
            <a:schemeClr val="tx1"/>
          </a:solidFill>
          <a:latin typeface="+mn-lt"/>
          <a:ea typeface="+mn-ea"/>
          <a:cs typeface="+mn-cs"/>
        </a:defRPr>
      </a:lvl4pPr>
      <a:lvl5pPr marL="2625333" indent="-291705" algn="l" defTabSz="1166815" rtl="0" eaLnBrk="1" latinLnBrk="0" hangingPunct="1">
        <a:spcBef>
          <a:spcPct val="20000"/>
        </a:spcBef>
        <a:buFont typeface="Arial" pitchFamily="34" charset="0"/>
        <a:buChar char="»"/>
        <a:defRPr sz="2621" kern="1200">
          <a:solidFill>
            <a:schemeClr val="tx1"/>
          </a:solidFill>
          <a:latin typeface="+mn-lt"/>
          <a:ea typeface="+mn-ea"/>
          <a:cs typeface="+mn-cs"/>
        </a:defRPr>
      </a:lvl5pPr>
      <a:lvl6pPr marL="3208740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6pPr>
      <a:lvl7pPr marL="3792148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7pPr>
      <a:lvl8pPr marL="4375556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8pPr>
      <a:lvl9pPr marL="4958964" indent="-291705" algn="l" defTabSz="1166815" rtl="0" eaLnBrk="1" latinLnBrk="0" hangingPunct="1">
        <a:spcBef>
          <a:spcPct val="20000"/>
        </a:spcBef>
        <a:buFont typeface="Arial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1pPr>
      <a:lvl2pPr marL="583408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1166815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750221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4pPr>
      <a:lvl5pPr marL="2333630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5pPr>
      <a:lvl6pPr marL="2917037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6pPr>
      <a:lvl7pPr marL="3500445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7pPr>
      <a:lvl8pPr marL="4083852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8pPr>
      <a:lvl9pPr marL="4667259" algn="l" defTabSz="1166815" rtl="0" eaLnBrk="1" latinLnBrk="0" hangingPunct="1">
        <a:defRPr sz="2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openxmlformats.org/officeDocument/2006/relationships/image" Target="../media/image22.gif"/><Relationship Id="rId2" Type="http://schemas.openxmlformats.org/officeDocument/2006/relationships/audio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4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13.gif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9.gif"/><Relationship Id="rId12" Type="http://schemas.microsoft.com/office/2007/relationships/hdphoto" Target="../media/hdphoto2.wdp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17.png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5" Type="http://schemas.openxmlformats.org/officeDocument/2006/relationships/image" Target="../media/image19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3.gif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660355" y="654707"/>
            <a:ext cx="86867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4800" b="1" i="1" kern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 </a:t>
            </a:r>
            <a:r>
              <a:rPr lang="en-US" altLang="zh-CN" sz="4800" b="1" i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2D6318F9-3D4F-9242-C912-AF50CC96C38D}"/>
              </a:ext>
            </a:extLst>
          </p:cNvPr>
          <p:cNvGrpSpPr/>
          <p:nvPr/>
        </p:nvGrpSpPr>
        <p:grpSpPr>
          <a:xfrm>
            <a:off x="3238422" y="1328503"/>
            <a:ext cx="7946649" cy="3910203"/>
            <a:chOff x="4959019" y="1786754"/>
            <a:chExt cx="3461490" cy="3050495"/>
          </a:xfrm>
          <a:solidFill>
            <a:srgbClr val="8386B1"/>
          </a:solidFill>
        </p:grpSpPr>
        <p:sp>
          <p:nvSpPr>
            <p:cNvPr id="4" name="圆角矩形 52">
              <a:extLst>
                <a:ext uri="{FF2B5EF4-FFF2-40B4-BE49-F238E27FC236}">
                  <a16:creationId xmlns:a16="http://schemas.microsoft.com/office/drawing/2014/main" id="{1C631C53-2262-9223-B0BA-58DFCA5C9973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546D76CD-083C-82F4-5156-3EC7B7EFBE70}"/>
                </a:ext>
              </a:extLst>
            </p:cNvPr>
            <p:cNvSpPr/>
            <p:nvPr/>
          </p:nvSpPr>
          <p:spPr>
            <a:xfrm>
              <a:off x="4959019" y="1786754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3A18BE0E-0B2F-6A0B-EEDF-4374D72D169A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nhịp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圆角矩形 52">
              <a:extLst>
                <a:ext uri="{FF2B5EF4-FFF2-40B4-BE49-F238E27FC236}">
                  <a16:creationId xmlns:a16="http://schemas.microsoft.com/office/drawing/2014/main" id="{B1219650-E38A-6F86-AE95-DE5E0BEAEBE3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27">
              <a:extLst>
                <a:ext uri="{FF2B5EF4-FFF2-40B4-BE49-F238E27FC236}">
                  <a16:creationId xmlns:a16="http://schemas.microsoft.com/office/drawing/2014/main" id="{0D2B7981-0172-C501-4A6F-11EAD7B64F9A}"/>
                </a:ext>
              </a:extLst>
            </p:cNvPr>
            <p:cNvSpPr/>
            <p:nvPr/>
          </p:nvSpPr>
          <p:spPr>
            <a:xfrm>
              <a:off x="4973536" y="2731760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2AE4ED73-0F21-8DA9-0829-4603C15A2CE4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05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 lời được các câu hỏi của bài.</a:t>
              </a:r>
            </a:p>
          </p:txBody>
        </p:sp>
        <p:sp>
          <p:nvSpPr>
            <p:cNvPr id="10" name="圆角矩形 52">
              <a:extLst>
                <a:ext uri="{FF2B5EF4-FFF2-40B4-BE49-F238E27FC236}">
                  <a16:creationId xmlns:a16="http://schemas.microsoft.com/office/drawing/2014/main" id="{9C8C0A34-4E0F-8E6C-368D-7D1B81C48B0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66A1D39B-233F-FA0B-7DC4-35A4F48B804F}"/>
                </a:ext>
              </a:extLst>
            </p:cNvPr>
            <p:cNvSpPr/>
            <p:nvPr/>
          </p:nvSpPr>
          <p:spPr>
            <a:xfrm>
              <a:off x="4973536" y="3740461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59BD0BD8-FC80-3659-43FF-29D6585ED4E4}"/>
                </a:ext>
              </a:extLst>
            </p:cNvPr>
            <p:cNvSpPr txBox="1"/>
            <p:nvPr/>
          </p:nvSpPr>
          <p:spPr>
            <a:xfrm>
              <a:off x="5468662" y="3712343"/>
              <a:ext cx="2902485" cy="1124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ần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trọng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gian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lao</a:t>
              </a:r>
              <a:r>
                <a:rPr lang="en-US" sz="2800" b="1" dirty="0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effectLst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E9FE3E-A765-A808-25AB-5F4F8C155139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8691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3144185" y="2230120"/>
            <a:ext cx="3043589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ể những việc đã là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976" t="6535" r="4817"/>
          <a:stretch/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1160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 hôm qua đâu rồi?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916" y="1263316"/>
            <a:ext cx="3842084" cy="5298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94542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764505" y="1098347"/>
            <a:ext cx="3994484" cy="574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848" y="1218355"/>
            <a:ext cx="3381151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4077559" cy="68530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lang="en-US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6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584477" y="1098347"/>
            <a:ext cx="4178595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800" b="1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600" b="1" dirty="0">
                <a:latin typeface="+mj-lt"/>
                <a:ea typeface="Arial-Rounded" panose="020B0604020202020204" pitchFamily="34" charset="0"/>
                <a:cs typeface="Arial-Rounded" panose="020B0604020202020204" pitchFamily="34" charset="0"/>
              </a:rPr>
              <a:t>         BẾ KIẾN QUỐC</a:t>
            </a:r>
            <a:endParaRPr lang="en-US" sz="2600" b="1" dirty="0">
              <a:latin typeface="+mj-lt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3192222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4042484" y="17996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314029" y="24596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09981" y="3026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506044" y="38802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196445" y="4417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433781" y="50135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4004384" y="55313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682327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975320" y="1815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921636" y="242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8483155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669654" y="376420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950283" y="4417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8031476" y="49978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7694063" y="56091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4128360" y="18157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578223" y="30310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259200" y="44268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4043927" y="55581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024726" y="18215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549398" y="30261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8006356" y="4430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7753108" y="56455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132368" y="1719076"/>
            <a:ext cx="8708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4107" y="5437920"/>
            <a:ext cx="10536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477473" y="5998263"/>
            <a:ext cx="140246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67944" y="2867829"/>
            <a:ext cx="105369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32171" y="3430416"/>
            <a:ext cx="127496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CDC905-885D-44E2-AA42-A92B3B2F4E19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F6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  <a:sym typeface="+mn-lt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924150" y="1114176"/>
            <a:ext cx="4333730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6239517" y="1098347"/>
            <a:ext cx="4178595" cy="5614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736483" y="5963247"/>
            <a:ext cx="665090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khổ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52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92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51032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63834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6148326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6200729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40100" y="0"/>
            <a:ext cx="1185106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9DE5E-1C4D-423E-9EAA-D096AD9DF1AB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lang="zh-CN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200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4400" b="1" dirty="0">
                    <a:solidFill>
                      <a:srgbClr val="ED2F6A"/>
                    </a:solidFill>
                    <a:latin typeface="Arial-Rounded" panose="020B0604020202020204" pitchFamily="34" charset="0"/>
                    <a:ea typeface="Arial-Rounded" panose="020B0604020202020204" pitchFamily="34" charset="0"/>
                    <a:cs typeface="Arial-Rounded" panose="020B0604020202020204" pitchFamily="34" charset="0"/>
                    <a:sym typeface="+mn-lt"/>
                  </a:rPr>
                  <a:t>2</a:t>
                </a:r>
                <a:endParaRPr lang="zh-CN" altLang="en-US" sz="4400" b="1" dirty="0">
                  <a:solidFill>
                    <a:srgbClr val="ED2F6A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 sz="2000">
                  <a:solidFill>
                    <a:prstClr val="black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1353490"/>
            <a:ext cx="84921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Ước mong: </a:t>
            </a: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1327939"/>
            <a:ext cx="849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Ước mong: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Mong muốn, ước muốn có được một cách tha thiết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2842972"/>
            <a:ext cx="849214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Vở hồng:</a:t>
            </a:r>
            <a:endParaRPr lang="en-US" sz="3200" b="1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1897950" y="2851941"/>
            <a:ext cx="8492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b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Vở hồng: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Quyển vở ghi những lời nhận xét hay, những thành tích tốt.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3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20" grpId="1"/>
      <p:bldP spid="26" grpId="0"/>
      <p:bldP spid="27" grpId="0"/>
      <p:bldP spid="27" grpId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D9DE5E-1C4D-423E-9EAA-D096AD9DF1AB}"/>
              </a:ext>
            </a:extLst>
          </p:cNvPr>
          <p:cNvGrpSpPr/>
          <p:nvPr/>
        </p:nvGrpSpPr>
        <p:grpSpPr>
          <a:xfrm>
            <a:off x="86756" y="39356"/>
            <a:ext cx="2477335" cy="793398"/>
            <a:chOff x="86756" y="39356"/>
            <a:chExt cx="2477335" cy="793398"/>
          </a:xfrm>
        </p:grpSpPr>
        <p:grpSp>
          <p:nvGrpSpPr>
            <p:cNvPr id="5" name="135">
              <a:extLst>
                <a:ext uri="{FF2B5EF4-FFF2-40B4-BE49-F238E27FC236}">
                  <a16:creationId xmlns:a16="http://schemas.microsoft.com/office/drawing/2014/main" id="{835916E1-3EC8-49F0-A643-915A82461DE0}"/>
                </a:ext>
              </a:extLst>
            </p:cNvPr>
            <p:cNvGrpSpPr/>
            <p:nvPr/>
          </p:nvGrpSpPr>
          <p:grpSpPr>
            <a:xfrm>
              <a:off x="868680" y="39356"/>
              <a:ext cx="1695411" cy="692057"/>
              <a:chOff x="2470108" y="1864944"/>
              <a:chExt cx="2704644" cy="1104020"/>
            </a:xfrm>
          </p:grpSpPr>
          <p:sp>
            <p:nvSpPr>
              <p:cNvPr id="7" name="23">
                <a:extLst>
                  <a:ext uri="{FF2B5EF4-FFF2-40B4-BE49-F238E27FC236}">
                    <a16:creationId xmlns:a16="http://schemas.microsoft.com/office/drawing/2014/main" id="{171ACA6A-3677-4982-9EF3-A41A4020501B}"/>
                  </a:ext>
                </a:extLst>
              </p:cNvPr>
              <p:cNvSpPr/>
              <p:nvPr/>
            </p:nvSpPr>
            <p:spPr>
              <a:xfrm>
                <a:off x="2470108" y="2002067"/>
                <a:ext cx="2297849" cy="966897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F15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8" name="137">
                <a:extLst>
                  <a:ext uri="{FF2B5EF4-FFF2-40B4-BE49-F238E27FC236}">
                    <a16:creationId xmlns:a16="http://schemas.microsoft.com/office/drawing/2014/main" id="{D0DCA77A-83BB-4959-8249-E4AD05A53C89}"/>
                  </a:ext>
                </a:extLst>
              </p:cNvPr>
              <p:cNvSpPr txBox="1"/>
              <p:nvPr/>
            </p:nvSpPr>
            <p:spPr>
              <a:xfrm>
                <a:off x="2722742" y="1864944"/>
                <a:ext cx="2452010" cy="83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604020202020204" pitchFamily="34" charset="0"/>
                    <a:cs typeface="Times New Roman" panose="02020603050405020304" pitchFamily="18" charset="0"/>
                  </a:rPr>
                  <a:t>ĐỌC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139">
              <a:extLst>
                <a:ext uri="{FF2B5EF4-FFF2-40B4-BE49-F238E27FC236}">
                  <a16:creationId xmlns:a16="http://schemas.microsoft.com/office/drawing/2014/main" id="{BE942117-73E3-49AC-BC4E-92D5B6F19489}"/>
                </a:ext>
              </a:extLst>
            </p:cNvPr>
            <p:cNvGrpSpPr/>
            <p:nvPr/>
          </p:nvGrpSpPr>
          <p:grpSpPr>
            <a:xfrm>
              <a:off x="86756" y="51066"/>
              <a:ext cx="893632" cy="781688"/>
              <a:chOff x="1353570" y="1860082"/>
              <a:chExt cx="1425587" cy="1247005"/>
            </a:xfrm>
          </p:grpSpPr>
          <p:sp>
            <p:nvSpPr>
              <p:cNvPr id="10" name="16">
                <a:extLst>
                  <a:ext uri="{FF2B5EF4-FFF2-40B4-BE49-F238E27FC236}">
                    <a16:creationId xmlns:a16="http://schemas.microsoft.com/office/drawing/2014/main" id="{913F2B3C-459B-4222-B97D-5F7F67E0B5A2}"/>
                  </a:ext>
                </a:extLst>
              </p:cNvPr>
              <p:cNvSpPr/>
              <p:nvPr/>
            </p:nvSpPr>
            <p:spPr>
              <a:xfrm>
                <a:off x="1353570" y="1860082"/>
                <a:ext cx="1425587" cy="1247005"/>
              </a:xfrm>
              <a:custGeom>
                <a:avLst/>
                <a:gdLst>
                  <a:gd name="connsiteX0" fmla="*/ 724918 w 1425587"/>
                  <a:gd name="connsiteY0" fmla="*/ 126948 h 1247005"/>
                  <a:gd name="connsiteX1" fmla="*/ 698669 w 1425587"/>
                  <a:gd name="connsiteY1" fmla="*/ 127403 h 1247005"/>
                  <a:gd name="connsiteX2" fmla="*/ 682523 w 1425587"/>
                  <a:gd name="connsiteY2" fmla="*/ 134262 h 1247005"/>
                  <a:gd name="connsiteX3" fmla="*/ 682492 w 1425587"/>
                  <a:gd name="connsiteY3" fmla="*/ 134241 h 1247005"/>
                  <a:gd name="connsiteX4" fmla="*/ 287866 w 1425587"/>
                  <a:gd name="connsiteY4" fmla="*/ 331554 h 1247005"/>
                  <a:gd name="connsiteX5" fmla="*/ 278988 w 1425587"/>
                  <a:gd name="connsiteY5" fmla="*/ 339062 h 1247005"/>
                  <a:gd name="connsiteX6" fmla="*/ 266985 w 1425587"/>
                  <a:gd name="connsiteY6" fmla="*/ 362410 h 1247005"/>
                  <a:gd name="connsiteX7" fmla="*/ 265400 w 1425587"/>
                  <a:gd name="connsiteY7" fmla="*/ 379880 h 1247005"/>
                  <a:gd name="connsiteX8" fmla="*/ 264826 w 1425587"/>
                  <a:gd name="connsiteY8" fmla="*/ 380196 h 1247005"/>
                  <a:gd name="connsiteX9" fmla="*/ 264826 w 1425587"/>
                  <a:gd name="connsiteY9" fmla="*/ 902103 h 1247005"/>
                  <a:gd name="connsiteX10" fmla="*/ 268187 w 1425587"/>
                  <a:gd name="connsiteY10" fmla="*/ 918750 h 1247005"/>
                  <a:gd name="connsiteX11" fmla="*/ 282863 w 1425587"/>
                  <a:gd name="connsiteY11" fmla="*/ 940517 h 1247005"/>
                  <a:gd name="connsiteX12" fmla="*/ 297408 w 1425587"/>
                  <a:gd name="connsiteY12" fmla="*/ 950324 h 1247005"/>
                  <a:gd name="connsiteX13" fmla="*/ 297408 w 1425587"/>
                  <a:gd name="connsiteY13" fmla="*/ 950681 h 1247005"/>
                  <a:gd name="connsiteX14" fmla="*/ 690681 w 1425587"/>
                  <a:gd name="connsiteY14" fmla="*/ 1147318 h 1247005"/>
                  <a:gd name="connsiteX15" fmla="*/ 681190 w 1425587"/>
                  <a:gd name="connsiteY15" fmla="*/ 1141150 h 1247005"/>
                  <a:gd name="connsiteX16" fmla="*/ 701216 w 1425587"/>
                  <a:gd name="connsiteY16" fmla="*/ 1149080 h 1247005"/>
                  <a:gd name="connsiteX17" fmla="*/ 727465 w 1425587"/>
                  <a:gd name="connsiteY17" fmla="*/ 1148636 h 1247005"/>
                  <a:gd name="connsiteX18" fmla="*/ 743613 w 1425587"/>
                  <a:gd name="connsiteY18" fmla="*/ 1141783 h 1247005"/>
                  <a:gd name="connsiteX19" fmla="*/ 744397 w 1425587"/>
                  <a:gd name="connsiteY19" fmla="*/ 1142292 h 1247005"/>
                  <a:gd name="connsiteX20" fmla="*/ 741193 w 1425587"/>
                  <a:gd name="connsiteY20" fmla="*/ 1144173 h 1247005"/>
                  <a:gd name="connsiteX21" fmla="*/ 1137772 w 1425587"/>
                  <a:gd name="connsiteY21" fmla="*/ 945884 h 1247005"/>
                  <a:gd name="connsiteX22" fmla="*/ 1146771 w 1425587"/>
                  <a:gd name="connsiteY22" fmla="*/ 938118 h 1247005"/>
                  <a:gd name="connsiteX23" fmla="*/ 1158539 w 1425587"/>
                  <a:gd name="connsiteY23" fmla="*/ 914651 h 1247005"/>
                  <a:gd name="connsiteX24" fmla="*/ 1159948 w 1425587"/>
                  <a:gd name="connsiteY24" fmla="*/ 897165 h 1247005"/>
                  <a:gd name="connsiteX25" fmla="*/ 1160760 w 1425587"/>
                  <a:gd name="connsiteY25" fmla="*/ 896708 h 1247005"/>
                  <a:gd name="connsiteX26" fmla="*/ 1160760 w 1425587"/>
                  <a:gd name="connsiteY26" fmla="*/ 371357 h 1247005"/>
                  <a:gd name="connsiteX27" fmla="*/ 1158060 w 1425587"/>
                  <a:gd name="connsiteY27" fmla="*/ 357984 h 1247005"/>
                  <a:gd name="connsiteX28" fmla="*/ 1143384 w 1425587"/>
                  <a:gd name="connsiteY28" fmla="*/ 336217 h 1247005"/>
                  <a:gd name="connsiteX29" fmla="*/ 1132874 w 1425587"/>
                  <a:gd name="connsiteY29" fmla="*/ 329132 h 1247005"/>
                  <a:gd name="connsiteX30" fmla="*/ 742090 w 1425587"/>
                  <a:gd name="connsiteY30" fmla="*/ 133740 h 1247005"/>
                  <a:gd name="connsiteX31" fmla="*/ 341644 w 1425587"/>
                  <a:gd name="connsiteY31" fmla="*/ 0 h 1247005"/>
                  <a:gd name="connsiteX32" fmla="*/ 1072853 w 1425587"/>
                  <a:gd name="connsiteY32" fmla="*/ 0 h 1247005"/>
                  <a:gd name="connsiteX33" fmla="*/ 1073490 w 1425587"/>
                  <a:gd name="connsiteY33" fmla="*/ 1130 h 1247005"/>
                  <a:gd name="connsiteX34" fmla="*/ 1097827 w 1425587"/>
                  <a:gd name="connsiteY34" fmla="*/ 3091 h 1247005"/>
                  <a:gd name="connsiteX35" fmla="*/ 1130490 w 1425587"/>
                  <a:gd name="connsiteY35" fmla="*/ 19471 h 1247005"/>
                  <a:gd name="connsiteX36" fmla="*/ 1141300 w 1425587"/>
                  <a:gd name="connsiteY36" fmla="*/ 31995 h 1247005"/>
                  <a:gd name="connsiteX37" fmla="*/ 1417288 w 1425587"/>
                  <a:gd name="connsiteY37" fmla="*/ 583973 h 1247005"/>
                  <a:gd name="connsiteX38" fmla="*/ 1414670 w 1425587"/>
                  <a:gd name="connsiteY38" fmla="*/ 579514 h 1247005"/>
                  <a:gd name="connsiteX39" fmla="*/ 1413961 w 1425587"/>
                  <a:gd name="connsiteY39" fmla="*/ 580605 h 1247005"/>
                  <a:gd name="connsiteX40" fmla="*/ 1423500 w 1425587"/>
                  <a:gd name="connsiteY40" fmla="*/ 603081 h 1247005"/>
                  <a:gd name="connsiteX41" fmla="*/ 1424118 w 1425587"/>
                  <a:gd name="connsiteY41" fmla="*/ 639616 h 1247005"/>
                  <a:gd name="connsiteX42" fmla="*/ 1413081 w 1425587"/>
                  <a:gd name="connsiteY42" fmla="*/ 667489 h 1247005"/>
                  <a:gd name="connsiteX43" fmla="*/ 1421665 w 1425587"/>
                  <a:gd name="connsiteY43" fmla="*/ 654279 h 1247005"/>
                  <a:gd name="connsiteX44" fmla="*/ 1147977 w 1425587"/>
                  <a:gd name="connsiteY44" fmla="*/ 1201656 h 1247005"/>
                  <a:gd name="connsiteX45" fmla="*/ 1147479 w 1425587"/>
                  <a:gd name="connsiteY45" fmla="*/ 1201656 h 1247005"/>
                  <a:gd name="connsiteX46" fmla="*/ 1133830 w 1425587"/>
                  <a:gd name="connsiteY46" fmla="*/ 1221900 h 1247005"/>
                  <a:gd name="connsiteX47" fmla="*/ 1103533 w 1425587"/>
                  <a:gd name="connsiteY47" fmla="*/ 1242327 h 1247005"/>
                  <a:gd name="connsiteX48" fmla="*/ 1080363 w 1425587"/>
                  <a:gd name="connsiteY48" fmla="*/ 1247005 h 1247005"/>
                  <a:gd name="connsiteX49" fmla="*/ 353947 w 1425587"/>
                  <a:gd name="connsiteY49" fmla="*/ 1247005 h 1247005"/>
                  <a:gd name="connsiteX50" fmla="*/ 353507 w 1425587"/>
                  <a:gd name="connsiteY50" fmla="*/ 1246206 h 1247005"/>
                  <a:gd name="connsiteX51" fmla="*/ 329191 w 1425587"/>
                  <a:gd name="connsiteY51" fmla="*/ 1243999 h 1247005"/>
                  <a:gd name="connsiteX52" fmla="*/ 296694 w 1425587"/>
                  <a:gd name="connsiteY52" fmla="*/ 1227293 h 1247005"/>
                  <a:gd name="connsiteX53" fmla="*/ 286245 w 1425587"/>
                  <a:gd name="connsiteY53" fmla="*/ 1214937 h 1247005"/>
                  <a:gd name="connsiteX54" fmla="*/ 11615 w 1425587"/>
                  <a:gd name="connsiteY54" fmla="*/ 665677 h 1247005"/>
                  <a:gd name="connsiteX55" fmla="*/ 11644 w 1425587"/>
                  <a:gd name="connsiteY55" fmla="*/ 665633 h 1247005"/>
                  <a:gd name="connsiteX56" fmla="*/ 2097 w 1425587"/>
                  <a:gd name="connsiteY56" fmla="*/ 643161 h 1247005"/>
                  <a:gd name="connsiteX57" fmla="*/ 1463 w 1425587"/>
                  <a:gd name="connsiteY57" fmla="*/ 606626 h 1247005"/>
                  <a:gd name="connsiteX58" fmla="*/ 10917 w 1425587"/>
                  <a:gd name="connsiteY58" fmla="*/ 582725 h 1247005"/>
                  <a:gd name="connsiteX59" fmla="*/ 282873 w 1425587"/>
                  <a:gd name="connsiteY59" fmla="*/ 38813 h 1247005"/>
                  <a:gd name="connsiteX60" fmla="*/ 292735 w 1425587"/>
                  <a:gd name="connsiteY60" fmla="*/ 24185 h 1247005"/>
                  <a:gd name="connsiteX61" fmla="*/ 323031 w 1425587"/>
                  <a:gd name="connsiteY61" fmla="*/ 3758 h 124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425587" h="1247005">
                    <a:moveTo>
                      <a:pt x="724918" y="126948"/>
                    </a:moveTo>
                    <a:cubicBezTo>
                      <a:pt x="716159" y="125392"/>
                      <a:pt x="707241" y="125579"/>
                      <a:pt x="698669" y="127403"/>
                    </a:cubicBezTo>
                    <a:lnTo>
                      <a:pt x="682523" y="134262"/>
                    </a:lnTo>
                    <a:lnTo>
                      <a:pt x="682492" y="134241"/>
                    </a:lnTo>
                    <a:lnTo>
                      <a:pt x="287866" y="331554"/>
                    </a:lnTo>
                    <a:lnTo>
                      <a:pt x="278988" y="339062"/>
                    </a:lnTo>
                    <a:cubicBezTo>
                      <a:pt x="273478" y="346046"/>
                      <a:pt x="269429" y="353994"/>
                      <a:pt x="266985" y="362410"/>
                    </a:cubicBezTo>
                    <a:lnTo>
                      <a:pt x="265400" y="379880"/>
                    </a:lnTo>
                    <a:lnTo>
                      <a:pt x="264826" y="380196"/>
                    </a:lnTo>
                    <a:lnTo>
                      <a:pt x="264826" y="902103"/>
                    </a:lnTo>
                    <a:lnTo>
                      <a:pt x="268187" y="918750"/>
                    </a:lnTo>
                    <a:cubicBezTo>
                      <a:pt x="271652" y="926943"/>
                      <a:pt x="276666" y="934321"/>
                      <a:pt x="282863" y="940517"/>
                    </a:cubicBezTo>
                    <a:lnTo>
                      <a:pt x="297408" y="950324"/>
                    </a:lnTo>
                    <a:lnTo>
                      <a:pt x="297408" y="950681"/>
                    </a:lnTo>
                    <a:lnTo>
                      <a:pt x="690681" y="1147318"/>
                    </a:lnTo>
                    <a:lnTo>
                      <a:pt x="681190" y="1141150"/>
                    </a:lnTo>
                    <a:lnTo>
                      <a:pt x="701216" y="1149080"/>
                    </a:lnTo>
                    <a:cubicBezTo>
                      <a:pt x="709974" y="1150639"/>
                      <a:pt x="718892" y="1150455"/>
                      <a:pt x="727465" y="1148636"/>
                    </a:cubicBezTo>
                    <a:lnTo>
                      <a:pt x="743613" y="1141783"/>
                    </a:lnTo>
                    <a:lnTo>
                      <a:pt x="744397" y="1142292"/>
                    </a:lnTo>
                    <a:lnTo>
                      <a:pt x="741193" y="1144173"/>
                    </a:lnTo>
                    <a:lnTo>
                      <a:pt x="1137772" y="945884"/>
                    </a:lnTo>
                    <a:lnTo>
                      <a:pt x="1146771" y="938118"/>
                    </a:lnTo>
                    <a:cubicBezTo>
                      <a:pt x="1152210" y="931079"/>
                      <a:pt x="1156179" y="923090"/>
                      <a:pt x="1158539" y="914651"/>
                    </a:cubicBezTo>
                    <a:lnTo>
                      <a:pt x="1159948" y="897165"/>
                    </a:lnTo>
                    <a:lnTo>
                      <a:pt x="1160760" y="896708"/>
                    </a:lnTo>
                    <a:lnTo>
                      <a:pt x="1160760" y="371357"/>
                    </a:lnTo>
                    <a:lnTo>
                      <a:pt x="1158060" y="357984"/>
                    </a:lnTo>
                    <a:cubicBezTo>
                      <a:pt x="1154595" y="349791"/>
                      <a:pt x="1149580" y="342413"/>
                      <a:pt x="1143384" y="336217"/>
                    </a:cubicBezTo>
                    <a:lnTo>
                      <a:pt x="1132874" y="329132"/>
                    </a:lnTo>
                    <a:lnTo>
                      <a:pt x="742090" y="133740"/>
                    </a:lnTo>
                    <a:close/>
                    <a:moveTo>
                      <a:pt x="341644" y="0"/>
                    </a:moveTo>
                    <a:lnTo>
                      <a:pt x="1072853" y="0"/>
                    </a:lnTo>
                    <a:lnTo>
                      <a:pt x="1073490" y="1130"/>
                    </a:lnTo>
                    <a:lnTo>
                      <a:pt x="1097827" y="3091"/>
                    </a:lnTo>
                    <a:cubicBezTo>
                      <a:pt x="1109574" y="6376"/>
                      <a:pt x="1120693" y="11899"/>
                      <a:pt x="1130490" y="19471"/>
                    </a:cubicBezTo>
                    <a:lnTo>
                      <a:pt x="1141300" y="31995"/>
                    </a:lnTo>
                    <a:lnTo>
                      <a:pt x="1417288" y="583973"/>
                    </a:lnTo>
                    <a:lnTo>
                      <a:pt x="1414670" y="579514"/>
                    </a:lnTo>
                    <a:lnTo>
                      <a:pt x="1413961" y="580605"/>
                    </a:lnTo>
                    <a:lnTo>
                      <a:pt x="1423500" y="603081"/>
                    </a:lnTo>
                    <a:cubicBezTo>
                      <a:pt x="1426032" y="615013"/>
                      <a:pt x="1426288" y="627426"/>
                      <a:pt x="1424118" y="639616"/>
                    </a:cubicBezTo>
                    <a:lnTo>
                      <a:pt x="1413081" y="667489"/>
                    </a:lnTo>
                    <a:lnTo>
                      <a:pt x="1421665" y="654279"/>
                    </a:lnTo>
                    <a:lnTo>
                      <a:pt x="1147977" y="1201656"/>
                    </a:lnTo>
                    <a:lnTo>
                      <a:pt x="1147479" y="1201656"/>
                    </a:lnTo>
                    <a:lnTo>
                      <a:pt x="1133830" y="1221900"/>
                    </a:lnTo>
                    <a:cubicBezTo>
                      <a:pt x="1125206" y="1230525"/>
                      <a:pt x="1114937" y="1237504"/>
                      <a:pt x="1103533" y="1242327"/>
                    </a:cubicBezTo>
                    <a:lnTo>
                      <a:pt x="1080363" y="1247005"/>
                    </a:lnTo>
                    <a:lnTo>
                      <a:pt x="353947" y="1247005"/>
                    </a:lnTo>
                    <a:lnTo>
                      <a:pt x="353507" y="1246206"/>
                    </a:lnTo>
                    <a:lnTo>
                      <a:pt x="329191" y="1243999"/>
                    </a:lnTo>
                    <a:cubicBezTo>
                      <a:pt x="317478" y="1240599"/>
                      <a:pt x="306415" y="1234962"/>
                      <a:pt x="296694" y="1227293"/>
                    </a:cubicBezTo>
                    <a:lnTo>
                      <a:pt x="286245" y="1214937"/>
                    </a:lnTo>
                    <a:lnTo>
                      <a:pt x="11615" y="665677"/>
                    </a:lnTo>
                    <a:lnTo>
                      <a:pt x="11644" y="665633"/>
                    </a:lnTo>
                    <a:lnTo>
                      <a:pt x="2097" y="643161"/>
                    </a:lnTo>
                    <a:cubicBezTo>
                      <a:pt x="-442" y="631230"/>
                      <a:pt x="-702" y="618817"/>
                      <a:pt x="1463" y="606626"/>
                    </a:cubicBezTo>
                    <a:lnTo>
                      <a:pt x="10917" y="582725"/>
                    </a:lnTo>
                    <a:lnTo>
                      <a:pt x="282873" y="38813"/>
                    </a:lnTo>
                    <a:lnTo>
                      <a:pt x="292735" y="24185"/>
                    </a:lnTo>
                    <a:cubicBezTo>
                      <a:pt x="301359" y="15560"/>
                      <a:pt x="311628" y="8581"/>
                      <a:pt x="323031" y="3758"/>
                    </a:cubicBezTo>
                    <a:close/>
                  </a:path>
                </a:pathLst>
              </a:custGeom>
              <a:solidFill>
                <a:srgbClr val="F15A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1" name="24">
                <a:extLst>
                  <a:ext uri="{FF2B5EF4-FFF2-40B4-BE49-F238E27FC236}">
                    <a16:creationId xmlns:a16="http://schemas.microsoft.com/office/drawing/2014/main" id="{DD8C929B-12D0-4925-8097-495BD3855ADA}"/>
                  </a:ext>
                </a:extLst>
              </p:cNvPr>
              <p:cNvSpPr/>
              <p:nvPr/>
            </p:nvSpPr>
            <p:spPr>
              <a:xfrm>
                <a:off x="1530242" y="2017407"/>
                <a:ext cx="1072240" cy="937921"/>
              </a:xfrm>
              <a:custGeom>
                <a:avLst/>
                <a:gdLst>
                  <a:gd name="connsiteX0" fmla="*/ 339741 w 1417646"/>
                  <a:gd name="connsiteY0" fmla="*/ 0 h 1240059"/>
                  <a:gd name="connsiteX1" fmla="*/ 1066877 w 1417646"/>
                  <a:gd name="connsiteY1" fmla="*/ 0 h 1240059"/>
                  <a:gd name="connsiteX2" fmla="*/ 1067510 w 1417646"/>
                  <a:gd name="connsiteY2" fmla="*/ 1124 h 1240059"/>
                  <a:gd name="connsiteX3" fmla="*/ 1091712 w 1417646"/>
                  <a:gd name="connsiteY3" fmla="*/ 3074 h 1240059"/>
                  <a:gd name="connsiteX4" fmla="*/ 1124193 w 1417646"/>
                  <a:gd name="connsiteY4" fmla="*/ 19362 h 1240059"/>
                  <a:gd name="connsiteX5" fmla="*/ 1134942 w 1417646"/>
                  <a:gd name="connsiteY5" fmla="*/ 31817 h 1240059"/>
                  <a:gd name="connsiteX6" fmla="*/ 1409393 w 1417646"/>
                  <a:gd name="connsiteY6" fmla="*/ 580720 h 1240059"/>
                  <a:gd name="connsiteX7" fmla="*/ 1406790 w 1417646"/>
                  <a:gd name="connsiteY7" fmla="*/ 576286 h 1240059"/>
                  <a:gd name="connsiteX8" fmla="*/ 1406085 w 1417646"/>
                  <a:gd name="connsiteY8" fmla="*/ 577371 h 1240059"/>
                  <a:gd name="connsiteX9" fmla="*/ 1415570 w 1417646"/>
                  <a:gd name="connsiteY9" fmla="*/ 599722 h 1240059"/>
                  <a:gd name="connsiteX10" fmla="*/ 1416185 w 1417646"/>
                  <a:gd name="connsiteY10" fmla="*/ 636053 h 1240059"/>
                  <a:gd name="connsiteX11" fmla="*/ 1405209 w 1417646"/>
                  <a:gd name="connsiteY11" fmla="*/ 663771 h 1240059"/>
                  <a:gd name="connsiteX12" fmla="*/ 1413746 w 1417646"/>
                  <a:gd name="connsiteY12" fmla="*/ 650634 h 1240059"/>
                  <a:gd name="connsiteX13" fmla="*/ 1141582 w 1417646"/>
                  <a:gd name="connsiteY13" fmla="*/ 1194962 h 1240059"/>
                  <a:gd name="connsiteX14" fmla="*/ 1141087 w 1417646"/>
                  <a:gd name="connsiteY14" fmla="*/ 1194962 h 1240059"/>
                  <a:gd name="connsiteX15" fmla="*/ 1127514 w 1417646"/>
                  <a:gd name="connsiteY15" fmla="*/ 1215094 h 1240059"/>
                  <a:gd name="connsiteX16" fmla="*/ 1097386 w 1417646"/>
                  <a:gd name="connsiteY16" fmla="*/ 1235407 h 1240059"/>
                  <a:gd name="connsiteX17" fmla="*/ 1074345 w 1417646"/>
                  <a:gd name="connsiteY17" fmla="*/ 1240059 h 1240059"/>
                  <a:gd name="connsiteX18" fmla="*/ 351975 w 1417646"/>
                  <a:gd name="connsiteY18" fmla="*/ 1240059 h 1240059"/>
                  <a:gd name="connsiteX19" fmla="*/ 351538 w 1417646"/>
                  <a:gd name="connsiteY19" fmla="*/ 1239264 h 1240059"/>
                  <a:gd name="connsiteX20" fmla="*/ 327357 w 1417646"/>
                  <a:gd name="connsiteY20" fmla="*/ 1237070 h 1240059"/>
                  <a:gd name="connsiteX21" fmla="*/ 295041 w 1417646"/>
                  <a:gd name="connsiteY21" fmla="*/ 1220457 h 1240059"/>
                  <a:gd name="connsiteX22" fmla="*/ 284650 w 1417646"/>
                  <a:gd name="connsiteY22" fmla="*/ 1208169 h 1240059"/>
                  <a:gd name="connsiteX23" fmla="*/ 11550 w 1417646"/>
                  <a:gd name="connsiteY23" fmla="*/ 661969 h 1240059"/>
                  <a:gd name="connsiteX24" fmla="*/ 11579 w 1417646"/>
                  <a:gd name="connsiteY24" fmla="*/ 661925 h 1240059"/>
                  <a:gd name="connsiteX25" fmla="*/ 2085 w 1417646"/>
                  <a:gd name="connsiteY25" fmla="*/ 639578 h 1240059"/>
                  <a:gd name="connsiteX26" fmla="*/ 1455 w 1417646"/>
                  <a:gd name="connsiteY26" fmla="*/ 603247 h 1240059"/>
                  <a:gd name="connsiteX27" fmla="*/ 10856 w 1417646"/>
                  <a:gd name="connsiteY27" fmla="*/ 579479 h 1240059"/>
                  <a:gd name="connsiteX28" fmla="*/ 281297 w 1417646"/>
                  <a:gd name="connsiteY28" fmla="*/ 38597 h 1240059"/>
                  <a:gd name="connsiteX29" fmla="*/ 291104 w 1417646"/>
                  <a:gd name="connsiteY29" fmla="*/ 24050 h 1240059"/>
                  <a:gd name="connsiteX30" fmla="*/ 321232 w 1417646"/>
                  <a:gd name="connsiteY30" fmla="*/ 3737 h 124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17646" h="1240059">
                    <a:moveTo>
                      <a:pt x="339741" y="0"/>
                    </a:moveTo>
                    <a:lnTo>
                      <a:pt x="1066877" y="0"/>
                    </a:lnTo>
                    <a:lnTo>
                      <a:pt x="1067510" y="1124"/>
                    </a:lnTo>
                    <a:lnTo>
                      <a:pt x="1091712" y="3074"/>
                    </a:lnTo>
                    <a:cubicBezTo>
                      <a:pt x="1103393" y="6340"/>
                      <a:pt x="1114450" y="11833"/>
                      <a:pt x="1124193" y="19362"/>
                    </a:cubicBezTo>
                    <a:lnTo>
                      <a:pt x="1134942" y="31817"/>
                    </a:lnTo>
                    <a:lnTo>
                      <a:pt x="1409393" y="580720"/>
                    </a:lnTo>
                    <a:lnTo>
                      <a:pt x="1406790" y="576286"/>
                    </a:lnTo>
                    <a:lnTo>
                      <a:pt x="1406085" y="577371"/>
                    </a:lnTo>
                    <a:lnTo>
                      <a:pt x="1415570" y="599722"/>
                    </a:lnTo>
                    <a:cubicBezTo>
                      <a:pt x="1418088" y="611587"/>
                      <a:pt x="1418343" y="623931"/>
                      <a:pt x="1416185" y="636053"/>
                    </a:cubicBezTo>
                    <a:lnTo>
                      <a:pt x="1405209" y="663771"/>
                    </a:lnTo>
                    <a:lnTo>
                      <a:pt x="1413746" y="650634"/>
                    </a:lnTo>
                    <a:lnTo>
                      <a:pt x="1141582" y="1194962"/>
                    </a:lnTo>
                    <a:lnTo>
                      <a:pt x="1141087" y="1194962"/>
                    </a:lnTo>
                    <a:lnTo>
                      <a:pt x="1127514" y="1215094"/>
                    </a:lnTo>
                    <a:cubicBezTo>
                      <a:pt x="1118938" y="1223671"/>
                      <a:pt x="1108726" y="1230611"/>
                      <a:pt x="1097386" y="1235407"/>
                    </a:cubicBezTo>
                    <a:lnTo>
                      <a:pt x="1074345" y="1240059"/>
                    </a:lnTo>
                    <a:lnTo>
                      <a:pt x="351975" y="1240059"/>
                    </a:lnTo>
                    <a:lnTo>
                      <a:pt x="351538" y="1239264"/>
                    </a:lnTo>
                    <a:lnTo>
                      <a:pt x="327357" y="1237070"/>
                    </a:lnTo>
                    <a:cubicBezTo>
                      <a:pt x="315709" y="1233688"/>
                      <a:pt x="304708" y="1228083"/>
                      <a:pt x="295041" y="1220457"/>
                    </a:cubicBezTo>
                    <a:lnTo>
                      <a:pt x="284650" y="1208169"/>
                    </a:lnTo>
                    <a:lnTo>
                      <a:pt x="11550" y="661969"/>
                    </a:lnTo>
                    <a:lnTo>
                      <a:pt x="11579" y="661925"/>
                    </a:lnTo>
                    <a:lnTo>
                      <a:pt x="2085" y="639578"/>
                    </a:lnTo>
                    <a:cubicBezTo>
                      <a:pt x="-439" y="627714"/>
                      <a:pt x="-698" y="615370"/>
                      <a:pt x="1455" y="603247"/>
                    </a:cubicBezTo>
                    <a:lnTo>
                      <a:pt x="10856" y="579479"/>
                    </a:lnTo>
                    <a:lnTo>
                      <a:pt x="281297" y="38597"/>
                    </a:lnTo>
                    <a:lnTo>
                      <a:pt x="291104" y="24050"/>
                    </a:lnTo>
                    <a:cubicBezTo>
                      <a:pt x="299680" y="15473"/>
                      <a:pt x="309892" y="8533"/>
                      <a:pt x="321232" y="37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2F6A"/>
                    </a:solidFill>
                    <a:effectLst/>
                    <a:uLnTx/>
                    <a:uFillTx/>
                    <a:latin typeface="Arial-Rounded" panose="020B0604020202020204" pitchFamily="34" charset="0"/>
                    <a:ea typeface="Arial-Rounded" panose="020B0604020202020204" pitchFamily="34" charset="0"/>
                    <a:cs typeface="Arial-Rounded" panose="020B0604020202020204" pitchFamily="34" charset="0"/>
                    <a:sym typeface="+mn-lt"/>
                  </a:rPr>
                  <a:t>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  <p:sp>
            <p:nvSpPr>
              <p:cNvPr id="12" name="AutoShape 3">
                <a:extLst>
                  <a:ext uri="{FF2B5EF4-FFF2-40B4-BE49-F238E27FC236}">
                    <a16:creationId xmlns:a16="http://schemas.microsoft.com/office/drawing/2014/main" id="{16E57C17-2274-4740-B61E-0EF5AF031E53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863987" y="2224238"/>
                <a:ext cx="381000" cy="552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rồi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1087930" y="1098347"/>
            <a:ext cx="3852467" cy="63024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5942088" y="1125628"/>
            <a:ext cx="4178595" cy="519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Chín vàng màu ước 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BẾ KIẾN QUỐC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4" y="609768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5" y="3064954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07" y="703476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28" y="3367032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380994" y="-19521"/>
            <a:ext cx="1152096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702" tIns="58352" rIns="116702" bIns="58352" rtlCol="0" anchor="ctr"/>
          <a:lstStyle/>
          <a:p>
            <a:pPr algn="ctr" defTabSz="1166815"/>
            <a:endParaRPr lang="en-US" sz="233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349367" y="14344"/>
            <a:ext cx="1152096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6702" tIns="58352" rIns="116702" bIns="58352" rtlCol="0" anchor="ctr"/>
          <a:lstStyle/>
          <a:p>
            <a:pPr algn="ctr" defTabSz="1166815"/>
            <a:endParaRPr lang="en-US" sz="233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156" y="6680201"/>
            <a:ext cx="11385690" cy="177800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686" tIns="58344" rIns="116686" bIns="58344" spcCol="0" rtlCol="0" anchor="ctr"/>
          <a:lstStyle/>
          <a:p>
            <a:pPr algn="ctr" defTabSz="1166815"/>
            <a:endParaRPr lang="en-US" sz="233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46739" y="2154189"/>
            <a:ext cx="8672823" cy="130019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572" tIns="33286" rIns="66572" bIns="33286" spcCol="0"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572" tIns="33286" rIns="66572" bIns="33286" spcCol="0"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6572" tIns="33286" rIns="66572" bIns="33286" spcCol="0"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69813" y="2097394"/>
            <a:ext cx="1235607" cy="1323110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18192" y="-1131658"/>
            <a:ext cx="307507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166815"/>
              <a:endParaRPr lang="en-US" sz="233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490533" y="645195"/>
            <a:ext cx="8918790" cy="902209"/>
          </a:xfrm>
          <a:prstGeom prst="rect">
            <a:avLst/>
          </a:prstGeom>
          <a:noFill/>
        </p:spPr>
        <p:txBody>
          <a:bodyPr wrap="square" lIns="116686" tIns="58344" rIns="116686" bIns="58344" rtlCol="0">
            <a:spAutoFit/>
          </a:bodyPr>
          <a:lstStyle/>
          <a:p>
            <a:pPr algn="ctr" defTabSz="1166815"/>
            <a:r>
              <a:rPr lang="en-US" sz="509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51964" y="2168220"/>
            <a:ext cx="1233450" cy="1215949"/>
          </a:xfrm>
          <a:prstGeom prst="rect">
            <a:avLst/>
          </a:prstGeom>
          <a:noFill/>
        </p:spPr>
        <p:txBody>
          <a:bodyPr wrap="square" lIns="116686" tIns="58344" rIns="116686" bIns="58344" rtlCol="0">
            <a:spAutoFit/>
          </a:bodyPr>
          <a:lstStyle/>
          <a:p>
            <a:pPr algn="ctr" defTabSz="1166815"/>
            <a:r>
              <a:rPr lang="en-US" sz="3568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568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1166815"/>
            <a:r>
              <a:rPr lang="en-US" sz="3568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tangle 10"/>
          <p:cNvSpPr/>
          <p:nvPr/>
        </p:nvSpPr>
        <p:spPr>
          <a:xfrm>
            <a:off x="2933437" y="2403206"/>
            <a:ext cx="6609478" cy="55028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758" tIns="44379" rIns="88758" bIns="44379" spcCol="0" rtlCol="0" anchor="ctr"/>
          <a:lstStyle/>
          <a:p>
            <a:pPr algn="ctr" defTabSz="1166815"/>
            <a:r>
              <a:rPr lang="en-US" sz="4805" b="1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805" b="1" dirty="0"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0"/>
          <p:cNvSpPr/>
          <p:nvPr/>
        </p:nvSpPr>
        <p:spPr>
          <a:xfrm>
            <a:off x="7223599" y="5894034"/>
            <a:ext cx="4168201" cy="55028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758" tIns="44379" rIns="88758" bIns="44379" spcCol="0" rtlCol="0" anchor="ctr"/>
          <a:lstStyle/>
          <a:p>
            <a:pPr algn="ctr" defTabSz="1166815"/>
            <a:r>
              <a:rPr lang="en-US" sz="3495" b="1">
                <a:solidFill>
                  <a:srgbClr val="4F81BD">
                    <a:lumMod val="5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Trang 13</a:t>
            </a:r>
            <a:endParaRPr lang="en-US" sz="3495" b="1" dirty="0">
              <a:solidFill>
                <a:srgbClr val="4F81BD">
                  <a:lumMod val="5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0639" y="3983375"/>
            <a:ext cx="7934074" cy="823726"/>
          </a:xfrm>
          <a:prstGeom prst="rect">
            <a:avLst/>
          </a:prstGeom>
          <a:noFill/>
        </p:spPr>
        <p:txBody>
          <a:bodyPr wrap="square" lIns="116686" tIns="58344" rIns="116686" bIns="58344" rtlCol="0">
            <a:spAutoFit/>
          </a:bodyPr>
          <a:lstStyle/>
          <a:p>
            <a:pPr algn="ctr" defTabSz="1166815"/>
            <a:r>
              <a:rPr lang="en-US" sz="4587" b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Ngày hôm qua đâu rồi?</a:t>
            </a:r>
            <a:endParaRPr lang="en-US" sz="4587" b="1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765B66B5-E917-1FD7-5A7A-4D912C8FDF9F}"/>
              </a:ext>
            </a:extLst>
          </p:cNvPr>
          <p:cNvSpPr txBox="1"/>
          <p:nvPr/>
        </p:nvSpPr>
        <p:spPr>
          <a:xfrm>
            <a:off x="-1705" y="313632"/>
            <a:ext cx="2478468" cy="716993"/>
          </a:xfrm>
          <a:prstGeom prst="rect">
            <a:avLst/>
          </a:prstGeom>
          <a:noFill/>
        </p:spPr>
        <p:txBody>
          <a:bodyPr wrap="square" lIns="118302" tIns="59151" rIns="118302" bIns="59151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4801"/>
            <a:r>
              <a:rPr lang="en-US" sz="3883" b="1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883" b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endParaRPr lang="en-US" sz="3883" b="1" dirty="0">
              <a:solidFill>
                <a:srgbClr val="00B0F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273102" y="387588"/>
            <a:ext cx="1201673" cy="1174624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24316" y="3618"/>
            <a:ext cx="1376782" cy="1347582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  <a:solidFill>
            <a:schemeClr val="bg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334461" y="943551"/>
            <a:ext cx="9571507" cy="1798189"/>
            <a:chOff x="109982" y="1993081"/>
            <a:chExt cx="2192107" cy="2109019"/>
          </a:xfrm>
          <a:solidFill>
            <a:schemeClr val="bg1"/>
          </a:solidFill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09982" y="1993081"/>
              <a:ext cx="2109019" cy="2109019"/>
            </a:xfrm>
            <a:prstGeom prst="hexagon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517559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2. Theo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bố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ngày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hôm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qua ở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đâu</a:t>
              </a:r>
              <a:r>
                <a:rPr lang="en-US" altLang="zh-CN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393979" y="4250883"/>
            <a:ext cx="935377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bố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nhỏ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còn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841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nhỏ hỏi “Ngày hôm qua đâu rồi?”.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473209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Cành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hoa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lúa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vở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16907" y="5517270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Dặn bạn nhỏ học hành chăm chỉ.</a:t>
            </a: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1678142"/>
            <a:chOff x="2470108" y="2002067"/>
            <a:chExt cx="8485044" cy="1678142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16781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Dựa vào tranh minh họa bài đọc, tìm những từ ngữ chỉ người, chỉ vật.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Đọc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sp>
        <p:nvSpPr>
          <p:cNvPr id="17" name="137">
            <a:extLst>
              <a:ext uri="{FF2B5EF4-FFF2-40B4-BE49-F238E27FC236}">
                <a16:creationId xmlns:a16="http://schemas.microsoft.com/office/drawing/2014/main" id="{BF909960-8CBD-47FE-BE43-514C00E744FB}"/>
              </a:ext>
            </a:extLst>
          </p:cNvPr>
          <p:cNvSpPr txBox="1"/>
          <p:nvPr/>
        </p:nvSpPr>
        <p:spPr>
          <a:xfrm>
            <a:off x="1281929" y="1864980"/>
            <a:ext cx="1051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mẹ</a:t>
            </a:r>
          </a:p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cánh đồng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371574" y="3584135"/>
            <a:ext cx="10511773" cy="949308"/>
            <a:chOff x="2470108" y="2002067"/>
            <a:chExt cx="8485044" cy="1678142"/>
          </a:xfrm>
        </p:grpSpPr>
        <p:sp>
          <p:nvSpPr>
            <p:cNvPr id="20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1678142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21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Đặt 2 câu với từ ngữ tìm được ở bài tập 1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137">
            <a:extLst>
              <a:ext uri="{FF2B5EF4-FFF2-40B4-BE49-F238E27FC236}">
                <a16:creationId xmlns:a16="http://schemas.microsoft.com/office/drawing/2014/main" id="{BF909960-8CBD-47FE-BE43-514C00E744FB}"/>
              </a:ext>
            </a:extLst>
          </p:cNvPr>
          <p:cNvSpPr txBox="1"/>
          <p:nvPr/>
        </p:nvSpPr>
        <p:spPr>
          <a:xfrm>
            <a:off x="1416400" y="4653001"/>
            <a:ext cx="1051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 Cánh đồng rộng mênh mông.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31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2D6318F9-3D4F-9242-C912-AF50CC96C38D}"/>
              </a:ext>
            </a:extLst>
          </p:cNvPr>
          <p:cNvGrpSpPr/>
          <p:nvPr/>
        </p:nvGrpSpPr>
        <p:grpSpPr>
          <a:xfrm>
            <a:off x="3238422" y="1328503"/>
            <a:ext cx="7946649" cy="3910203"/>
            <a:chOff x="4959019" y="1786754"/>
            <a:chExt cx="3461490" cy="3050495"/>
          </a:xfrm>
          <a:solidFill>
            <a:srgbClr val="8386B1"/>
          </a:solidFill>
        </p:grpSpPr>
        <p:sp>
          <p:nvSpPr>
            <p:cNvPr id="4" name="圆角矩形 52">
              <a:extLst>
                <a:ext uri="{FF2B5EF4-FFF2-40B4-BE49-F238E27FC236}">
                  <a16:creationId xmlns:a16="http://schemas.microsoft.com/office/drawing/2014/main" id="{1C631C53-2262-9223-B0BA-58DFCA5C9973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椭圆 24">
              <a:extLst>
                <a:ext uri="{FF2B5EF4-FFF2-40B4-BE49-F238E27FC236}">
                  <a16:creationId xmlns:a16="http://schemas.microsoft.com/office/drawing/2014/main" id="{546D76CD-083C-82F4-5156-3EC7B7EFBE70}"/>
                </a:ext>
              </a:extLst>
            </p:cNvPr>
            <p:cNvSpPr/>
            <p:nvPr/>
          </p:nvSpPr>
          <p:spPr>
            <a:xfrm>
              <a:off x="4959019" y="1786754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" name="文本框 25">
              <a:extLst>
                <a:ext uri="{FF2B5EF4-FFF2-40B4-BE49-F238E27FC236}">
                  <a16:creationId xmlns:a16="http://schemas.microsoft.com/office/drawing/2014/main" id="{3A18BE0E-0B2F-6A0B-EEDF-4374D72D169A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tiếng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nhịp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" name="圆角矩形 52">
              <a:extLst>
                <a:ext uri="{FF2B5EF4-FFF2-40B4-BE49-F238E27FC236}">
                  <a16:creationId xmlns:a16="http://schemas.microsoft.com/office/drawing/2014/main" id="{B1219650-E38A-6F86-AE95-DE5E0BEAEBE3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椭圆 27">
              <a:extLst>
                <a:ext uri="{FF2B5EF4-FFF2-40B4-BE49-F238E27FC236}">
                  <a16:creationId xmlns:a16="http://schemas.microsoft.com/office/drawing/2014/main" id="{0D2B7981-0172-C501-4A6F-11EAD7B64F9A}"/>
                </a:ext>
              </a:extLst>
            </p:cNvPr>
            <p:cNvSpPr/>
            <p:nvPr/>
          </p:nvSpPr>
          <p:spPr>
            <a:xfrm>
              <a:off x="4973536" y="2731760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" name="文本框 28">
              <a:extLst>
                <a:ext uri="{FF2B5EF4-FFF2-40B4-BE49-F238E27FC236}">
                  <a16:creationId xmlns:a16="http://schemas.microsoft.com/office/drawing/2014/main" id="{2AE4ED73-0F21-8DA9-0829-4603C15A2CE4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4055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 lời được các câu hỏi của bài.</a:t>
              </a:r>
            </a:p>
          </p:txBody>
        </p:sp>
        <p:sp>
          <p:nvSpPr>
            <p:cNvPr id="10" name="圆角矩形 52">
              <a:extLst>
                <a:ext uri="{FF2B5EF4-FFF2-40B4-BE49-F238E27FC236}">
                  <a16:creationId xmlns:a16="http://schemas.microsoft.com/office/drawing/2014/main" id="{9C8C0A34-4E0F-8E6C-368D-7D1B81C48B0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椭圆 30">
              <a:extLst>
                <a:ext uri="{FF2B5EF4-FFF2-40B4-BE49-F238E27FC236}">
                  <a16:creationId xmlns:a16="http://schemas.microsoft.com/office/drawing/2014/main" id="{66A1D39B-233F-FA0B-7DC4-35A4F48B804F}"/>
                </a:ext>
              </a:extLst>
            </p:cNvPr>
            <p:cNvSpPr/>
            <p:nvPr/>
          </p:nvSpPr>
          <p:spPr>
            <a:xfrm>
              <a:off x="4973536" y="3740461"/>
              <a:ext cx="344627" cy="54948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文本框 31">
              <a:extLst>
                <a:ext uri="{FF2B5EF4-FFF2-40B4-BE49-F238E27FC236}">
                  <a16:creationId xmlns:a16="http://schemas.microsoft.com/office/drawing/2014/main" id="{59BD0BD8-FC80-3659-43FF-29D6585ED4E4}"/>
                </a:ext>
              </a:extLst>
            </p:cNvPr>
            <p:cNvSpPr txBox="1"/>
            <p:nvPr/>
          </p:nvSpPr>
          <p:spPr>
            <a:xfrm>
              <a:off x="5468662" y="3712343"/>
              <a:ext cx="2902485" cy="1124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E9FE3E-A765-A808-25AB-5F4F8C155139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5118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766"/>
            <a:ext cx="12192000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012079" y="2338244"/>
            <a:ext cx="8342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192523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9454" y="1843385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6A594-5985-8118-699A-F71FDCFF72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360280" y="2411810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A2C61-FC04-F0C8-19B6-35F3DE8E74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389627" y="2463770"/>
            <a:ext cx="438150" cy="22764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315539" y="2822720"/>
            <a:ext cx="4894435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8" y="1276351"/>
            <a:ext cx="4682763" cy="1341211"/>
          </a:xfrm>
          <a:prstGeom prst="wedgeRoundRectCallout">
            <a:avLst>
              <a:gd name="adj1" fmla="val -76540"/>
              <a:gd name="adj2" fmla="val -51173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4">
              <a:lumMod val="20000"/>
              <a:lumOff val="80000"/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162590" y="344353"/>
            <a:ext cx="4894435" cy="726840"/>
          </a:xfrm>
          <a:prstGeom prst="wedgeRoundRectCallout">
            <a:avLst>
              <a:gd name="adj1" fmla="val -79460"/>
              <a:gd name="adj2" fmla="val 404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2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23060" y="3921781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40E08-D1F1-8CF4-0E82-F03100EB6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465607" y="2396097"/>
            <a:ext cx="438150" cy="2276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6"/>
            <a:ext cx="1196895" cy="1570675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1" y="2209366"/>
            <a:ext cx="1958679" cy="3170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21464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67833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loáng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850512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A                      B                       C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206415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chạp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558514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sẽ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95853" y="3159752"/>
            <a:ext cx="5246804" cy="5847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bẩn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thỉu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77467" y="146032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1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1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2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2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5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25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build="allAtOnce"/>
      <p:bldP spid="45" grpId="0" animBg="1"/>
      <p:bldP spid="81" grpId="0" build="allAtOnce"/>
      <p:bldP spid="82" grpId="0" build="allAtOnce"/>
      <p:bldP spid="83" grpId="0" build="allAtOnce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83" y="2841837"/>
            <a:ext cx="1196895" cy="9272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2DD676-D167-4D71-96EB-DF0C753C538A}"/>
              </a:ext>
            </a:extLst>
          </p:cNvPr>
          <p:cNvGrpSpPr/>
          <p:nvPr/>
        </p:nvGrpSpPr>
        <p:grpSpPr>
          <a:xfrm>
            <a:off x="155798" y="330406"/>
            <a:ext cx="2235128" cy="3750587"/>
            <a:chOff x="1178482" y="330406"/>
            <a:chExt cx="2235128" cy="37505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601" y="330406"/>
              <a:ext cx="1661009" cy="32361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8482" y="2209366"/>
              <a:ext cx="1958679" cy="18716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405209"/>
              <a:ext cx="1060934" cy="1267227"/>
            </a:xfrm>
            <a:prstGeom prst="rect">
              <a:avLst/>
            </a:prstGeom>
          </p:spPr>
        </p:pic>
      </p:grpSp>
      <p:sp>
        <p:nvSpPr>
          <p:cNvPr id="45" name="Rounded Rectangular Callout 44"/>
          <p:cNvSpPr/>
          <p:nvPr/>
        </p:nvSpPr>
        <p:spPr>
          <a:xfrm>
            <a:off x="2261910" y="401114"/>
            <a:ext cx="948850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Nhớ lại bài Tôi là học sinh lớp 2, điền vào chỗ trống: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DE3DA-6722-456B-A05E-6065F8354E8A}"/>
              </a:ext>
            </a:extLst>
          </p:cNvPr>
          <p:cNvGrpSpPr/>
          <p:nvPr/>
        </p:nvGrpSpPr>
        <p:grpSpPr>
          <a:xfrm>
            <a:off x="2114477" y="3730452"/>
            <a:ext cx="9570258" cy="3201992"/>
            <a:chOff x="2114477" y="3934996"/>
            <a:chExt cx="9570258" cy="32019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153" y="4478983"/>
              <a:ext cx="1249999" cy="133620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53" y="4517083"/>
              <a:ext cx="1249999" cy="13362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491" y="4478983"/>
              <a:ext cx="1249999" cy="133620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762" y="4544915"/>
              <a:ext cx="1249999" cy="1336206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2196229" y="6313424"/>
              <a:ext cx="9488506" cy="8235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  A                       B                      C                      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298EDC-B12B-4FBC-AD83-5F768050D0BE}"/>
                </a:ext>
              </a:extLst>
            </p:cNvPr>
            <p:cNvGrpSpPr/>
            <p:nvPr/>
          </p:nvGrpSpPr>
          <p:grpSpPr>
            <a:xfrm>
              <a:off x="2114477" y="3934996"/>
              <a:ext cx="8361475" cy="2745480"/>
              <a:chOff x="2090739" y="3945563"/>
              <a:chExt cx="8361475" cy="27454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4880" y="4428248"/>
                <a:ext cx="1580783" cy="1435608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467" y="4392304"/>
                <a:ext cx="1580782" cy="1435608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739" y="4385097"/>
                <a:ext cx="1581495" cy="1436256"/>
              </a:xfrm>
              <a:prstGeom prst="rect">
                <a:avLst/>
              </a:prstGeom>
            </p:spPr>
          </p:pic>
          <p:sp>
            <p:nvSpPr>
              <p:cNvPr id="77" name="Sun 76"/>
              <p:cNvSpPr/>
              <p:nvPr/>
            </p:nvSpPr>
            <p:spPr>
              <a:xfrm>
                <a:off x="8289721" y="3945563"/>
                <a:ext cx="2162493" cy="2083116"/>
              </a:xfrm>
              <a:prstGeom prst="su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4393" y="4332085"/>
                <a:ext cx="1073146" cy="131007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8864974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6643365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4408165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4611">
                <a:off x="2252703" y="5417842"/>
                <a:ext cx="850901" cy="1273201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3218655" y="5479735"/>
                <a:ext cx="823031" cy="61253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5363181" y="5400358"/>
                <a:ext cx="823031" cy="61253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01" b="49505" l="10370" r="90370">
                            <a14:backgroundMark x1="38519" y1="48020" x2="42963" y2="470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261"/>
              <a:stretch/>
            </p:blipFill>
            <p:spPr>
              <a:xfrm rot="3519568">
                <a:off x="7569561" y="5440387"/>
                <a:ext cx="823031" cy="612530"/>
              </a:xfrm>
              <a:prstGeom prst="rect">
                <a:avLst/>
              </a:prstGeom>
            </p:spPr>
          </p:pic>
        </p:grpSp>
      </p:grpSp>
      <p:sp>
        <p:nvSpPr>
          <p:cNvPr id="29" name="Rectangle 28"/>
          <p:cNvSpPr/>
          <p:nvPr/>
        </p:nvSpPr>
        <p:spPr>
          <a:xfrm>
            <a:off x="5092443" y="1600181"/>
            <a:ext cx="2773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khối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92443" y="2094325"/>
            <a:ext cx="2571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92443" y="2630673"/>
            <a:ext cx="24591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21141" y="3134958"/>
            <a:ext cx="183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25479" y="3138829"/>
            <a:ext cx="1837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6C33A-8DE5-5746-60FC-31D72A33A6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9465607" y="2396097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9" grpId="0" build="allAtOnce"/>
      <p:bldP spid="31" grpId="0" build="allAtOnce"/>
      <p:bldP spid="32" grpId="0" build="allAtOnce"/>
      <p:bldP spid="34" grpId="0" build="allAtOnce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2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chậm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458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2848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nhẹn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2364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chỉ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463262" y="1886597"/>
            <a:ext cx="45865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FDA948-ADBD-FB5E-9D68-51ED563921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9324756" y="2391825"/>
            <a:ext cx="4381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50"/>
                            </p:stCondLst>
                            <p:childTnLst>
                              <p:par>
                                <p:cTn id="1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25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250"/>
                            </p:stCondLst>
                            <p:childTnLst>
                              <p:par>
                                <p:cTn id="2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25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  <p:bldP spid="34" grpId="0" build="allAtOnce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68" y="879325"/>
            <a:ext cx="8953500" cy="149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937</Words>
  <Application>Microsoft Office PowerPoint</Application>
  <PresentationFormat>Widescreen</PresentationFormat>
  <Paragraphs>200</Paragraphs>
  <Slides>23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Arial-Rounded</vt:lpstr>
      <vt:lpstr>Arial-Rounded</vt:lpstr>
      <vt:lpstr>Calibri</vt:lpstr>
      <vt:lpstr>Calibri Light</vt:lpstr>
      <vt:lpstr>Franklin Gothic Book</vt:lpstr>
      <vt:lpstr>Times New Roman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Hanh Tham</cp:lastModifiedBy>
  <cp:revision>64</cp:revision>
  <dcterms:created xsi:type="dcterms:W3CDTF">2021-05-21T10:43:38Z</dcterms:created>
  <dcterms:modified xsi:type="dcterms:W3CDTF">2024-09-14T14:49:31Z</dcterms:modified>
</cp:coreProperties>
</file>