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Lst>
  <p:notesMasterIdLst>
    <p:notesMasterId r:id="rId16"/>
  </p:notesMasterIdLst>
  <p:sldIdLst>
    <p:sldId id="318" r:id="rId4"/>
    <p:sldId id="2007577159" r:id="rId5"/>
    <p:sldId id="2007577154" r:id="rId6"/>
    <p:sldId id="2007577137" r:id="rId7"/>
    <p:sldId id="319" r:id="rId8"/>
    <p:sldId id="2007577157" r:id="rId9"/>
    <p:sldId id="2007577156" r:id="rId10"/>
    <p:sldId id="2007577113" r:id="rId11"/>
    <p:sldId id="2007577158" r:id="rId12"/>
    <p:sldId id="2007577160" r:id="rId13"/>
    <p:sldId id="264" r:id="rId14"/>
    <p:sldId id="29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A4E18CA-1C23-4757-BB8D-16D3827D5CA3}">
          <p14:sldIdLst>
            <p14:sldId id="318"/>
            <p14:sldId id="2007577159"/>
          </p14:sldIdLst>
        </p14:section>
        <p14:section name="Untitled Section" id="{A3F6A8B3-7517-46A7-9370-E1EEAFC9E2F9}">
          <p14:sldIdLst>
            <p14:sldId id="2007577154"/>
            <p14:sldId id="2007577137"/>
            <p14:sldId id="319"/>
            <p14:sldId id="2007577157"/>
            <p14:sldId id="2007577156"/>
            <p14:sldId id="2007577113"/>
            <p14:sldId id="2007577158"/>
            <p14:sldId id="2007577160"/>
            <p14:sldId id="264"/>
            <p14:sldId id="29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24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20B2F5-7ED8-4FD7-87DC-094EAAA72142}" type="datetimeFigureOut">
              <a:rPr lang="en-US" smtClean="0"/>
              <a:t>3/16/2024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D16CC-F2BE-472F-86BD-0163C9D557AB}" type="slidenum">
              <a:rPr lang="en-US" smtClean="0"/>
              <a:t>‹#›</a:t>
            </a:fld>
            <a:endParaRPr lang="en-US"/>
          </a:p>
        </p:txBody>
      </p:sp>
    </p:spTree>
    <p:extLst>
      <p:ext uri="{BB962C8B-B14F-4D97-AF65-F5344CB8AC3E}">
        <p14:creationId xmlns:p14="http://schemas.microsoft.com/office/powerpoint/2010/main" val="1373996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1</a:t>
            </a:fld>
            <a:endParaRPr lang="zh-CN" altLang="en-US"/>
          </a:p>
        </p:txBody>
      </p:sp>
    </p:spTree>
    <p:extLst>
      <p:ext uri="{BB962C8B-B14F-4D97-AF65-F5344CB8AC3E}">
        <p14:creationId xmlns:p14="http://schemas.microsoft.com/office/powerpoint/2010/main" val="2468079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7924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71773-5A0B-472D-BACC-ADA20FE383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66690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12</a:t>
            </a:fld>
            <a:endParaRPr lang="zh-CN" altLang="en-US"/>
          </a:p>
        </p:txBody>
      </p:sp>
    </p:spTree>
    <p:extLst>
      <p:ext uri="{BB962C8B-B14F-4D97-AF65-F5344CB8AC3E}">
        <p14:creationId xmlns:p14="http://schemas.microsoft.com/office/powerpoint/2010/main" val="1700155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fld id="{F86BAB08-D03A-4FEF-8092-001CB785BBAB}" type="datetimeFigureOut">
              <a:rPr lang="zh-CN" altLang="en-US" smtClean="0"/>
              <a:t>2024/3/16</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289551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fld id="{F86BAB08-D03A-4FEF-8092-001CB785BBAB}" type="datetimeFigureOut">
              <a:rPr lang="zh-CN" altLang="en-US" smtClean="0"/>
              <a:t>2024/3/16</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06928811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fld id="{F86BAB08-D03A-4FEF-8092-001CB785BBAB}" type="datetimeFigureOut">
              <a:rPr lang="zh-CN" altLang="en-US" smtClean="0"/>
              <a:t>2024/3/16</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9031814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2024/3/16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8239132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2024/3/16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9665744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2024/3/16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40414775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2024/3/16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857318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B7FB242-887E-4FBD-BBF2-BE5F9D1D0288}" type="datetimeFigureOut">
              <a:rPr lang="zh-CN" altLang="en-US" smtClean="0"/>
              <a:t>2024/3/16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7540424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B7FB242-887E-4FBD-BBF2-BE5F9D1D0288}" type="datetimeFigureOut">
              <a:rPr lang="zh-CN" altLang="en-US" smtClean="0"/>
              <a:t>2024/3/16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4206584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B7FB242-887E-4FBD-BBF2-BE5F9D1D0288}" type="datetimeFigureOut">
              <a:rPr lang="zh-CN" altLang="en-US" smtClean="0"/>
              <a:t>2024/3/16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2668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2024/3/16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24169796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t>2024/3/16</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8887786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2024/3/16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48776432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2024/3/16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19397077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2024/3/16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6221087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03705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solidFill>
                  <a:prstClr val="black">
                    <a:tint val="75000"/>
                  </a:prstClr>
                </a:solidFill>
              </a:rPr>
              <a:pPr/>
              <a:t>3/16/2024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CEE447-4DD9-425C-BEC0-5EA12C7BC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58207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solidFill>
                  <a:prstClr val="black">
                    <a:tint val="75000"/>
                  </a:prstClr>
                </a:solidFill>
              </a:rPr>
              <a:pPr/>
              <a:t>3/16/2024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CEE447-4DD9-425C-BEC0-5EA12C7BC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5483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solidFill>
                  <a:prstClr val="black">
                    <a:tint val="75000"/>
                  </a:prstClr>
                </a:solidFill>
              </a:rPr>
              <a:pPr/>
              <a:t>3/16/2024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CEE447-4DD9-425C-BEC0-5EA12C7BC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9816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solidFill>
                  <a:prstClr val="black">
                    <a:tint val="75000"/>
                  </a:prstClr>
                </a:solidFill>
              </a:rPr>
              <a:pPr/>
              <a:t>3/16/2024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CEE447-4DD9-425C-BEC0-5EA12C7BC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0269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solidFill>
                  <a:prstClr val="black">
                    <a:tint val="75000"/>
                  </a:prstClr>
                </a:solidFill>
              </a:rPr>
              <a:pPr/>
              <a:t>3/16/2024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CCEE447-4DD9-425C-BEC0-5EA12C7BC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73477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solidFill>
                  <a:prstClr val="black">
                    <a:tint val="75000"/>
                  </a:prstClr>
                </a:solidFill>
              </a:rPr>
              <a:pPr/>
              <a:t>3/16/2024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CCEE447-4DD9-425C-BEC0-5EA12C7BC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881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fld id="{F86BAB08-D03A-4FEF-8092-001CB785BBAB}" type="datetimeFigureOut">
              <a:rPr lang="zh-CN" altLang="en-US" smtClean="0"/>
              <a:t>2024/3/16</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712826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solidFill>
                  <a:prstClr val="black">
                    <a:tint val="75000"/>
                  </a:prstClr>
                </a:solidFill>
              </a:rPr>
              <a:pPr/>
              <a:t>3/16/2024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CCEE447-4DD9-425C-BEC0-5EA12C7BC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73345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solidFill>
                  <a:prstClr val="black">
                    <a:tint val="75000"/>
                  </a:prstClr>
                </a:solidFill>
              </a:rPr>
              <a:pPr/>
              <a:t>3/16/2024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CEE447-4DD9-425C-BEC0-5EA12C7BC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36397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solidFill>
                  <a:prstClr val="black">
                    <a:tint val="75000"/>
                  </a:prstClr>
                </a:solidFill>
              </a:rPr>
              <a:pPr/>
              <a:t>3/16/2024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CEE447-4DD9-425C-BEC0-5EA12C7BC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6828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solidFill>
                  <a:prstClr val="black">
                    <a:tint val="75000"/>
                  </a:prstClr>
                </a:solidFill>
              </a:rPr>
              <a:pPr/>
              <a:t>3/16/2024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CEE447-4DD9-425C-BEC0-5EA12C7BC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09429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solidFill>
                  <a:prstClr val="black">
                    <a:tint val="75000"/>
                  </a:prstClr>
                </a:solidFill>
              </a:rPr>
              <a:pPr/>
              <a:t>3/16/2024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CEE447-4DD9-425C-BEC0-5EA12C7BC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28433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345392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84924944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fld id="{F86BAB08-D03A-4FEF-8092-001CB785BBAB}" type="datetimeFigureOut">
              <a:rPr lang="zh-CN" altLang="en-US" smtClean="0"/>
              <a:t>2024/3/16</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8868839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fld id="{F86BAB08-D03A-4FEF-8092-001CB785BBAB}" type="datetimeFigureOut">
              <a:rPr lang="zh-CN" altLang="en-US" smtClean="0"/>
              <a:t>2024/3/16</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773758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fld id="{F86BAB08-D03A-4FEF-8092-001CB785BBAB}" type="datetimeFigureOut">
              <a:rPr lang="zh-CN" altLang="en-US" smtClean="0"/>
              <a:t>2024/3/16</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9739626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2024/3/16</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7917237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fld id="{F86BAB08-D03A-4FEF-8092-001CB785BBAB}" type="datetimeFigureOut">
              <a:rPr lang="zh-CN" altLang="en-US" smtClean="0"/>
              <a:t>2024/3/16</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38860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fld id="{F86BAB08-D03A-4FEF-8092-001CB785BBAB}" type="datetimeFigureOut">
              <a:rPr lang="zh-CN" altLang="en-US" smtClean="0"/>
              <a:t>2024/3/16</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799488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2024/3/16</a:t>
            </a:fld>
            <a:endParaRPr lang="zh-CN" altLang="en-US"/>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
        <p:nvSpPr>
          <p:cNvPr id="7" name="Rectangle 6">
            <a:extLst>
              <a:ext uri="{FF2B5EF4-FFF2-40B4-BE49-F238E27FC236}">
                <a16:creationId xmlns:a16="http://schemas.microsoft.com/office/drawing/2014/main" id="{021BE73F-70CA-4081-81F5-EEAF53069118}"/>
              </a:ext>
            </a:extLst>
          </p:cNvPr>
          <p:cNvSpPr/>
          <p:nvPr userDrawn="1"/>
        </p:nvSpPr>
        <p:spPr>
          <a:xfrm>
            <a:off x="10311357" y="8252"/>
            <a:ext cx="1675459" cy="276999"/>
          </a:xfrm>
          <a:prstGeom prst="rect">
            <a:avLst/>
          </a:prstGeom>
        </p:spPr>
        <p:txBody>
          <a:bodyPr wrap="none">
            <a:spAutoFit/>
          </a:bodyPr>
          <a:lstStyle/>
          <a:p>
            <a:r>
              <a:rPr lang="en-US" sz="1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Design by: </a:t>
            </a:r>
            <a:r>
              <a:rPr lang="en-US" sz="1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Hương</a:t>
            </a:r>
            <a:r>
              <a:rPr lang="en-US" sz="1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1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Thảo</a:t>
            </a:r>
            <a:endParaRPr lang="x-none" sz="1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08953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B7FB242-887E-4FBD-BBF2-BE5F9D1D0288}" type="datetimeFigureOut">
              <a:rPr lang="zh-CN" altLang="en-US" smtClean="0"/>
              <a:t>2024/3/16</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3427790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ctr" defTabSz="1219170" rtl="0" eaLnBrk="1" latinLnBrk="0" hangingPunct="1">
        <a:spcBef>
          <a:spcPct val="0"/>
        </a:spcBef>
        <a:buNone/>
        <a:defRPr sz="5867" b="0" i="0" u="none"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b="0" i="0" u="none"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solidFill>
                  <a:prstClr val="black">
                    <a:tint val="75000"/>
                  </a:prstClr>
                </a:solidFill>
              </a:rPr>
              <a:pPr/>
              <a:t>3/16/2024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solidFill>
                  <a:prstClr val="black">
                    <a:tint val="75000"/>
                  </a:prstClr>
                </a:solidFill>
              </a:rPr>
              <a:pPr/>
              <a:t>‹#›</a:t>
            </a:fld>
            <a:endParaRPr lang="en-US">
              <a:solidFill>
                <a:prstClr val="black">
                  <a:tint val="75000"/>
                </a:prstClr>
              </a:solidFill>
            </a:endParaRPr>
          </a:p>
        </p:txBody>
      </p:sp>
      <p:sp>
        <p:nvSpPr>
          <p:cNvPr id="7" name="灯片编号占位符 3">
            <a:extLst>
              <a:ext uri="{FF2B5EF4-FFF2-40B4-BE49-F238E27FC236}">
                <a16:creationId xmlns:a16="http://schemas.microsoft.com/office/drawing/2014/main" id="{099ACD75-3E37-43B8-BE5F-B9F086C8C167}"/>
              </a:ext>
            </a:extLst>
          </p:cNvPr>
          <p:cNvSpPr txBox="1">
            <a:spLocks/>
          </p:cNvSpPr>
          <p:nvPr userDrawn="1"/>
        </p:nvSpPr>
        <p:spPr>
          <a:xfrm>
            <a:off x="10325100" y="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dirty="0">
                <a:solidFill>
                  <a:prstClr val="black"/>
                </a:solidFill>
              </a:rPr>
              <a:t>Design by: </a:t>
            </a:r>
            <a:r>
              <a:rPr lang="en-US" altLang="zh-CN" sz="1200" dirty="0" err="1">
                <a:solidFill>
                  <a:prstClr val="black"/>
                </a:solidFill>
              </a:rPr>
              <a:t>Hương</a:t>
            </a:r>
            <a:r>
              <a:rPr lang="en-US" altLang="zh-CN" sz="1200" dirty="0">
                <a:solidFill>
                  <a:prstClr val="black"/>
                </a:solidFill>
              </a:rPr>
              <a:t> </a:t>
            </a:r>
            <a:r>
              <a:rPr lang="en-US" altLang="zh-CN" sz="1200" dirty="0" err="1">
                <a:solidFill>
                  <a:prstClr val="black"/>
                </a:solidFill>
              </a:rPr>
              <a:t>Thảo</a:t>
            </a:r>
            <a:endParaRPr lang="zh-CN" altLang="en-US" sz="1200" dirty="0">
              <a:solidFill>
                <a:prstClr val="black"/>
              </a:solidFill>
            </a:endParaRPr>
          </a:p>
        </p:txBody>
      </p:sp>
    </p:spTree>
    <p:extLst>
      <p:ext uri="{BB962C8B-B14F-4D97-AF65-F5344CB8AC3E}">
        <p14:creationId xmlns:p14="http://schemas.microsoft.com/office/powerpoint/2010/main" val="426693914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emf"/><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emf"/><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12.emf"/><Relationship Id="rId5" Type="http://schemas.openxmlformats.org/officeDocument/2006/relationships/image" Target="../media/image14.emf"/><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7.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66D3825-4332-4B7D-8C1A-56B25B40C2D9}"/>
              </a:ext>
            </a:extLst>
          </p:cNvPr>
          <p:cNvGrpSpPr/>
          <p:nvPr/>
        </p:nvGrpSpPr>
        <p:grpSpPr>
          <a:xfrm>
            <a:off x="0" y="0"/>
            <a:ext cx="12192000" cy="2067871"/>
            <a:chOff x="0" y="-127504"/>
            <a:chExt cx="12192000" cy="1361807"/>
          </a:xfrm>
        </p:grpSpPr>
        <p:sp>
          <p:nvSpPr>
            <p:cNvPr id="6" name="Rectangle: Top Corners Rounded 5">
              <a:extLst>
                <a:ext uri="{FF2B5EF4-FFF2-40B4-BE49-F238E27FC236}">
                  <a16:creationId xmlns:a16="http://schemas.microsoft.com/office/drawing/2014/main" id="{71214D57-23E5-48C7-A3A5-78A36B9CEB16}"/>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Top Corners Rounded 6">
              <a:extLst>
                <a:ext uri="{FF2B5EF4-FFF2-40B4-BE49-F238E27FC236}">
                  <a16:creationId xmlns:a16="http://schemas.microsoft.com/office/drawing/2014/main" id="{7E3EEB88-F142-4A0F-845C-8237F84C4BEA}"/>
                </a:ext>
              </a:extLst>
            </p:cNvPr>
            <p:cNvSpPr/>
            <p:nvPr/>
          </p:nvSpPr>
          <p:spPr>
            <a:xfrm rot="10800000">
              <a:off x="0" y="-127504"/>
              <a:ext cx="12192000" cy="1169581"/>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F158C314-3395-49B5-91FF-98CEF0A66F49}"/>
              </a:ext>
            </a:extLst>
          </p:cNvPr>
          <p:cNvPicPr>
            <a:picLocks noChangeAspect="1"/>
          </p:cNvPicPr>
          <p:nvPr/>
        </p:nvPicPr>
        <p:blipFill rotWithShape="1">
          <a:blip r:embed="rId3"/>
          <a:srcRect l="13119" t="21925" b="23627"/>
          <a:stretch/>
        </p:blipFill>
        <p:spPr>
          <a:xfrm>
            <a:off x="2640038" y="640394"/>
            <a:ext cx="8841358" cy="2122581"/>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grpSp>
        <p:nvGrpSpPr>
          <p:cNvPr id="9" name="Group 8">
            <a:extLst>
              <a:ext uri="{FF2B5EF4-FFF2-40B4-BE49-F238E27FC236}">
                <a16:creationId xmlns:a16="http://schemas.microsoft.com/office/drawing/2014/main" id="{6972E46D-801C-478B-84E2-279D597810AE}"/>
              </a:ext>
            </a:extLst>
          </p:cNvPr>
          <p:cNvGrpSpPr/>
          <p:nvPr/>
        </p:nvGrpSpPr>
        <p:grpSpPr>
          <a:xfrm>
            <a:off x="404014" y="588766"/>
            <a:ext cx="2236024" cy="3156219"/>
            <a:chOff x="299812" y="247841"/>
            <a:chExt cx="2236024" cy="2204862"/>
          </a:xfrm>
        </p:grpSpPr>
        <p:pic>
          <p:nvPicPr>
            <p:cNvPr id="12" name="Picture 11">
              <a:extLst>
                <a:ext uri="{FF2B5EF4-FFF2-40B4-BE49-F238E27FC236}">
                  <a16:creationId xmlns:a16="http://schemas.microsoft.com/office/drawing/2014/main" id="{BC413320-9252-47B5-B9DD-5B55D64D5FC3}"/>
                </a:ext>
              </a:extLst>
            </p:cNvPr>
            <p:cNvPicPr>
              <a:picLocks noChangeAspect="1"/>
            </p:cNvPicPr>
            <p:nvPr/>
          </p:nvPicPr>
          <p:blipFill rotWithShape="1">
            <a:blip r:embed="rId4"/>
            <a:srcRect r="32937"/>
            <a:stretch/>
          </p:blipFill>
          <p:spPr>
            <a:xfrm>
              <a:off x="299812" y="361594"/>
              <a:ext cx="2150557" cy="2091109"/>
            </a:xfrm>
            <a:prstGeom prst="rect">
              <a:avLst/>
            </a:prstGeom>
          </p:spPr>
        </p:pic>
        <p:pic>
          <p:nvPicPr>
            <p:cNvPr id="13" name="Picture 12">
              <a:extLst>
                <a:ext uri="{FF2B5EF4-FFF2-40B4-BE49-F238E27FC236}">
                  <a16:creationId xmlns:a16="http://schemas.microsoft.com/office/drawing/2014/main" id="{BE789AD6-AB81-402D-941C-26F77BF1A459}"/>
                </a:ext>
              </a:extLst>
            </p:cNvPr>
            <p:cNvPicPr>
              <a:picLocks noChangeAspect="1"/>
            </p:cNvPicPr>
            <p:nvPr/>
          </p:nvPicPr>
          <p:blipFill rotWithShape="1">
            <a:blip r:embed="rId5"/>
            <a:srcRect r="34344"/>
            <a:stretch/>
          </p:blipFill>
          <p:spPr>
            <a:xfrm>
              <a:off x="518441" y="247841"/>
              <a:ext cx="2017395" cy="2091109"/>
            </a:xfrm>
            <a:prstGeom prst="rect">
              <a:avLst/>
            </a:prstGeom>
          </p:spPr>
        </p:pic>
      </p:grpSp>
      <p:sp>
        <p:nvSpPr>
          <p:cNvPr id="14" name="Oval 13">
            <a:extLst>
              <a:ext uri="{FF2B5EF4-FFF2-40B4-BE49-F238E27FC236}">
                <a16:creationId xmlns:a16="http://schemas.microsoft.com/office/drawing/2014/main" id="{6EFF4F86-F9EB-41FA-B349-4013F6285245}"/>
              </a:ext>
            </a:extLst>
          </p:cNvPr>
          <p:cNvSpPr/>
          <p:nvPr/>
        </p:nvSpPr>
        <p:spPr>
          <a:xfrm>
            <a:off x="1688466" y="650863"/>
            <a:ext cx="2017395" cy="2017395"/>
          </a:xfrm>
          <a:prstGeom prst="ellipse">
            <a:avLst/>
          </a:prstGeom>
          <a:solidFill>
            <a:srgbClr val="29A8FF"/>
          </a:solidFill>
          <a:ln>
            <a:noFill/>
          </a:ln>
          <a:effectLst>
            <a:outerShdw blurRad="165100" dist="304800" dir="7920000" sx="99000" sy="99000" algn="ctr">
              <a:srgbClr val="29A8FF">
                <a:alpha val="42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文本框 22">
            <a:extLst>
              <a:ext uri="{FF2B5EF4-FFF2-40B4-BE49-F238E27FC236}">
                <a16:creationId xmlns:a16="http://schemas.microsoft.com/office/drawing/2014/main" id="{ADEBE5D5-D1F2-40FA-BDBF-9BDF6D13E5E5}"/>
              </a:ext>
            </a:extLst>
          </p:cNvPr>
          <p:cNvSpPr txBox="1"/>
          <p:nvPr/>
        </p:nvSpPr>
        <p:spPr>
          <a:xfrm>
            <a:off x="1922883" y="991151"/>
            <a:ext cx="1661103" cy="1569660"/>
          </a:xfrm>
          <a:prstGeom prst="rect">
            <a:avLst/>
          </a:prstGeom>
          <a:noFill/>
        </p:spPr>
        <p:txBody>
          <a:bodyPr wrap="square" rtlCol="0">
            <a:spAutoFit/>
          </a:bodyPr>
          <a:lstStyle/>
          <a:p>
            <a:pPr algn="ctr"/>
            <a:r>
              <a:rPr lang="en-US" altLang="zh-CN" sz="4800" b="1" dirty="0">
                <a:solidFill>
                  <a:schemeClr val="bg1"/>
                </a:solidFill>
                <a:effectLst/>
                <a:latin typeface="Arial Rounded MT Bold" panose="020F0704030504030204" pitchFamily="34" charset="0"/>
                <a:ea typeface="Arial-Rounded" panose="020B0500000000000000" pitchFamily="34" charset="0"/>
                <a:cs typeface="Arial-Rounded" panose="020B0500000000000000" pitchFamily="34" charset="0"/>
              </a:rPr>
              <a:t>Tuần</a:t>
            </a:r>
          </a:p>
          <a:p>
            <a:pPr algn="ctr"/>
            <a:r>
              <a:rPr lang="en-US" altLang="zh-CN" sz="4800" b="1" dirty="0">
                <a:solidFill>
                  <a:schemeClr val="bg1"/>
                </a:solidFill>
                <a:effectLst/>
                <a:latin typeface="Arial Rounded MT Bold" panose="020F0704030504030204" pitchFamily="34" charset="0"/>
                <a:ea typeface="Arial-Rounded" panose="020B0500000000000000" pitchFamily="34" charset="0"/>
                <a:cs typeface="Arial-Rounded" panose="020B0500000000000000" pitchFamily="34" charset="0"/>
              </a:rPr>
              <a:t>6</a:t>
            </a:r>
            <a:endParaRPr lang="zh-CN" altLang="en-US" sz="4800" b="1" dirty="0">
              <a:solidFill>
                <a:schemeClr val="bg1"/>
              </a:solidFill>
              <a:effectLst/>
              <a:latin typeface="Arial Rounded MT Bold" panose="020F0704030504030204" pitchFamily="34" charset="0"/>
              <a:ea typeface="Arial-Rounded" panose="020B0500000000000000" pitchFamily="34" charset="0"/>
              <a:cs typeface="Arial-Rounded" panose="020B0500000000000000" pitchFamily="34" charset="0"/>
            </a:endParaRPr>
          </a:p>
        </p:txBody>
      </p:sp>
      <p:sp>
        <p:nvSpPr>
          <p:cNvPr id="16" name="文本框 22">
            <a:extLst>
              <a:ext uri="{FF2B5EF4-FFF2-40B4-BE49-F238E27FC236}">
                <a16:creationId xmlns:a16="http://schemas.microsoft.com/office/drawing/2014/main" id="{0C9928D3-15CE-463A-8DD4-D2BDB8DB2C15}"/>
              </a:ext>
            </a:extLst>
          </p:cNvPr>
          <p:cNvSpPr txBox="1"/>
          <p:nvPr/>
        </p:nvSpPr>
        <p:spPr>
          <a:xfrm>
            <a:off x="5536387" y="1365944"/>
            <a:ext cx="1691401" cy="923330"/>
          </a:xfrm>
          <a:prstGeom prst="rect">
            <a:avLst/>
          </a:prstGeom>
          <a:noFill/>
        </p:spPr>
        <p:txBody>
          <a:bodyPr wrap="square" rtlCol="0">
            <a:spAutoFit/>
          </a:bodyPr>
          <a:lstStyle/>
          <a:p>
            <a:r>
              <a:rPr lang="en-US" altLang="zh-CN" sz="5400" dirty="0">
                <a:solidFill>
                  <a:srgbClr val="FF0000"/>
                </a:solidFill>
                <a:latin typeface="iCiel Cadena" panose="02000503000000020004" pitchFamily="2" charset="0"/>
                <a:ea typeface="思源黑体 CN Bold" panose="020B0800000000000000" pitchFamily="34" charset="-122"/>
              </a:rPr>
              <a:t>VIẾT</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sp>
        <p:nvSpPr>
          <p:cNvPr id="17" name="文本框 22">
            <a:extLst>
              <a:ext uri="{FF2B5EF4-FFF2-40B4-BE49-F238E27FC236}">
                <a16:creationId xmlns:a16="http://schemas.microsoft.com/office/drawing/2014/main" id="{EEC9C8C1-0C79-413E-BAA9-97ED57DE33F1}"/>
              </a:ext>
            </a:extLst>
          </p:cNvPr>
          <p:cNvSpPr txBox="1"/>
          <p:nvPr/>
        </p:nvSpPr>
        <p:spPr>
          <a:xfrm>
            <a:off x="0" y="3252035"/>
            <a:ext cx="12192000" cy="923330"/>
          </a:xfrm>
          <a:prstGeom prst="rect">
            <a:avLst/>
          </a:prstGeom>
          <a:noFill/>
        </p:spPr>
        <p:txBody>
          <a:bodyPr wrap="square" rtlCol="0">
            <a:spAutoFit/>
          </a:bodyPr>
          <a:lstStyle/>
          <a:p>
            <a:pPr algn="ctr"/>
            <a:r>
              <a:rPr lang="en-US" altLang="zh-CN" sz="5400" b="1" dirty="0">
                <a:solidFill>
                  <a:srgbClr val="FF0000"/>
                </a:solidFill>
                <a:latin typeface="Times New Roman" pitchFamily="18" charset="0"/>
                <a:ea typeface="思源黑体 CN Bold" panose="020B0800000000000000" pitchFamily="34" charset="-122"/>
                <a:cs typeface="Times New Roman" pitchFamily="18" charset="0"/>
              </a:rPr>
              <a:t>TIẾT 7 - 8</a:t>
            </a:r>
            <a:endParaRPr lang="zh-CN" altLang="en-US" sz="5400" b="1" dirty="0">
              <a:solidFill>
                <a:srgbClr val="FF0000"/>
              </a:solidFill>
              <a:latin typeface="Times New Roman" pitchFamily="18" charset="0"/>
              <a:ea typeface="思源黑体 CN Bold" panose="020B0800000000000000" pitchFamily="34" charset="-122"/>
              <a:cs typeface="Times New Roman" pitchFamily="18" charset="0"/>
            </a:endParaRPr>
          </a:p>
        </p:txBody>
      </p:sp>
      <p:pic>
        <p:nvPicPr>
          <p:cNvPr id="19" name="Picture 18">
            <a:extLst>
              <a:ext uri="{FF2B5EF4-FFF2-40B4-BE49-F238E27FC236}">
                <a16:creationId xmlns:a16="http://schemas.microsoft.com/office/drawing/2014/main" id="{4270BCF1-6167-44FF-9DE8-E1F136F334B6}"/>
              </a:ext>
            </a:extLst>
          </p:cNvPr>
          <p:cNvPicPr>
            <a:picLocks noChangeAspect="1"/>
          </p:cNvPicPr>
          <p:nvPr/>
        </p:nvPicPr>
        <p:blipFill rotWithShape="1">
          <a:blip r:embed="rId6">
            <a:duotone>
              <a:prstClr val="black"/>
              <a:schemeClr val="accent1">
                <a:tint val="45000"/>
                <a:satMod val="400000"/>
              </a:schemeClr>
            </a:duotone>
            <a:extLst>
              <a:ext uri="{BEBA8EAE-BF5A-486C-A8C5-ECC9F3942E4B}">
                <a14:imgProps xmlns:a14="http://schemas.microsoft.com/office/drawing/2010/main">
                  <a14:imgLayer r:embed="rId7">
                    <a14:imgEffect>
                      <a14:brightnessContrast bright="20000"/>
                    </a14:imgEffect>
                  </a14:imgLayer>
                </a14:imgProps>
              </a:ext>
            </a:extLst>
          </a:blip>
          <a:srcRect l="13436" r="12967"/>
          <a:stretch/>
        </p:blipFill>
        <p:spPr>
          <a:xfrm>
            <a:off x="0" y="6124685"/>
            <a:ext cx="12249151" cy="804742"/>
          </a:xfrm>
          <a:prstGeom prst="rect">
            <a:avLst/>
          </a:prstGeom>
        </p:spPr>
      </p:pic>
      <p:grpSp>
        <p:nvGrpSpPr>
          <p:cNvPr id="20" name="Group 19">
            <a:extLst>
              <a:ext uri="{FF2B5EF4-FFF2-40B4-BE49-F238E27FC236}">
                <a16:creationId xmlns:a16="http://schemas.microsoft.com/office/drawing/2014/main" id="{466D3825-4332-4B7D-8C1A-56B25B40C2D9}"/>
              </a:ext>
            </a:extLst>
          </p:cNvPr>
          <p:cNvGrpSpPr/>
          <p:nvPr/>
        </p:nvGrpSpPr>
        <p:grpSpPr>
          <a:xfrm>
            <a:off x="0" y="0"/>
            <a:ext cx="12192000" cy="2067871"/>
            <a:chOff x="0" y="-127504"/>
            <a:chExt cx="12192000" cy="1361807"/>
          </a:xfrm>
        </p:grpSpPr>
        <p:sp>
          <p:nvSpPr>
            <p:cNvPr id="21" name="Rectangle: Top Corners Rounded 5">
              <a:extLst>
                <a:ext uri="{FF2B5EF4-FFF2-40B4-BE49-F238E27FC236}">
                  <a16:creationId xmlns:a16="http://schemas.microsoft.com/office/drawing/2014/main" id="{71214D57-23E5-48C7-A3A5-78A36B9CEB16}"/>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Top Corners Rounded 6">
              <a:extLst>
                <a:ext uri="{FF2B5EF4-FFF2-40B4-BE49-F238E27FC236}">
                  <a16:creationId xmlns:a16="http://schemas.microsoft.com/office/drawing/2014/main" id="{7E3EEB88-F142-4A0F-845C-8237F84C4BEA}"/>
                </a:ext>
              </a:extLst>
            </p:cNvPr>
            <p:cNvSpPr/>
            <p:nvPr/>
          </p:nvSpPr>
          <p:spPr>
            <a:xfrm rot="10800000">
              <a:off x="0" y="-127504"/>
              <a:ext cx="12192000" cy="1169581"/>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Picture 22">
            <a:extLst>
              <a:ext uri="{FF2B5EF4-FFF2-40B4-BE49-F238E27FC236}">
                <a16:creationId xmlns:a16="http://schemas.microsoft.com/office/drawing/2014/main" id="{F158C314-3395-49B5-91FF-98CEF0A66F49}"/>
              </a:ext>
            </a:extLst>
          </p:cNvPr>
          <p:cNvPicPr>
            <a:picLocks noChangeAspect="1"/>
          </p:cNvPicPr>
          <p:nvPr/>
        </p:nvPicPr>
        <p:blipFill rotWithShape="1">
          <a:blip r:embed="rId3"/>
          <a:srcRect l="13119" t="21925" b="23627"/>
          <a:stretch/>
        </p:blipFill>
        <p:spPr>
          <a:xfrm>
            <a:off x="2640038" y="640394"/>
            <a:ext cx="8841358" cy="2122581"/>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grpSp>
        <p:nvGrpSpPr>
          <p:cNvPr id="24" name="Group 23">
            <a:extLst>
              <a:ext uri="{FF2B5EF4-FFF2-40B4-BE49-F238E27FC236}">
                <a16:creationId xmlns:a16="http://schemas.microsoft.com/office/drawing/2014/main" id="{6972E46D-801C-478B-84E2-279D597810AE}"/>
              </a:ext>
            </a:extLst>
          </p:cNvPr>
          <p:cNvGrpSpPr/>
          <p:nvPr/>
        </p:nvGrpSpPr>
        <p:grpSpPr>
          <a:xfrm>
            <a:off x="404014" y="588766"/>
            <a:ext cx="2236024" cy="3156219"/>
            <a:chOff x="299812" y="247841"/>
            <a:chExt cx="2236024" cy="2204862"/>
          </a:xfrm>
        </p:grpSpPr>
        <p:pic>
          <p:nvPicPr>
            <p:cNvPr id="25" name="Picture 24">
              <a:extLst>
                <a:ext uri="{FF2B5EF4-FFF2-40B4-BE49-F238E27FC236}">
                  <a16:creationId xmlns:a16="http://schemas.microsoft.com/office/drawing/2014/main" id="{BC413320-9252-47B5-B9DD-5B55D64D5FC3}"/>
                </a:ext>
              </a:extLst>
            </p:cNvPr>
            <p:cNvPicPr>
              <a:picLocks noChangeAspect="1"/>
            </p:cNvPicPr>
            <p:nvPr/>
          </p:nvPicPr>
          <p:blipFill rotWithShape="1">
            <a:blip r:embed="rId4"/>
            <a:srcRect r="32937"/>
            <a:stretch/>
          </p:blipFill>
          <p:spPr>
            <a:xfrm>
              <a:off x="299812" y="361594"/>
              <a:ext cx="2150557" cy="2091109"/>
            </a:xfrm>
            <a:prstGeom prst="rect">
              <a:avLst/>
            </a:prstGeom>
          </p:spPr>
        </p:pic>
        <p:pic>
          <p:nvPicPr>
            <p:cNvPr id="26" name="Picture 25">
              <a:extLst>
                <a:ext uri="{FF2B5EF4-FFF2-40B4-BE49-F238E27FC236}">
                  <a16:creationId xmlns:a16="http://schemas.microsoft.com/office/drawing/2014/main" id="{BE789AD6-AB81-402D-941C-26F77BF1A459}"/>
                </a:ext>
              </a:extLst>
            </p:cNvPr>
            <p:cNvPicPr>
              <a:picLocks noChangeAspect="1"/>
            </p:cNvPicPr>
            <p:nvPr/>
          </p:nvPicPr>
          <p:blipFill rotWithShape="1">
            <a:blip r:embed="rId5"/>
            <a:srcRect r="34344"/>
            <a:stretch/>
          </p:blipFill>
          <p:spPr>
            <a:xfrm>
              <a:off x="518441" y="247841"/>
              <a:ext cx="2017395" cy="2091109"/>
            </a:xfrm>
            <a:prstGeom prst="rect">
              <a:avLst/>
            </a:prstGeom>
          </p:spPr>
        </p:pic>
      </p:grpSp>
      <p:sp>
        <p:nvSpPr>
          <p:cNvPr id="27" name="Oval 26">
            <a:extLst>
              <a:ext uri="{FF2B5EF4-FFF2-40B4-BE49-F238E27FC236}">
                <a16:creationId xmlns:a16="http://schemas.microsoft.com/office/drawing/2014/main" id="{6EFF4F86-F9EB-41FA-B349-4013F6285245}"/>
              </a:ext>
            </a:extLst>
          </p:cNvPr>
          <p:cNvSpPr/>
          <p:nvPr/>
        </p:nvSpPr>
        <p:spPr>
          <a:xfrm>
            <a:off x="1688466" y="650863"/>
            <a:ext cx="2017395" cy="2017395"/>
          </a:xfrm>
          <a:prstGeom prst="ellipse">
            <a:avLst/>
          </a:prstGeom>
          <a:solidFill>
            <a:srgbClr val="29A8FF"/>
          </a:solidFill>
          <a:ln>
            <a:noFill/>
          </a:ln>
          <a:effectLst>
            <a:outerShdw blurRad="165100" dist="304800" dir="7920000" sx="99000" sy="99000" algn="ctr">
              <a:srgbClr val="29A8FF">
                <a:alpha val="42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文本框 22">
            <a:extLst>
              <a:ext uri="{FF2B5EF4-FFF2-40B4-BE49-F238E27FC236}">
                <a16:creationId xmlns:a16="http://schemas.microsoft.com/office/drawing/2014/main" id="{ADEBE5D5-D1F2-40FA-BDBF-9BDF6D13E5E5}"/>
              </a:ext>
            </a:extLst>
          </p:cNvPr>
          <p:cNvSpPr txBox="1"/>
          <p:nvPr/>
        </p:nvSpPr>
        <p:spPr>
          <a:xfrm>
            <a:off x="1860884" y="881999"/>
            <a:ext cx="1668379" cy="1569660"/>
          </a:xfrm>
          <a:prstGeom prst="rect">
            <a:avLst/>
          </a:prstGeom>
          <a:noFill/>
        </p:spPr>
        <p:txBody>
          <a:bodyPr wrap="square" rtlCol="0">
            <a:spAutoFit/>
          </a:bodyPr>
          <a:lstStyle/>
          <a:p>
            <a:pPr algn="ctr"/>
            <a:r>
              <a:rPr lang="en-US" altLang="zh-CN" sz="4800" b="1" dirty="0">
                <a:solidFill>
                  <a:schemeClr val="bg1"/>
                </a:solidFill>
                <a:effectLst/>
                <a:latin typeface="Times New Roman" pitchFamily="18" charset="0"/>
                <a:ea typeface="Arial-Rounded" panose="020B0500000000000000" pitchFamily="34" charset="0"/>
                <a:cs typeface="Times New Roman" pitchFamily="18" charset="0"/>
              </a:rPr>
              <a:t>Tuần</a:t>
            </a:r>
          </a:p>
          <a:p>
            <a:pPr algn="ctr"/>
            <a:r>
              <a:rPr lang="en-US" altLang="zh-CN" sz="4800" b="1" dirty="0">
                <a:solidFill>
                  <a:schemeClr val="bg1"/>
                </a:solidFill>
                <a:latin typeface="Times New Roman" pitchFamily="18" charset="0"/>
                <a:ea typeface="Arial-Rounded" panose="020B0500000000000000" pitchFamily="34" charset="0"/>
                <a:cs typeface="Times New Roman" pitchFamily="18" charset="0"/>
              </a:rPr>
              <a:t>27</a:t>
            </a:r>
            <a:endParaRPr lang="zh-CN" altLang="en-US" sz="4800" b="1" dirty="0">
              <a:solidFill>
                <a:schemeClr val="bg1"/>
              </a:solidFill>
              <a:effectLst/>
              <a:latin typeface="Times New Roman" pitchFamily="18" charset="0"/>
              <a:ea typeface="Arial-Rounded" panose="020B0500000000000000" pitchFamily="34" charset="0"/>
              <a:cs typeface="Times New Roman" pitchFamily="18" charset="0"/>
            </a:endParaRPr>
          </a:p>
        </p:txBody>
      </p:sp>
      <p:pic>
        <p:nvPicPr>
          <p:cNvPr id="30" name="Picture 29">
            <a:extLst>
              <a:ext uri="{FF2B5EF4-FFF2-40B4-BE49-F238E27FC236}">
                <a16:creationId xmlns:a16="http://schemas.microsoft.com/office/drawing/2014/main" id="{4270BCF1-6167-44FF-9DE8-E1F136F334B6}"/>
              </a:ext>
            </a:extLst>
          </p:cNvPr>
          <p:cNvPicPr>
            <a:picLocks noChangeAspect="1"/>
          </p:cNvPicPr>
          <p:nvPr/>
        </p:nvPicPr>
        <p:blipFill rotWithShape="1">
          <a:blip r:embed="rId6">
            <a:duotone>
              <a:prstClr val="black"/>
              <a:schemeClr val="accent1">
                <a:tint val="45000"/>
                <a:satMod val="400000"/>
              </a:schemeClr>
            </a:duotone>
            <a:extLst>
              <a:ext uri="{BEBA8EAE-BF5A-486C-A8C5-ECC9F3942E4B}">
                <a14:imgProps xmlns:a14="http://schemas.microsoft.com/office/drawing/2010/main">
                  <a14:imgLayer r:embed="rId7">
                    <a14:imgEffect>
                      <a14:brightnessContrast bright="20000"/>
                    </a14:imgEffect>
                  </a14:imgLayer>
                </a14:imgProps>
              </a:ext>
            </a:extLst>
          </a:blip>
          <a:srcRect l="13436" r="12967"/>
          <a:stretch/>
        </p:blipFill>
        <p:spPr>
          <a:xfrm>
            <a:off x="0" y="6124685"/>
            <a:ext cx="12249151" cy="804742"/>
          </a:xfrm>
          <a:prstGeom prst="rect">
            <a:avLst/>
          </a:prstGeom>
        </p:spPr>
      </p:pic>
      <p:sp>
        <p:nvSpPr>
          <p:cNvPr id="31" name="文本框 22">
            <a:extLst>
              <a:ext uri="{FF2B5EF4-FFF2-40B4-BE49-F238E27FC236}">
                <a16:creationId xmlns:a16="http://schemas.microsoft.com/office/drawing/2014/main" id="{0C9928D3-15CE-463A-8DD4-D2BDB8DB2C15}"/>
              </a:ext>
            </a:extLst>
          </p:cNvPr>
          <p:cNvSpPr txBox="1"/>
          <p:nvPr/>
        </p:nvSpPr>
        <p:spPr>
          <a:xfrm>
            <a:off x="3741162" y="1249832"/>
            <a:ext cx="7711321" cy="861774"/>
          </a:xfrm>
          <a:prstGeom prst="rect">
            <a:avLst/>
          </a:prstGeom>
          <a:noFill/>
        </p:spPr>
        <p:txBody>
          <a:bodyPr wrap="square" rtlCol="0">
            <a:spAutoFit/>
          </a:bodyPr>
          <a:lstStyle/>
          <a:p>
            <a:r>
              <a:rPr lang="en-US" altLang="zh-CN" sz="5000" b="1" dirty="0">
                <a:solidFill>
                  <a:srgbClr val="FF0000"/>
                </a:solidFill>
                <a:latin typeface="Times New Roman" pitchFamily="18" charset="0"/>
                <a:ea typeface="思源黑体 CN Bold" panose="020B0800000000000000" pitchFamily="34" charset="-122"/>
                <a:cs typeface="Times New Roman" pitchFamily="18" charset="0"/>
              </a:rPr>
              <a:t>ÔN TẬP GIỮA HỌC KÌ 2</a:t>
            </a:r>
            <a:endParaRPr lang="zh-CN" altLang="en-US" sz="5000" b="1" dirty="0">
              <a:solidFill>
                <a:srgbClr val="FF0000"/>
              </a:solidFill>
              <a:latin typeface="Times New Roman" pitchFamily="18" charset="0"/>
              <a:ea typeface="思源黑体 CN Bold" panose="020B0800000000000000" pitchFamily="34" charset="-122"/>
              <a:cs typeface="Times New Roman" pitchFamily="18" charset="0"/>
            </a:endParaRPr>
          </a:p>
        </p:txBody>
      </p:sp>
      <p:sp>
        <p:nvSpPr>
          <p:cNvPr id="29" name="Title 1"/>
          <p:cNvSpPr txBox="1">
            <a:spLocks/>
          </p:cNvSpPr>
          <p:nvPr/>
        </p:nvSpPr>
        <p:spPr>
          <a:xfrm>
            <a:off x="6835299" y="5398771"/>
            <a:ext cx="3633538" cy="88470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latin typeface="Times New Roman" pitchFamily="18" charset="0"/>
                <a:cs typeface="Times New Roman" pitchFamily="18" charset="0"/>
              </a:rPr>
              <a:t>SGK tr 72</a:t>
            </a:r>
            <a:endParaRPr lang="vi-VN" sz="4800" b="1" dirty="0">
              <a:latin typeface="Times New Roman" pitchFamily="18" charset="0"/>
              <a:cs typeface="Times New Roman" pitchFamily="18" charset="0"/>
            </a:endParaRPr>
          </a:p>
        </p:txBody>
      </p:sp>
    </p:spTree>
    <p:extLst>
      <p:ext uri="{BB962C8B-B14F-4D97-AF65-F5344CB8AC3E}">
        <p14:creationId xmlns:p14="http://schemas.microsoft.com/office/powerpoint/2010/main" val="47993133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3000"/>
                                  </p:iterate>
                                  <p:childTnLst>
                                    <p:set>
                                      <p:cBhvr>
                                        <p:cTn id="6" dur="1" fill="hold">
                                          <p:stCondLst>
                                            <p:cond delay="0"/>
                                          </p:stCondLst>
                                        </p:cTn>
                                        <p:tgtEl>
                                          <p:spTgt spid="15">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5">
                                            <p:txEl>
                                              <p:pRg st="0" end="0"/>
                                            </p:txEl>
                                          </p:spTgt>
                                        </p:tgtEl>
                                        <p:attrNameLst>
                                          <p:attrName>ppt_w</p:attrName>
                                        </p:attrNameLst>
                                      </p:cBhvr>
                                    </p:anim>
                                    <p:anim by="(#ppt_w*0.50)" calcmode="lin" valueType="num">
                                      <p:cBhvr>
                                        <p:cTn id="8" dur="500" decel="50000" autoRev="1" fill="hold">
                                          <p:stCondLst>
                                            <p:cond delay="0"/>
                                          </p:stCondLst>
                                        </p:cTn>
                                        <p:tgtEl>
                                          <p:spTgt spid="15">
                                            <p:txEl>
                                              <p:pRg st="0" end="0"/>
                                            </p:txEl>
                                          </p:spTgt>
                                        </p:tgtEl>
                                        <p:attrNameLst>
                                          <p:attrName>ppt_x</p:attrName>
                                        </p:attrNameLst>
                                      </p:cBhvr>
                                    </p:anim>
                                    <p:anim from="(-#ppt_h/2)" to="(#ppt_y)" calcmode="lin" valueType="num">
                                      <p:cBhvr>
                                        <p:cTn id="9" dur="1000" fill="hold">
                                          <p:stCondLst>
                                            <p:cond delay="0"/>
                                          </p:stCondLst>
                                        </p:cTn>
                                        <p:tgtEl>
                                          <p:spTgt spid="15">
                                            <p:txEl>
                                              <p:pRg st="0" end="0"/>
                                            </p:txEl>
                                          </p:spTgt>
                                        </p:tgtEl>
                                        <p:attrNameLst>
                                          <p:attrName>ppt_y</p:attrName>
                                        </p:attrNameLst>
                                      </p:cBhvr>
                                    </p:anim>
                                    <p:animRot by="21600000">
                                      <p:cBhvr>
                                        <p:cTn id="10" dur="1000" fill="hold">
                                          <p:stCondLst>
                                            <p:cond delay="0"/>
                                          </p:stCondLst>
                                        </p:cTn>
                                        <p:tgtEl>
                                          <p:spTgt spid="15">
                                            <p:txEl>
                                              <p:pRg st="0" end="0"/>
                                            </p:txEl>
                                          </p:spTgt>
                                        </p:tgtEl>
                                        <p:attrNameLst>
                                          <p:attrName>r</p:attrName>
                                        </p:attrNameLst>
                                      </p:cBhvr>
                                    </p:animRot>
                                  </p:childTnLst>
                                </p:cTn>
                              </p:par>
                              <p:par>
                                <p:cTn id="11" presetID="56" presetClass="entr" presetSubtype="0" fill="hold" nodeType="withEffect">
                                  <p:stCondLst>
                                    <p:cond delay="0"/>
                                  </p:stCondLst>
                                  <p:iterate type="lt">
                                    <p:tmPct val="3000"/>
                                  </p:iterate>
                                  <p:childTnLst>
                                    <p:set>
                                      <p:cBhvr>
                                        <p:cTn id="12" dur="1" fill="hold">
                                          <p:stCondLst>
                                            <p:cond delay="0"/>
                                          </p:stCondLst>
                                        </p:cTn>
                                        <p:tgtEl>
                                          <p:spTgt spid="15">
                                            <p:txEl>
                                              <p:pRg st="1" end="1"/>
                                            </p:txEl>
                                          </p:spTgt>
                                        </p:tgtEl>
                                        <p:attrNameLst>
                                          <p:attrName>style.visibility</p:attrName>
                                        </p:attrNameLst>
                                      </p:cBhvr>
                                      <p:to>
                                        <p:strVal val="visible"/>
                                      </p:to>
                                    </p:set>
                                    <p:anim by="(-#ppt_w*2)" calcmode="lin" valueType="num">
                                      <p:cBhvr rctx="PPT">
                                        <p:cTn id="13" dur="500" autoRev="1" fill="hold">
                                          <p:stCondLst>
                                            <p:cond delay="0"/>
                                          </p:stCondLst>
                                        </p:cTn>
                                        <p:tgtEl>
                                          <p:spTgt spid="15">
                                            <p:txEl>
                                              <p:pRg st="1" end="1"/>
                                            </p:txEl>
                                          </p:spTgt>
                                        </p:tgtEl>
                                        <p:attrNameLst>
                                          <p:attrName>ppt_w</p:attrName>
                                        </p:attrNameLst>
                                      </p:cBhvr>
                                    </p:anim>
                                    <p:anim by="(#ppt_w*0.50)" calcmode="lin" valueType="num">
                                      <p:cBhvr>
                                        <p:cTn id="14" dur="500" decel="50000" autoRev="1" fill="hold">
                                          <p:stCondLst>
                                            <p:cond delay="0"/>
                                          </p:stCondLst>
                                        </p:cTn>
                                        <p:tgtEl>
                                          <p:spTgt spid="15">
                                            <p:txEl>
                                              <p:pRg st="1" end="1"/>
                                            </p:txEl>
                                          </p:spTgt>
                                        </p:tgtEl>
                                        <p:attrNameLst>
                                          <p:attrName>ppt_x</p:attrName>
                                        </p:attrNameLst>
                                      </p:cBhvr>
                                    </p:anim>
                                    <p:anim from="(-#ppt_h/2)" to="(#ppt_y)" calcmode="lin" valueType="num">
                                      <p:cBhvr>
                                        <p:cTn id="15" dur="1000" fill="hold">
                                          <p:stCondLst>
                                            <p:cond delay="0"/>
                                          </p:stCondLst>
                                        </p:cTn>
                                        <p:tgtEl>
                                          <p:spTgt spid="15">
                                            <p:txEl>
                                              <p:pRg st="1" end="1"/>
                                            </p:txEl>
                                          </p:spTgt>
                                        </p:tgtEl>
                                        <p:attrNameLst>
                                          <p:attrName>ppt_y</p:attrName>
                                        </p:attrNameLst>
                                      </p:cBhvr>
                                    </p:anim>
                                    <p:animRot by="21600000">
                                      <p:cBhvr>
                                        <p:cTn id="16" dur="1000" fill="hold">
                                          <p:stCondLst>
                                            <p:cond delay="0"/>
                                          </p:stCondLst>
                                        </p:cTn>
                                        <p:tgtEl>
                                          <p:spTgt spid="15">
                                            <p:txEl>
                                              <p:pRg st="1" end="1"/>
                                            </p:txEl>
                                          </p:spTgt>
                                        </p:tgtEl>
                                        <p:attrNameLst>
                                          <p:attrName>r</p:attrName>
                                        </p:attrNameLst>
                                      </p:cBhvr>
                                    </p:animRot>
                                  </p:childTnLst>
                                </p:cTn>
                              </p:par>
                              <p:par>
                                <p:cTn id="17" presetID="56" presetClass="entr" presetSubtype="0" fill="hold" nodeType="withEffect">
                                  <p:stCondLst>
                                    <p:cond delay="0"/>
                                  </p:stCondLst>
                                  <p:iterate type="lt">
                                    <p:tmPct val="3000"/>
                                  </p:iterate>
                                  <p:childTnLst>
                                    <p:set>
                                      <p:cBhvr>
                                        <p:cTn id="18" dur="1" fill="hold">
                                          <p:stCondLst>
                                            <p:cond delay="0"/>
                                          </p:stCondLst>
                                        </p:cTn>
                                        <p:tgtEl>
                                          <p:spTgt spid="16">
                                            <p:txEl>
                                              <p:pRg st="0" end="0"/>
                                            </p:txEl>
                                          </p:spTgt>
                                        </p:tgtEl>
                                        <p:attrNameLst>
                                          <p:attrName>style.visibility</p:attrName>
                                        </p:attrNameLst>
                                      </p:cBhvr>
                                      <p:to>
                                        <p:strVal val="visible"/>
                                      </p:to>
                                    </p:set>
                                    <p:anim by="(-#ppt_w*2)" calcmode="lin" valueType="num">
                                      <p:cBhvr rctx="PPT">
                                        <p:cTn id="19" dur="500" autoRev="1" fill="hold">
                                          <p:stCondLst>
                                            <p:cond delay="0"/>
                                          </p:stCondLst>
                                        </p:cTn>
                                        <p:tgtEl>
                                          <p:spTgt spid="16">
                                            <p:txEl>
                                              <p:pRg st="0" end="0"/>
                                            </p:txEl>
                                          </p:spTgt>
                                        </p:tgtEl>
                                        <p:attrNameLst>
                                          <p:attrName>ppt_w</p:attrName>
                                        </p:attrNameLst>
                                      </p:cBhvr>
                                    </p:anim>
                                    <p:anim by="(#ppt_w*0.50)" calcmode="lin" valueType="num">
                                      <p:cBhvr>
                                        <p:cTn id="20" dur="500" decel="50000" autoRev="1" fill="hold">
                                          <p:stCondLst>
                                            <p:cond delay="0"/>
                                          </p:stCondLst>
                                        </p:cTn>
                                        <p:tgtEl>
                                          <p:spTgt spid="16">
                                            <p:txEl>
                                              <p:pRg st="0" end="0"/>
                                            </p:txEl>
                                          </p:spTgt>
                                        </p:tgtEl>
                                        <p:attrNameLst>
                                          <p:attrName>ppt_x</p:attrName>
                                        </p:attrNameLst>
                                      </p:cBhvr>
                                    </p:anim>
                                    <p:anim from="(-#ppt_h/2)" to="(#ppt_y)" calcmode="lin" valueType="num">
                                      <p:cBhvr>
                                        <p:cTn id="21" dur="1000" fill="hold">
                                          <p:stCondLst>
                                            <p:cond delay="0"/>
                                          </p:stCondLst>
                                        </p:cTn>
                                        <p:tgtEl>
                                          <p:spTgt spid="16">
                                            <p:txEl>
                                              <p:pRg st="0" end="0"/>
                                            </p:txEl>
                                          </p:spTgt>
                                        </p:tgtEl>
                                        <p:attrNameLst>
                                          <p:attrName>ppt_y</p:attrName>
                                        </p:attrNameLst>
                                      </p:cBhvr>
                                    </p:anim>
                                    <p:animRot by="21600000">
                                      <p:cBhvr>
                                        <p:cTn id="22" dur="1000" fill="hold">
                                          <p:stCondLst>
                                            <p:cond delay="0"/>
                                          </p:stCondLst>
                                        </p:cTn>
                                        <p:tgtEl>
                                          <p:spTgt spid="16">
                                            <p:txEl>
                                              <p:pRg st="0" end="0"/>
                                            </p:txEl>
                                          </p:spTgt>
                                        </p:tgtEl>
                                        <p:attrNameLst>
                                          <p:attrName>r</p:attrName>
                                        </p:attrNameLst>
                                      </p:cBhvr>
                                    </p:animRot>
                                  </p:childTnLst>
                                </p:cTn>
                              </p:par>
                              <p:par>
                                <p:cTn id="23" presetID="56" presetClass="entr" presetSubtype="0" fill="hold" nodeType="withEffect">
                                  <p:stCondLst>
                                    <p:cond delay="0"/>
                                  </p:stCondLst>
                                  <p:iterate type="lt">
                                    <p:tmPct val="3000"/>
                                  </p:iterate>
                                  <p:childTnLst>
                                    <p:set>
                                      <p:cBhvr>
                                        <p:cTn id="24" dur="1" fill="hold">
                                          <p:stCondLst>
                                            <p:cond delay="0"/>
                                          </p:stCondLst>
                                        </p:cTn>
                                        <p:tgtEl>
                                          <p:spTgt spid="17">
                                            <p:txEl>
                                              <p:pRg st="0" end="0"/>
                                            </p:txEl>
                                          </p:spTgt>
                                        </p:tgtEl>
                                        <p:attrNameLst>
                                          <p:attrName>style.visibility</p:attrName>
                                        </p:attrNameLst>
                                      </p:cBhvr>
                                      <p:to>
                                        <p:strVal val="visible"/>
                                      </p:to>
                                    </p:set>
                                    <p:anim by="(-#ppt_w*2)" calcmode="lin" valueType="num">
                                      <p:cBhvr rctx="PPT">
                                        <p:cTn id="25" dur="500" autoRev="1" fill="hold">
                                          <p:stCondLst>
                                            <p:cond delay="0"/>
                                          </p:stCondLst>
                                        </p:cTn>
                                        <p:tgtEl>
                                          <p:spTgt spid="17">
                                            <p:txEl>
                                              <p:pRg st="0" end="0"/>
                                            </p:txEl>
                                          </p:spTgt>
                                        </p:tgtEl>
                                        <p:attrNameLst>
                                          <p:attrName>ppt_w</p:attrName>
                                        </p:attrNameLst>
                                      </p:cBhvr>
                                    </p:anim>
                                    <p:anim by="(#ppt_w*0.50)" calcmode="lin" valueType="num">
                                      <p:cBhvr>
                                        <p:cTn id="26" dur="500" decel="50000" autoRev="1" fill="hold">
                                          <p:stCondLst>
                                            <p:cond delay="0"/>
                                          </p:stCondLst>
                                        </p:cTn>
                                        <p:tgtEl>
                                          <p:spTgt spid="17">
                                            <p:txEl>
                                              <p:pRg st="0" end="0"/>
                                            </p:txEl>
                                          </p:spTgt>
                                        </p:tgtEl>
                                        <p:attrNameLst>
                                          <p:attrName>ppt_x</p:attrName>
                                        </p:attrNameLst>
                                      </p:cBhvr>
                                    </p:anim>
                                    <p:anim from="(-#ppt_h/2)" to="(#ppt_y)" calcmode="lin" valueType="num">
                                      <p:cBhvr>
                                        <p:cTn id="27" dur="1000" fill="hold">
                                          <p:stCondLst>
                                            <p:cond delay="0"/>
                                          </p:stCondLst>
                                        </p:cTn>
                                        <p:tgtEl>
                                          <p:spTgt spid="17">
                                            <p:txEl>
                                              <p:pRg st="0" end="0"/>
                                            </p:txEl>
                                          </p:spTgt>
                                        </p:tgtEl>
                                        <p:attrNameLst>
                                          <p:attrName>ppt_y</p:attrName>
                                        </p:attrNameLst>
                                      </p:cBhvr>
                                    </p:anim>
                                    <p:animRot by="21600000">
                                      <p:cBhvr>
                                        <p:cTn id="28" dur="1000" fill="hold">
                                          <p:stCondLst>
                                            <p:cond delay="0"/>
                                          </p:stCondLst>
                                        </p:cTn>
                                        <p:tgtEl>
                                          <p:spTgt spid="17">
                                            <p:txEl>
                                              <p:pRg st="0" end="0"/>
                                            </p:txEl>
                                          </p:spTgt>
                                        </p:tgtEl>
                                        <p:attrNameLst>
                                          <p:attrName>r</p:attrName>
                                        </p:attrNameLst>
                                      </p:cBhvr>
                                    </p:animRot>
                                  </p:childTnLst>
                                </p:cTn>
                              </p:par>
                              <p:par>
                                <p:cTn id="29" presetID="56" presetClass="entr" presetSubtype="0" fill="hold" nodeType="withEffect">
                                  <p:stCondLst>
                                    <p:cond delay="0"/>
                                  </p:stCondLst>
                                  <p:iterate type="lt">
                                    <p:tmPct val="3000"/>
                                  </p:iterate>
                                  <p:childTnLst>
                                    <p:set>
                                      <p:cBhvr>
                                        <p:cTn id="30" dur="1" fill="hold">
                                          <p:stCondLst>
                                            <p:cond delay="0"/>
                                          </p:stCondLst>
                                        </p:cTn>
                                        <p:tgtEl>
                                          <p:spTgt spid="28">
                                            <p:txEl>
                                              <p:pRg st="0" end="0"/>
                                            </p:txEl>
                                          </p:spTgt>
                                        </p:tgtEl>
                                        <p:attrNameLst>
                                          <p:attrName>style.visibility</p:attrName>
                                        </p:attrNameLst>
                                      </p:cBhvr>
                                      <p:to>
                                        <p:strVal val="visible"/>
                                      </p:to>
                                    </p:set>
                                    <p:anim by="(-#ppt_w*2)" calcmode="lin" valueType="num">
                                      <p:cBhvr rctx="PPT">
                                        <p:cTn id="31" dur="500" autoRev="1" fill="hold">
                                          <p:stCondLst>
                                            <p:cond delay="0"/>
                                          </p:stCondLst>
                                        </p:cTn>
                                        <p:tgtEl>
                                          <p:spTgt spid="28">
                                            <p:txEl>
                                              <p:pRg st="0" end="0"/>
                                            </p:txEl>
                                          </p:spTgt>
                                        </p:tgtEl>
                                        <p:attrNameLst>
                                          <p:attrName>ppt_w</p:attrName>
                                        </p:attrNameLst>
                                      </p:cBhvr>
                                    </p:anim>
                                    <p:anim by="(#ppt_w*0.50)" calcmode="lin" valueType="num">
                                      <p:cBhvr>
                                        <p:cTn id="32" dur="500" decel="50000" autoRev="1" fill="hold">
                                          <p:stCondLst>
                                            <p:cond delay="0"/>
                                          </p:stCondLst>
                                        </p:cTn>
                                        <p:tgtEl>
                                          <p:spTgt spid="28">
                                            <p:txEl>
                                              <p:pRg st="0" end="0"/>
                                            </p:txEl>
                                          </p:spTgt>
                                        </p:tgtEl>
                                        <p:attrNameLst>
                                          <p:attrName>ppt_x</p:attrName>
                                        </p:attrNameLst>
                                      </p:cBhvr>
                                    </p:anim>
                                    <p:anim from="(-#ppt_h/2)" to="(#ppt_y)" calcmode="lin" valueType="num">
                                      <p:cBhvr>
                                        <p:cTn id="33" dur="1000" fill="hold">
                                          <p:stCondLst>
                                            <p:cond delay="0"/>
                                          </p:stCondLst>
                                        </p:cTn>
                                        <p:tgtEl>
                                          <p:spTgt spid="28">
                                            <p:txEl>
                                              <p:pRg st="0" end="0"/>
                                            </p:txEl>
                                          </p:spTgt>
                                        </p:tgtEl>
                                        <p:attrNameLst>
                                          <p:attrName>ppt_y</p:attrName>
                                        </p:attrNameLst>
                                      </p:cBhvr>
                                    </p:anim>
                                    <p:animRot by="21600000">
                                      <p:cBhvr>
                                        <p:cTn id="34" dur="1000" fill="hold">
                                          <p:stCondLst>
                                            <p:cond delay="0"/>
                                          </p:stCondLst>
                                        </p:cTn>
                                        <p:tgtEl>
                                          <p:spTgt spid="28">
                                            <p:txEl>
                                              <p:pRg st="0" end="0"/>
                                            </p:txEl>
                                          </p:spTgt>
                                        </p:tgtEl>
                                        <p:attrNameLst>
                                          <p:attrName>r</p:attrName>
                                        </p:attrNameLst>
                                      </p:cBhvr>
                                    </p:animRot>
                                  </p:childTnLst>
                                </p:cTn>
                              </p:par>
                              <p:par>
                                <p:cTn id="35" presetID="56" presetClass="entr" presetSubtype="0" fill="hold" nodeType="withEffect">
                                  <p:stCondLst>
                                    <p:cond delay="0"/>
                                  </p:stCondLst>
                                  <p:iterate type="lt">
                                    <p:tmPct val="3000"/>
                                  </p:iterate>
                                  <p:childTnLst>
                                    <p:set>
                                      <p:cBhvr>
                                        <p:cTn id="36" dur="1" fill="hold">
                                          <p:stCondLst>
                                            <p:cond delay="0"/>
                                          </p:stCondLst>
                                        </p:cTn>
                                        <p:tgtEl>
                                          <p:spTgt spid="28">
                                            <p:txEl>
                                              <p:pRg st="1" end="1"/>
                                            </p:txEl>
                                          </p:spTgt>
                                        </p:tgtEl>
                                        <p:attrNameLst>
                                          <p:attrName>style.visibility</p:attrName>
                                        </p:attrNameLst>
                                      </p:cBhvr>
                                      <p:to>
                                        <p:strVal val="visible"/>
                                      </p:to>
                                    </p:set>
                                    <p:anim by="(-#ppt_w*2)" calcmode="lin" valueType="num">
                                      <p:cBhvr rctx="PPT">
                                        <p:cTn id="37" dur="500" autoRev="1" fill="hold">
                                          <p:stCondLst>
                                            <p:cond delay="0"/>
                                          </p:stCondLst>
                                        </p:cTn>
                                        <p:tgtEl>
                                          <p:spTgt spid="28">
                                            <p:txEl>
                                              <p:pRg st="1" end="1"/>
                                            </p:txEl>
                                          </p:spTgt>
                                        </p:tgtEl>
                                        <p:attrNameLst>
                                          <p:attrName>ppt_w</p:attrName>
                                        </p:attrNameLst>
                                      </p:cBhvr>
                                    </p:anim>
                                    <p:anim by="(#ppt_w*0.50)" calcmode="lin" valueType="num">
                                      <p:cBhvr>
                                        <p:cTn id="38" dur="500" decel="50000" autoRev="1" fill="hold">
                                          <p:stCondLst>
                                            <p:cond delay="0"/>
                                          </p:stCondLst>
                                        </p:cTn>
                                        <p:tgtEl>
                                          <p:spTgt spid="28">
                                            <p:txEl>
                                              <p:pRg st="1" end="1"/>
                                            </p:txEl>
                                          </p:spTgt>
                                        </p:tgtEl>
                                        <p:attrNameLst>
                                          <p:attrName>ppt_x</p:attrName>
                                        </p:attrNameLst>
                                      </p:cBhvr>
                                    </p:anim>
                                    <p:anim from="(-#ppt_h/2)" to="(#ppt_y)" calcmode="lin" valueType="num">
                                      <p:cBhvr>
                                        <p:cTn id="39" dur="1000" fill="hold">
                                          <p:stCondLst>
                                            <p:cond delay="0"/>
                                          </p:stCondLst>
                                        </p:cTn>
                                        <p:tgtEl>
                                          <p:spTgt spid="28">
                                            <p:txEl>
                                              <p:pRg st="1" end="1"/>
                                            </p:txEl>
                                          </p:spTgt>
                                        </p:tgtEl>
                                        <p:attrNameLst>
                                          <p:attrName>ppt_y</p:attrName>
                                        </p:attrNameLst>
                                      </p:cBhvr>
                                    </p:anim>
                                    <p:animRot by="21600000">
                                      <p:cBhvr>
                                        <p:cTn id="40" dur="1000" fill="hold">
                                          <p:stCondLst>
                                            <p:cond delay="0"/>
                                          </p:stCondLst>
                                        </p:cTn>
                                        <p:tgtEl>
                                          <p:spTgt spid="28">
                                            <p:txEl>
                                              <p:pRg st="1" end="1"/>
                                            </p:txEl>
                                          </p:spTgt>
                                        </p:tgtEl>
                                        <p:attrNameLst>
                                          <p:attrName>r</p:attrName>
                                        </p:attrNameLst>
                                      </p:cBhvr>
                                    </p:animRot>
                                  </p:childTnLst>
                                </p:cTn>
                              </p:par>
                              <p:par>
                                <p:cTn id="41" presetID="56" presetClass="entr" presetSubtype="0" fill="hold" nodeType="withEffect">
                                  <p:stCondLst>
                                    <p:cond delay="0"/>
                                  </p:stCondLst>
                                  <p:iterate type="lt">
                                    <p:tmPct val="3000"/>
                                  </p:iterate>
                                  <p:childTnLst>
                                    <p:set>
                                      <p:cBhvr>
                                        <p:cTn id="42" dur="1" fill="hold">
                                          <p:stCondLst>
                                            <p:cond delay="0"/>
                                          </p:stCondLst>
                                        </p:cTn>
                                        <p:tgtEl>
                                          <p:spTgt spid="31">
                                            <p:txEl>
                                              <p:pRg st="0" end="0"/>
                                            </p:txEl>
                                          </p:spTgt>
                                        </p:tgtEl>
                                        <p:attrNameLst>
                                          <p:attrName>style.visibility</p:attrName>
                                        </p:attrNameLst>
                                      </p:cBhvr>
                                      <p:to>
                                        <p:strVal val="visible"/>
                                      </p:to>
                                    </p:set>
                                    <p:anim by="(-#ppt_w*2)" calcmode="lin" valueType="num">
                                      <p:cBhvr rctx="PPT">
                                        <p:cTn id="43" dur="500" autoRev="1" fill="hold">
                                          <p:stCondLst>
                                            <p:cond delay="0"/>
                                          </p:stCondLst>
                                        </p:cTn>
                                        <p:tgtEl>
                                          <p:spTgt spid="31">
                                            <p:txEl>
                                              <p:pRg st="0" end="0"/>
                                            </p:txEl>
                                          </p:spTgt>
                                        </p:tgtEl>
                                        <p:attrNameLst>
                                          <p:attrName>ppt_w</p:attrName>
                                        </p:attrNameLst>
                                      </p:cBhvr>
                                    </p:anim>
                                    <p:anim by="(#ppt_w*0.50)" calcmode="lin" valueType="num">
                                      <p:cBhvr>
                                        <p:cTn id="44" dur="500" decel="50000" autoRev="1" fill="hold">
                                          <p:stCondLst>
                                            <p:cond delay="0"/>
                                          </p:stCondLst>
                                        </p:cTn>
                                        <p:tgtEl>
                                          <p:spTgt spid="31">
                                            <p:txEl>
                                              <p:pRg st="0" end="0"/>
                                            </p:txEl>
                                          </p:spTgt>
                                        </p:tgtEl>
                                        <p:attrNameLst>
                                          <p:attrName>ppt_x</p:attrName>
                                        </p:attrNameLst>
                                      </p:cBhvr>
                                    </p:anim>
                                    <p:anim from="(-#ppt_h/2)" to="(#ppt_y)" calcmode="lin" valueType="num">
                                      <p:cBhvr>
                                        <p:cTn id="45" dur="1000" fill="hold">
                                          <p:stCondLst>
                                            <p:cond delay="0"/>
                                          </p:stCondLst>
                                        </p:cTn>
                                        <p:tgtEl>
                                          <p:spTgt spid="31">
                                            <p:txEl>
                                              <p:pRg st="0" end="0"/>
                                            </p:txEl>
                                          </p:spTgt>
                                        </p:tgtEl>
                                        <p:attrNameLst>
                                          <p:attrName>ppt_y</p:attrName>
                                        </p:attrNameLst>
                                      </p:cBhvr>
                                    </p:anim>
                                    <p:animRot by="21600000">
                                      <p:cBhvr>
                                        <p:cTn id="46" dur="1000" fill="hold">
                                          <p:stCondLst>
                                            <p:cond delay="0"/>
                                          </p:stCondLst>
                                        </p:cTn>
                                        <p:tgtEl>
                                          <p:spTgt spid="31">
                                            <p:txEl>
                                              <p:pRg st="0" end="0"/>
                                            </p:txEl>
                                          </p:spTgt>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212" y="0"/>
            <a:ext cx="12654211" cy="6858000"/>
          </a:xfrm>
          <a:prstGeom prst="rect">
            <a:avLst/>
          </a:prstGeom>
        </p:spPr>
      </p:pic>
      <p:sp>
        <p:nvSpPr>
          <p:cNvPr id="3" name="íşḷîḓe">
            <a:extLst>
              <a:ext uri="{FF2B5EF4-FFF2-40B4-BE49-F238E27FC236}">
                <a16:creationId xmlns:a16="http://schemas.microsoft.com/office/drawing/2014/main" id="{4968EA2C-5436-43EF-B600-0C877688AF97}"/>
              </a:ext>
            </a:extLst>
          </p:cNvPr>
          <p:cNvSpPr/>
          <p:nvPr/>
        </p:nvSpPr>
        <p:spPr>
          <a:xfrm>
            <a:off x="229973" y="117870"/>
            <a:ext cx="5923751" cy="883661"/>
          </a:xfrm>
          <a:prstGeom prst="rect">
            <a:avLst/>
          </a:prstGeom>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r>
              <a:rPr lang="en-US" altLang="zh-CN" sz="4400" b="1" kern="0" dirty="0">
                <a:ln w="6350">
                  <a:noFill/>
                </a:ln>
                <a:solidFill>
                  <a:srgbClr val="0070C0"/>
                </a:solidFill>
                <a:latin typeface="Times New Roman" panose="02020603050405020304" pitchFamily="18" charset="0"/>
                <a:cs typeface="Times New Roman" panose="02020603050405020304" pitchFamily="18" charset="0"/>
              </a:rPr>
              <a:t>YÊU CẦU CẦN ĐẠT</a:t>
            </a:r>
            <a:endParaRPr lang="zh-CN" altLang="en-US" sz="4400" b="1" kern="0" dirty="0">
              <a:ln w="6350">
                <a:noFill/>
              </a:ln>
              <a:solidFill>
                <a:srgbClr val="0070C0"/>
              </a:solidFill>
              <a:latin typeface="Times New Roman" panose="02020603050405020304" pitchFamily="18" charset="0"/>
              <a:cs typeface="Times New Roman" panose="02020603050405020304" pitchFamily="18" charset="0"/>
            </a:endParaRPr>
          </a:p>
        </p:txBody>
      </p:sp>
      <p:cxnSp>
        <p:nvCxnSpPr>
          <p:cNvPr id="4" name="直接连接符 59">
            <a:extLst>
              <a:ext uri="{FF2B5EF4-FFF2-40B4-BE49-F238E27FC236}">
                <a16:creationId xmlns:a16="http://schemas.microsoft.com/office/drawing/2014/main" id="{44F71D0C-7F93-4F4C-9E3D-768F31B9922C}"/>
              </a:ext>
            </a:extLst>
          </p:cNvPr>
          <p:cNvCxnSpPr/>
          <p:nvPr/>
        </p:nvCxnSpPr>
        <p:spPr>
          <a:xfrm>
            <a:off x="4408913" y="2664067"/>
            <a:ext cx="7320876"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5" name="isḻîḓè">
            <a:extLst>
              <a:ext uri="{FF2B5EF4-FFF2-40B4-BE49-F238E27FC236}">
                <a16:creationId xmlns:a16="http://schemas.microsoft.com/office/drawing/2014/main" id="{B65D6A18-A848-4365-8261-A87CDAF5B169}"/>
              </a:ext>
            </a:extLst>
          </p:cNvPr>
          <p:cNvSpPr/>
          <p:nvPr/>
        </p:nvSpPr>
        <p:spPr bwMode="auto">
          <a:xfrm>
            <a:off x="2027834" y="1563064"/>
            <a:ext cx="822311" cy="730479"/>
          </a:xfrm>
          <a:prstGeom prst="roundRect">
            <a:avLst>
              <a:gd name="adj" fmla="val 46371"/>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200" b="1" dirty="0">
                <a:solidFill>
                  <a:srgbClr val="0070C0"/>
                </a:solidFill>
                <a:latin typeface="Times New Roman" panose="02020603050405020304" pitchFamily="18" charset="0"/>
                <a:ea typeface="仓耳玄三M W05" panose="02020400000000000000" pitchFamily="18" charset="-122"/>
                <a:cs typeface="Times New Roman" panose="02020603050405020304" pitchFamily="18" charset="0"/>
              </a:rPr>
              <a:t>01 </a:t>
            </a:r>
            <a:endParaRPr lang="zh-CN" altLang="en-US" sz="3200" b="1" dirty="0">
              <a:solidFill>
                <a:srgbClr val="0070C0"/>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6" name="isḻîḓè">
            <a:extLst>
              <a:ext uri="{FF2B5EF4-FFF2-40B4-BE49-F238E27FC236}">
                <a16:creationId xmlns:a16="http://schemas.microsoft.com/office/drawing/2014/main" id="{2D5C3EA8-0EA8-4A1D-AB27-36CB41F4EB17}"/>
              </a:ext>
            </a:extLst>
          </p:cNvPr>
          <p:cNvSpPr/>
          <p:nvPr/>
        </p:nvSpPr>
        <p:spPr bwMode="auto">
          <a:xfrm>
            <a:off x="2852010" y="1072739"/>
            <a:ext cx="8598524" cy="1922723"/>
          </a:xfrm>
          <a:prstGeom prst="roundRect">
            <a:avLst>
              <a:gd name="adj" fmla="val 42038"/>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vi-VN" sz="3200" b="1" dirty="0">
                <a:solidFill>
                  <a:srgbClr val="0070C0"/>
                </a:solidFill>
              </a:rPr>
              <a:t>Nghe - Viết đúng bài chính tả Cánh cam lạc mẹ. Nắm được quy tắc chính tả c - k; g - gh; ng - ngh</a:t>
            </a:r>
          </a:p>
        </p:txBody>
      </p:sp>
      <p:sp>
        <p:nvSpPr>
          <p:cNvPr id="7" name="isḻîḓè">
            <a:extLst>
              <a:ext uri="{FF2B5EF4-FFF2-40B4-BE49-F238E27FC236}">
                <a16:creationId xmlns:a16="http://schemas.microsoft.com/office/drawing/2014/main" id="{1380D21F-97BD-43C0-80EB-5174AA5D5A43}"/>
              </a:ext>
            </a:extLst>
          </p:cNvPr>
          <p:cNvSpPr/>
          <p:nvPr/>
        </p:nvSpPr>
        <p:spPr bwMode="auto">
          <a:xfrm>
            <a:off x="4485772" y="4555434"/>
            <a:ext cx="822311" cy="655229"/>
          </a:xfrm>
          <a:prstGeom prst="roundRect">
            <a:avLst>
              <a:gd name="adj" fmla="val 46371"/>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200" b="1" dirty="0">
                <a:solidFill>
                  <a:srgbClr val="0070C0"/>
                </a:solidFill>
                <a:latin typeface="Times New Roman" panose="02020603050405020304" pitchFamily="18" charset="0"/>
                <a:ea typeface="仓耳玄三M W05" panose="02020400000000000000" pitchFamily="18" charset="-122"/>
                <a:cs typeface="Times New Roman" panose="02020603050405020304" pitchFamily="18" charset="0"/>
              </a:rPr>
              <a:t>02</a:t>
            </a:r>
            <a:endParaRPr lang="zh-CN" altLang="en-US" sz="3200" b="1" dirty="0">
              <a:solidFill>
                <a:srgbClr val="0070C0"/>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8" name="isḻîḓè">
            <a:extLst>
              <a:ext uri="{FF2B5EF4-FFF2-40B4-BE49-F238E27FC236}">
                <a16:creationId xmlns:a16="http://schemas.microsoft.com/office/drawing/2014/main" id="{CC18E718-57BD-48E6-81A4-E988EC090412}"/>
              </a:ext>
            </a:extLst>
          </p:cNvPr>
          <p:cNvSpPr/>
          <p:nvPr/>
        </p:nvSpPr>
        <p:spPr bwMode="auto">
          <a:xfrm>
            <a:off x="5344098" y="3895480"/>
            <a:ext cx="6491707" cy="1988485"/>
          </a:xfrm>
          <a:prstGeom prst="roundRect">
            <a:avLst>
              <a:gd name="adj" fmla="val 46371"/>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0" hangingPunct="0"/>
            <a:r>
              <a:rPr lang="vi-VN" sz="3200" b="1" dirty="0">
                <a:solidFill>
                  <a:srgbClr val="0070C0"/>
                </a:solidFill>
              </a:rPr>
              <a:t>Viết được đoạn văn kể về việc em đã giúp đỡ người khác hoặc em được người khác giúp đỡ.</a:t>
            </a:r>
          </a:p>
        </p:txBody>
      </p:sp>
    </p:spTree>
    <p:extLst>
      <p:ext uri="{BB962C8B-B14F-4D97-AF65-F5344CB8AC3E}">
        <p14:creationId xmlns:p14="http://schemas.microsoft.com/office/powerpoint/2010/main" val="2879175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5" y="0"/>
            <a:ext cx="12192000" cy="6931425"/>
          </a:xfrm>
          <a:prstGeom prst="rect">
            <a:avLst/>
          </a:prstGeom>
        </p:spPr>
      </p:pic>
      <p:pic>
        <p:nvPicPr>
          <p:cNvPr id="15" name="14"/>
          <p:cNvPicPr>
            <a:picLocks noChangeAspect="1"/>
          </p:cNvPicPr>
          <p:nvPr/>
        </p:nvPicPr>
        <p:blipFill rotWithShape="1">
          <a:blip r:embed="rId4" cstate="print">
            <a:extLst>
              <a:ext uri="{28A0092B-C50C-407E-A947-70E740481C1C}">
                <a14:useLocalDpi xmlns:a14="http://schemas.microsoft.com/office/drawing/2010/main" val="0"/>
              </a:ext>
            </a:extLst>
          </a:blip>
          <a:srcRect l="2933" t="4266" r="72800" b="63971"/>
          <a:stretch/>
        </p:blipFill>
        <p:spPr>
          <a:xfrm>
            <a:off x="6631339" y="-247987"/>
            <a:ext cx="2522645" cy="1857332"/>
          </a:xfrm>
          <a:prstGeom prst="rect">
            <a:avLst/>
          </a:prstGeom>
        </p:spPr>
      </p:pic>
      <p:pic>
        <p:nvPicPr>
          <p:cNvPr id="8" name="7"/>
          <p:cNvPicPr>
            <a:picLocks noChangeAspect="1"/>
          </p:cNvPicPr>
          <p:nvPr/>
        </p:nvPicPr>
        <p:blipFill rotWithShape="1">
          <a:blip r:embed="rId4">
            <a:extLst>
              <a:ext uri="{28A0092B-C50C-407E-A947-70E740481C1C}">
                <a14:useLocalDpi xmlns:a14="http://schemas.microsoft.com/office/drawing/2010/main" val="0"/>
              </a:ext>
            </a:extLst>
          </a:blip>
          <a:srcRect l="2933" t="4266" r="72800" b="63971"/>
          <a:stretch/>
        </p:blipFill>
        <p:spPr>
          <a:xfrm>
            <a:off x="357632" y="292608"/>
            <a:ext cx="2958592" cy="2178304"/>
          </a:xfrm>
          <a:prstGeom prst="rect">
            <a:avLst/>
          </a:prstGeom>
        </p:spPr>
      </p:pic>
      <p:pic>
        <p:nvPicPr>
          <p:cNvPr id="6" name="5"/>
          <p:cNvPicPr>
            <a:picLocks noChangeAspect="1"/>
          </p:cNvPicPr>
          <p:nvPr/>
        </p:nvPicPr>
        <p:blipFill rotWithShape="1">
          <a:blip r:embed="rId5">
            <a:extLst>
              <a:ext uri="{28A0092B-C50C-407E-A947-70E740481C1C}">
                <a14:useLocalDpi xmlns:a14="http://schemas.microsoft.com/office/drawing/2010/main" val="0"/>
              </a:ext>
            </a:extLst>
          </a:blip>
          <a:srcRect l="4267" t="88178" r="59600"/>
          <a:stretch/>
        </p:blipFill>
        <p:spPr>
          <a:xfrm>
            <a:off x="520192" y="6047232"/>
            <a:ext cx="4405376" cy="810768"/>
          </a:xfrm>
          <a:prstGeom prst="rect">
            <a:avLst/>
          </a:prstGeom>
        </p:spPr>
      </p:pic>
      <p:pic>
        <p:nvPicPr>
          <p:cNvPr id="5" name="4"/>
          <p:cNvPicPr>
            <a:picLocks noChangeAspect="1"/>
          </p:cNvPicPr>
          <p:nvPr/>
        </p:nvPicPr>
        <p:blipFill rotWithShape="1">
          <a:blip r:embed="rId6">
            <a:extLst>
              <a:ext uri="{28A0092B-C50C-407E-A947-70E740481C1C}">
                <a14:useLocalDpi xmlns:a14="http://schemas.microsoft.com/office/drawing/2010/main" val="0"/>
              </a:ext>
            </a:extLst>
          </a:blip>
          <a:srcRect l="1733" t="22044" r="55734" b="4711"/>
          <a:stretch/>
        </p:blipFill>
        <p:spPr>
          <a:xfrm rot="21259508">
            <a:off x="211328" y="1511808"/>
            <a:ext cx="5185664" cy="5023104"/>
          </a:xfrm>
          <a:prstGeom prst="rect">
            <a:avLst/>
          </a:prstGeom>
        </p:spPr>
      </p:pic>
      <p:pic>
        <p:nvPicPr>
          <p:cNvPr id="7" name="6"/>
          <p:cNvPicPr>
            <a:picLocks noChangeAspect="1"/>
          </p:cNvPicPr>
          <p:nvPr/>
        </p:nvPicPr>
        <p:blipFill rotWithShape="1">
          <a:blip r:embed="rId7">
            <a:extLst>
              <a:ext uri="{28A0092B-C50C-407E-A947-70E740481C1C}">
                <a14:useLocalDpi xmlns:a14="http://schemas.microsoft.com/office/drawing/2010/main" val="0"/>
              </a:ext>
            </a:extLst>
          </a:blip>
          <a:srcRect l="20266" t="21926" r="75333" b="56148"/>
          <a:stretch/>
        </p:blipFill>
        <p:spPr>
          <a:xfrm>
            <a:off x="2255573" y="1541277"/>
            <a:ext cx="536448" cy="1503680"/>
          </a:xfrm>
          <a:prstGeom prst="rect">
            <a:avLst/>
          </a:prstGeom>
        </p:spPr>
      </p:pic>
      <p:pic>
        <p:nvPicPr>
          <p:cNvPr id="9" name="8"/>
          <p:cNvPicPr>
            <a:picLocks noChangeAspect="1"/>
          </p:cNvPicPr>
          <p:nvPr/>
        </p:nvPicPr>
        <p:blipFill rotWithShape="1">
          <a:blip r:embed="rId8">
            <a:extLst>
              <a:ext uri="{28A0092B-C50C-407E-A947-70E740481C1C}">
                <a14:useLocalDpi xmlns:a14="http://schemas.microsoft.com/office/drawing/2010/main" val="0"/>
              </a:ext>
            </a:extLst>
          </a:blip>
          <a:srcRect l="31600" t="14933" r="58000" b="35289"/>
          <a:stretch/>
        </p:blipFill>
        <p:spPr>
          <a:xfrm>
            <a:off x="3035387" y="-1414272"/>
            <a:ext cx="1267968" cy="3413760"/>
          </a:xfrm>
          <a:prstGeom prst="rect">
            <a:avLst/>
          </a:prstGeom>
        </p:spPr>
      </p:pic>
      <p:pic>
        <p:nvPicPr>
          <p:cNvPr id="12" name="11"/>
          <p:cNvPicPr>
            <a:picLocks noChangeAspect="1"/>
          </p:cNvPicPr>
          <p:nvPr/>
        </p:nvPicPr>
        <p:blipFill rotWithShape="1">
          <a:blip r:embed="rId8">
            <a:extLst>
              <a:ext uri="{28A0092B-C50C-407E-A947-70E740481C1C}">
                <a14:useLocalDpi xmlns:a14="http://schemas.microsoft.com/office/drawing/2010/main" val="0"/>
              </a:ext>
            </a:extLst>
          </a:blip>
          <a:srcRect l="31600" t="14933" r="58000" b="35289"/>
          <a:stretch/>
        </p:blipFill>
        <p:spPr>
          <a:xfrm>
            <a:off x="6480043" y="-436531"/>
            <a:ext cx="1267968" cy="3413760"/>
          </a:xfrm>
          <a:prstGeom prst="rect">
            <a:avLst/>
          </a:prstGeom>
        </p:spPr>
      </p:pic>
      <p:pic>
        <p:nvPicPr>
          <p:cNvPr id="13" name="12"/>
          <p:cNvPicPr>
            <a:picLocks noChangeAspect="1"/>
          </p:cNvPicPr>
          <p:nvPr/>
        </p:nvPicPr>
        <p:blipFill rotWithShape="1">
          <a:blip r:embed="rId8">
            <a:extLst>
              <a:ext uri="{28A0092B-C50C-407E-A947-70E740481C1C}">
                <a14:useLocalDpi xmlns:a14="http://schemas.microsoft.com/office/drawing/2010/main" val="0"/>
              </a:ext>
            </a:extLst>
          </a:blip>
          <a:srcRect l="31600" t="14933" r="58000" b="35289"/>
          <a:stretch/>
        </p:blipFill>
        <p:spPr>
          <a:xfrm>
            <a:off x="8976320" y="-1158240"/>
            <a:ext cx="1267968" cy="3413760"/>
          </a:xfrm>
          <a:prstGeom prst="rect">
            <a:avLst/>
          </a:prstGeom>
        </p:spPr>
      </p:pic>
      <p:sp>
        <p:nvSpPr>
          <p:cNvPr id="2" name="Rectangle 1">
            <a:extLst>
              <a:ext uri="{FF2B5EF4-FFF2-40B4-BE49-F238E27FC236}">
                <a16:creationId xmlns:a16="http://schemas.microsoft.com/office/drawing/2014/main" id="{BE56F738-6807-4754-BBC7-39C56117E85F}"/>
              </a:ext>
            </a:extLst>
          </p:cNvPr>
          <p:cNvSpPr/>
          <p:nvPr/>
        </p:nvSpPr>
        <p:spPr>
          <a:xfrm>
            <a:off x="4690107" y="2959390"/>
            <a:ext cx="7225055" cy="1323439"/>
          </a:xfrm>
          <a:prstGeom prst="rect">
            <a:avLst/>
          </a:prstGeom>
          <a:noFill/>
        </p:spPr>
        <p:txBody>
          <a:bodyPr wrap="none" lIns="91440" tIns="45720" rIns="91440" bIns="45720">
            <a:spAutoFit/>
          </a:bodyPr>
          <a:lstStyle/>
          <a:p>
            <a:pPr algn="ctr"/>
            <a:r>
              <a:rPr lang="en-US" sz="8000" b="1" cap="none" spc="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Củng</a:t>
            </a:r>
            <a:r>
              <a:rPr lang="en-US" sz="80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8000" b="1" cap="none" spc="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cố</a:t>
            </a:r>
            <a:r>
              <a:rPr lang="en-US" sz="80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8000" b="1" cap="none" spc="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bài</a:t>
            </a:r>
            <a:r>
              <a:rPr lang="en-US" sz="80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8000" b="1" cap="none" spc="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học</a:t>
            </a:r>
            <a:endParaRPr lang="en-US" sz="80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706844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22" presetClass="entr" presetSubtype="1" fill="hold" nodeType="withEffect">
                                  <p:stCondLst>
                                    <p:cond delay="100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par>
                                <p:cTn id="18" presetID="42" presetClass="entr" presetSubtype="0" fill="hold" nodeType="withEffect">
                                  <p:stCondLst>
                                    <p:cond delay="150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225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nodeType="clickEffect">
                                  <p:stCondLst>
                                    <p:cond delay="0"/>
                                  </p:stCondLst>
                                  <p:childTnLst>
                                    <p:set>
                                      <p:cBhvr>
                                        <p:cTn id="49" dur="1" fill="hold">
                                          <p:stCondLst>
                                            <p:cond delay="0"/>
                                          </p:stCondLst>
                                        </p:cTn>
                                        <p:tgtEl>
                                          <p:spTgt spid="2">
                                            <p:txEl>
                                              <p:pRg st="0" end="0"/>
                                            </p:txEl>
                                          </p:spTgt>
                                        </p:tgtEl>
                                        <p:attrNameLst>
                                          <p:attrName>style.visibility</p:attrName>
                                        </p:attrNameLst>
                                      </p:cBhvr>
                                      <p:to>
                                        <p:strVal val="visible"/>
                                      </p:to>
                                    </p:set>
                                    <p:animEffect transition="in" filter="wheel(1)">
                                      <p:cBhvr>
                                        <p:cTn id="50"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431AFA33-AE91-4A61-A807-3A28EC760284}"/>
              </a:ext>
            </a:extLst>
          </p:cNvPr>
          <p:cNvPicPr>
            <a:picLocks noChangeAspect="1"/>
          </p:cNvPicPr>
          <p:nvPr/>
        </p:nvPicPr>
        <p:blipFill rotWithShape="1">
          <a:blip r:embed="rId3"/>
          <a:srcRect l="45559" t="6591" b="4038"/>
          <a:stretch/>
        </p:blipFill>
        <p:spPr>
          <a:xfrm>
            <a:off x="-821841" y="0"/>
            <a:ext cx="5668841" cy="6858000"/>
          </a:xfrm>
          <a:prstGeom prst="rect">
            <a:avLst/>
          </a:prstGeom>
        </p:spPr>
      </p:pic>
      <p:pic>
        <p:nvPicPr>
          <p:cNvPr id="14" name="图片 13">
            <a:extLst>
              <a:ext uri="{FF2B5EF4-FFF2-40B4-BE49-F238E27FC236}">
                <a16:creationId xmlns:a16="http://schemas.microsoft.com/office/drawing/2014/main"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54" name="图片 53">
            <a:extLst>
              <a:ext uri="{FF2B5EF4-FFF2-40B4-BE49-F238E27FC236}">
                <a16:creationId xmlns:a16="http://schemas.microsoft.com/office/drawing/2014/main" id="{B084D209-23B3-4351-8DDB-9DF7E55EAE1B}"/>
              </a:ext>
            </a:extLst>
          </p:cNvPr>
          <p:cNvPicPr>
            <a:picLocks noChangeAspect="1"/>
          </p:cNvPicPr>
          <p:nvPr/>
        </p:nvPicPr>
        <p:blipFill>
          <a:blip r:embed="rId5"/>
          <a:stretch>
            <a:fillRect/>
          </a:stretch>
        </p:blipFill>
        <p:spPr>
          <a:xfrm>
            <a:off x="10384418" y="4887918"/>
            <a:ext cx="1056732" cy="1007960"/>
          </a:xfrm>
          <a:prstGeom prst="rect">
            <a:avLst/>
          </a:prstGeom>
        </p:spPr>
      </p:pic>
      <p:pic>
        <p:nvPicPr>
          <p:cNvPr id="55" name="图片 54">
            <a:extLst>
              <a:ext uri="{FF2B5EF4-FFF2-40B4-BE49-F238E27FC236}">
                <a16:creationId xmlns:a16="http://schemas.microsoft.com/office/drawing/2014/main" id="{8A48957D-0930-4CC6-BD89-09BECFA4F117}"/>
              </a:ext>
            </a:extLst>
          </p:cNvPr>
          <p:cNvPicPr>
            <a:picLocks noChangeAspect="1"/>
          </p:cNvPicPr>
          <p:nvPr/>
        </p:nvPicPr>
        <p:blipFill>
          <a:blip r:embed="rId5"/>
          <a:stretch>
            <a:fillRect/>
          </a:stretch>
        </p:blipFill>
        <p:spPr>
          <a:xfrm>
            <a:off x="8250054" y="5573456"/>
            <a:ext cx="1056732" cy="1007960"/>
          </a:xfrm>
          <a:prstGeom prst="rect">
            <a:avLst/>
          </a:prstGeom>
        </p:spPr>
      </p:pic>
      <p:pic>
        <p:nvPicPr>
          <p:cNvPr id="56" name="图片 55">
            <a:extLst>
              <a:ext uri="{FF2B5EF4-FFF2-40B4-BE49-F238E27FC236}">
                <a16:creationId xmlns:a16="http://schemas.microsoft.com/office/drawing/2014/main" id="{BAAF0A8D-9072-4A02-BB48-6BA11C62A603}"/>
              </a:ext>
            </a:extLst>
          </p:cNvPr>
          <p:cNvPicPr>
            <a:picLocks noChangeAspect="1"/>
          </p:cNvPicPr>
          <p:nvPr/>
        </p:nvPicPr>
        <p:blipFill>
          <a:blip r:embed="rId5"/>
          <a:stretch>
            <a:fillRect/>
          </a:stretch>
        </p:blipFill>
        <p:spPr>
          <a:xfrm>
            <a:off x="5806840" y="4887918"/>
            <a:ext cx="1056732" cy="1007960"/>
          </a:xfrm>
          <a:prstGeom prst="rect">
            <a:avLst/>
          </a:prstGeom>
        </p:spPr>
      </p:pic>
      <p:pic>
        <p:nvPicPr>
          <p:cNvPr id="57" name="图片 56">
            <a:extLst>
              <a:ext uri="{FF2B5EF4-FFF2-40B4-BE49-F238E27FC236}">
                <a16:creationId xmlns:a16="http://schemas.microsoft.com/office/drawing/2014/main" id="{63F67BE8-5F60-4FEB-87D0-52974DE89F0E}"/>
              </a:ext>
            </a:extLst>
          </p:cNvPr>
          <p:cNvPicPr>
            <a:picLocks noChangeAspect="1"/>
          </p:cNvPicPr>
          <p:nvPr/>
        </p:nvPicPr>
        <p:blipFill>
          <a:blip r:embed="rId5"/>
          <a:stretch>
            <a:fillRect/>
          </a:stretch>
        </p:blipFill>
        <p:spPr>
          <a:xfrm>
            <a:off x="3299078" y="5391898"/>
            <a:ext cx="1056732" cy="1007960"/>
          </a:xfrm>
          <a:prstGeom prst="rect">
            <a:avLst/>
          </a:prstGeom>
        </p:spPr>
      </p:pic>
      <p:sp>
        <p:nvSpPr>
          <p:cNvPr id="8" name="文本框 22">
            <a:extLst>
              <a:ext uri="{FF2B5EF4-FFF2-40B4-BE49-F238E27FC236}">
                <a16:creationId xmlns:a16="http://schemas.microsoft.com/office/drawing/2014/main" id="{0C9928D3-15CE-463A-8DD4-D2BDB8DB2C15}"/>
              </a:ext>
            </a:extLst>
          </p:cNvPr>
          <p:cNvSpPr txBox="1"/>
          <p:nvPr/>
        </p:nvSpPr>
        <p:spPr>
          <a:xfrm>
            <a:off x="1704108" y="2415571"/>
            <a:ext cx="8918171" cy="1569660"/>
          </a:xfrm>
          <a:prstGeom prst="rect">
            <a:avLst/>
          </a:prstGeom>
          <a:noFill/>
        </p:spPr>
        <p:txBody>
          <a:bodyPr wrap="square" rtlCol="0">
            <a:spAutoFit/>
          </a:bodyPr>
          <a:lstStyle/>
          <a:p>
            <a:pPr algn="ctr"/>
            <a:r>
              <a:rPr lang="en-US" altLang="zh-CN"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Tạm biệt và hẹn gặp lại các con </a:t>
            </a:r>
          </a:p>
          <a:p>
            <a:pPr algn="ctr"/>
            <a:r>
              <a:rPr lang="en-US" altLang="zh-CN"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trong các tiết học sau!</a:t>
            </a:r>
            <a:endParaRPr lang="zh-CN" altLang="en-US"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Tree>
    <p:extLst>
      <p:ext uri="{BB962C8B-B14F-4D97-AF65-F5344CB8AC3E}">
        <p14:creationId xmlns:p14="http://schemas.microsoft.com/office/powerpoint/2010/main" val="353615628"/>
      </p:ext>
    </p:extLst>
  </p:cSld>
  <p:clrMapOvr>
    <a:masterClrMapping/>
  </p:clrMapOvr>
  <mc:AlternateContent xmlns:mc="http://schemas.openxmlformats.org/markup-compatibility/2006" xmlns:p14="http://schemas.microsoft.com/office/powerpoint/2010/main">
    <mc:Choice Requires="p14">
      <p:transition spd="slow" p14:dur="1400" advTm="7600">
        <p14:ripple/>
      </p:transition>
    </mc:Choice>
    <mc:Fallback xmlns="">
      <p:transition spd="slow" advTm="7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35" presetClass="entr" presetSubtype="0" fill="hold"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anim calcmode="lin" valueType="num">
                                      <p:cBhvr>
                                        <p:cTn id="17" dur="500" fill="hold"/>
                                        <p:tgtEl>
                                          <p:spTgt spid="54"/>
                                        </p:tgtEl>
                                        <p:attrNameLst>
                                          <p:attrName>style.rotation</p:attrName>
                                        </p:attrNameLst>
                                      </p:cBhvr>
                                      <p:tavLst>
                                        <p:tav tm="0">
                                          <p:val>
                                            <p:fltVal val="720"/>
                                          </p:val>
                                        </p:tav>
                                        <p:tav tm="100000">
                                          <p:val>
                                            <p:fltVal val="0"/>
                                          </p:val>
                                        </p:tav>
                                      </p:tavLst>
                                    </p:anim>
                                    <p:anim calcmode="lin" valueType="num">
                                      <p:cBhvr>
                                        <p:cTn id="18" dur="500" fill="hold"/>
                                        <p:tgtEl>
                                          <p:spTgt spid="54"/>
                                        </p:tgtEl>
                                        <p:attrNameLst>
                                          <p:attrName>ppt_h</p:attrName>
                                        </p:attrNameLst>
                                      </p:cBhvr>
                                      <p:tavLst>
                                        <p:tav tm="0">
                                          <p:val>
                                            <p:fltVal val="0"/>
                                          </p:val>
                                        </p:tav>
                                        <p:tav tm="100000">
                                          <p:val>
                                            <p:strVal val="#ppt_h"/>
                                          </p:val>
                                        </p:tav>
                                      </p:tavLst>
                                    </p:anim>
                                    <p:anim calcmode="lin" valueType="num">
                                      <p:cBhvr>
                                        <p:cTn id="19" dur="500" fill="hold"/>
                                        <p:tgtEl>
                                          <p:spTgt spid="54"/>
                                        </p:tgtEl>
                                        <p:attrNameLst>
                                          <p:attrName>ppt_w</p:attrName>
                                        </p:attrNameLst>
                                      </p:cBhvr>
                                      <p:tavLst>
                                        <p:tav tm="0">
                                          <p:val>
                                            <p:fltVal val="0"/>
                                          </p:val>
                                        </p:tav>
                                        <p:tav tm="100000">
                                          <p:val>
                                            <p:strVal val="#ppt_w"/>
                                          </p:val>
                                        </p:tav>
                                      </p:tavLst>
                                    </p:anim>
                                  </p:childTnLst>
                                </p:cTn>
                              </p:par>
                            </p:childTnLst>
                          </p:cTn>
                        </p:par>
                        <p:par>
                          <p:cTn id="20" fill="hold">
                            <p:stCondLst>
                              <p:cond delay="1500"/>
                            </p:stCondLst>
                            <p:childTnLst>
                              <p:par>
                                <p:cTn id="21" presetID="35" presetClass="entr" presetSubtype="0"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anim calcmode="lin" valueType="num">
                                      <p:cBhvr>
                                        <p:cTn id="24" dur="500" fill="hold"/>
                                        <p:tgtEl>
                                          <p:spTgt spid="55"/>
                                        </p:tgtEl>
                                        <p:attrNameLst>
                                          <p:attrName>style.rotation</p:attrName>
                                        </p:attrNameLst>
                                      </p:cBhvr>
                                      <p:tavLst>
                                        <p:tav tm="0">
                                          <p:val>
                                            <p:fltVal val="720"/>
                                          </p:val>
                                        </p:tav>
                                        <p:tav tm="100000">
                                          <p:val>
                                            <p:fltVal val="0"/>
                                          </p:val>
                                        </p:tav>
                                      </p:tavLst>
                                    </p:anim>
                                    <p:anim calcmode="lin" valueType="num">
                                      <p:cBhvr>
                                        <p:cTn id="25" dur="500" fill="hold"/>
                                        <p:tgtEl>
                                          <p:spTgt spid="55"/>
                                        </p:tgtEl>
                                        <p:attrNameLst>
                                          <p:attrName>ppt_h</p:attrName>
                                        </p:attrNameLst>
                                      </p:cBhvr>
                                      <p:tavLst>
                                        <p:tav tm="0">
                                          <p:val>
                                            <p:fltVal val="0"/>
                                          </p:val>
                                        </p:tav>
                                        <p:tav tm="100000">
                                          <p:val>
                                            <p:strVal val="#ppt_h"/>
                                          </p:val>
                                        </p:tav>
                                      </p:tavLst>
                                    </p:anim>
                                    <p:anim calcmode="lin" valueType="num">
                                      <p:cBhvr>
                                        <p:cTn id="26" dur="500" fill="hold"/>
                                        <p:tgtEl>
                                          <p:spTgt spid="55"/>
                                        </p:tgtEl>
                                        <p:attrNameLst>
                                          <p:attrName>ppt_w</p:attrName>
                                        </p:attrNameLst>
                                      </p:cBhvr>
                                      <p:tavLst>
                                        <p:tav tm="0">
                                          <p:val>
                                            <p:fltVal val="0"/>
                                          </p:val>
                                        </p:tav>
                                        <p:tav tm="100000">
                                          <p:val>
                                            <p:strVal val="#ppt_w"/>
                                          </p:val>
                                        </p:tav>
                                      </p:tavLst>
                                    </p:anim>
                                  </p:childTnLst>
                                </p:cTn>
                              </p:par>
                            </p:childTnLst>
                          </p:cTn>
                        </p:par>
                        <p:par>
                          <p:cTn id="27" fill="hold">
                            <p:stCondLst>
                              <p:cond delay="2000"/>
                            </p:stCondLst>
                            <p:childTnLst>
                              <p:par>
                                <p:cTn id="28" presetID="35" presetClass="entr" presetSubtype="0" fill="hold" nodeType="after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anim calcmode="lin" valueType="num">
                                      <p:cBhvr>
                                        <p:cTn id="31" dur="500" fill="hold"/>
                                        <p:tgtEl>
                                          <p:spTgt spid="56"/>
                                        </p:tgtEl>
                                        <p:attrNameLst>
                                          <p:attrName>style.rotation</p:attrName>
                                        </p:attrNameLst>
                                      </p:cBhvr>
                                      <p:tavLst>
                                        <p:tav tm="0">
                                          <p:val>
                                            <p:fltVal val="720"/>
                                          </p:val>
                                        </p:tav>
                                        <p:tav tm="100000">
                                          <p:val>
                                            <p:fltVal val="0"/>
                                          </p:val>
                                        </p:tav>
                                      </p:tavLst>
                                    </p:anim>
                                    <p:anim calcmode="lin" valueType="num">
                                      <p:cBhvr>
                                        <p:cTn id="32" dur="500" fill="hold"/>
                                        <p:tgtEl>
                                          <p:spTgt spid="56"/>
                                        </p:tgtEl>
                                        <p:attrNameLst>
                                          <p:attrName>ppt_h</p:attrName>
                                        </p:attrNameLst>
                                      </p:cBhvr>
                                      <p:tavLst>
                                        <p:tav tm="0">
                                          <p:val>
                                            <p:fltVal val="0"/>
                                          </p:val>
                                        </p:tav>
                                        <p:tav tm="100000">
                                          <p:val>
                                            <p:strVal val="#ppt_h"/>
                                          </p:val>
                                        </p:tav>
                                      </p:tavLst>
                                    </p:anim>
                                    <p:anim calcmode="lin" valueType="num">
                                      <p:cBhvr>
                                        <p:cTn id="33" dur="500" fill="hold"/>
                                        <p:tgtEl>
                                          <p:spTgt spid="56"/>
                                        </p:tgtEl>
                                        <p:attrNameLst>
                                          <p:attrName>ppt_w</p:attrName>
                                        </p:attrNameLst>
                                      </p:cBhvr>
                                      <p:tavLst>
                                        <p:tav tm="0">
                                          <p:val>
                                            <p:fltVal val="0"/>
                                          </p:val>
                                        </p:tav>
                                        <p:tav tm="100000">
                                          <p:val>
                                            <p:strVal val="#ppt_w"/>
                                          </p:val>
                                        </p:tav>
                                      </p:tavLst>
                                    </p:anim>
                                  </p:childTnLst>
                                </p:cTn>
                              </p:par>
                            </p:childTnLst>
                          </p:cTn>
                        </p:par>
                        <p:par>
                          <p:cTn id="34" fill="hold">
                            <p:stCondLst>
                              <p:cond delay="2500"/>
                            </p:stCondLst>
                            <p:childTnLst>
                              <p:par>
                                <p:cTn id="35" presetID="35"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anim calcmode="lin" valueType="num">
                                      <p:cBhvr>
                                        <p:cTn id="38" dur="500" fill="hold"/>
                                        <p:tgtEl>
                                          <p:spTgt spid="57"/>
                                        </p:tgtEl>
                                        <p:attrNameLst>
                                          <p:attrName>style.rotation</p:attrName>
                                        </p:attrNameLst>
                                      </p:cBhvr>
                                      <p:tavLst>
                                        <p:tav tm="0">
                                          <p:val>
                                            <p:fltVal val="720"/>
                                          </p:val>
                                        </p:tav>
                                        <p:tav tm="100000">
                                          <p:val>
                                            <p:fltVal val="0"/>
                                          </p:val>
                                        </p:tav>
                                      </p:tavLst>
                                    </p:anim>
                                    <p:anim calcmode="lin" valueType="num">
                                      <p:cBhvr>
                                        <p:cTn id="39" dur="500" fill="hold"/>
                                        <p:tgtEl>
                                          <p:spTgt spid="57"/>
                                        </p:tgtEl>
                                        <p:attrNameLst>
                                          <p:attrName>ppt_h</p:attrName>
                                        </p:attrNameLst>
                                      </p:cBhvr>
                                      <p:tavLst>
                                        <p:tav tm="0">
                                          <p:val>
                                            <p:fltVal val="0"/>
                                          </p:val>
                                        </p:tav>
                                        <p:tav tm="100000">
                                          <p:val>
                                            <p:strVal val="#ppt_h"/>
                                          </p:val>
                                        </p:tav>
                                      </p:tavLst>
                                    </p:anim>
                                    <p:anim calcmode="lin" valueType="num">
                                      <p:cBhvr>
                                        <p:cTn id="40" dur="500" fill="hold"/>
                                        <p:tgtEl>
                                          <p:spTgt spid="57"/>
                                        </p:tgtEl>
                                        <p:attrNameLst>
                                          <p:attrName>ppt_w</p:attrName>
                                        </p:attrNameLst>
                                      </p:cBhvr>
                                      <p:tavLst>
                                        <p:tav tm="0">
                                          <p:val>
                                            <p:fltVal val="0"/>
                                          </p:val>
                                        </p:tav>
                                        <p:tav tm="100000">
                                          <p:val>
                                            <p:strVal val="#ppt_w"/>
                                          </p:val>
                                        </p:tav>
                                      </p:tavLst>
                                    </p:anim>
                                  </p:childTnLst>
                                </p:cTn>
                              </p:par>
                              <p:par>
                                <p:cTn id="41" presetID="56" presetClass="entr" presetSubtype="0" fill="hold" nodeType="withEffect">
                                  <p:stCondLst>
                                    <p:cond delay="0"/>
                                  </p:stCondLst>
                                  <p:iterate type="lt">
                                    <p:tmPct val="3000"/>
                                  </p:iterate>
                                  <p:childTnLst>
                                    <p:set>
                                      <p:cBhvr>
                                        <p:cTn id="42" dur="1" fill="hold">
                                          <p:stCondLst>
                                            <p:cond delay="0"/>
                                          </p:stCondLst>
                                        </p:cTn>
                                        <p:tgtEl>
                                          <p:spTgt spid="8">
                                            <p:txEl>
                                              <p:pRg st="0" end="0"/>
                                            </p:txEl>
                                          </p:spTgt>
                                        </p:tgtEl>
                                        <p:attrNameLst>
                                          <p:attrName>style.visibility</p:attrName>
                                        </p:attrNameLst>
                                      </p:cBhvr>
                                      <p:to>
                                        <p:strVal val="visible"/>
                                      </p:to>
                                    </p:set>
                                    <p:anim by="(-#ppt_w*2)" calcmode="lin" valueType="num">
                                      <p:cBhvr rctx="PPT">
                                        <p:cTn id="43" dur="500" autoRev="1" fill="hold">
                                          <p:stCondLst>
                                            <p:cond delay="0"/>
                                          </p:stCondLst>
                                        </p:cTn>
                                        <p:tgtEl>
                                          <p:spTgt spid="8">
                                            <p:txEl>
                                              <p:pRg st="0" end="0"/>
                                            </p:txEl>
                                          </p:spTgt>
                                        </p:tgtEl>
                                        <p:attrNameLst>
                                          <p:attrName>ppt_w</p:attrName>
                                        </p:attrNameLst>
                                      </p:cBhvr>
                                    </p:anim>
                                    <p:anim by="(#ppt_w*0.50)" calcmode="lin" valueType="num">
                                      <p:cBhvr>
                                        <p:cTn id="44" dur="500" decel="50000" autoRev="1" fill="hold">
                                          <p:stCondLst>
                                            <p:cond delay="0"/>
                                          </p:stCondLst>
                                        </p:cTn>
                                        <p:tgtEl>
                                          <p:spTgt spid="8">
                                            <p:txEl>
                                              <p:pRg st="0" end="0"/>
                                            </p:txEl>
                                          </p:spTgt>
                                        </p:tgtEl>
                                        <p:attrNameLst>
                                          <p:attrName>ppt_x</p:attrName>
                                        </p:attrNameLst>
                                      </p:cBhvr>
                                    </p:anim>
                                    <p:anim from="(-#ppt_h/2)" to="(#ppt_y)" calcmode="lin" valueType="num">
                                      <p:cBhvr>
                                        <p:cTn id="45" dur="1000" fill="hold">
                                          <p:stCondLst>
                                            <p:cond delay="0"/>
                                          </p:stCondLst>
                                        </p:cTn>
                                        <p:tgtEl>
                                          <p:spTgt spid="8">
                                            <p:txEl>
                                              <p:pRg st="0" end="0"/>
                                            </p:txEl>
                                          </p:spTgt>
                                        </p:tgtEl>
                                        <p:attrNameLst>
                                          <p:attrName>ppt_y</p:attrName>
                                        </p:attrNameLst>
                                      </p:cBhvr>
                                    </p:anim>
                                    <p:animRot by="21600000">
                                      <p:cBhvr>
                                        <p:cTn id="46" dur="1000" fill="hold">
                                          <p:stCondLst>
                                            <p:cond delay="0"/>
                                          </p:stCondLst>
                                        </p:cTn>
                                        <p:tgtEl>
                                          <p:spTgt spid="8">
                                            <p:txEl>
                                              <p:pRg st="0" end="0"/>
                                            </p:txEl>
                                          </p:spTgt>
                                        </p:tgtEl>
                                        <p:attrNameLst>
                                          <p:attrName>r</p:attrName>
                                        </p:attrNameLst>
                                      </p:cBhvr>
                                    </p:animRot>
                                  </p:childTnLst>
                                </p:cTn>
                              </p:par>
                              <p:par>
                                <p:cTn id="47" presetID="56" presetClass="entr" presetSubtype="0" fill="hold" nodeType="withEffect">
                                  <p:stCondLst>
                                    <p:cond delay="0"/>
                                  </p:stCondLst>
                                  <p:iterate type="lt">
                                    <p:tmPct val="3000"/>
                                  </p:iterate>
                                  <p:childTnLst>
                                    <p:set>
                                      <p:cBhvr>
                                        <p:cTn id="48" dur="1" fill="hold">
                                          <p:stCondLst>
                                            <p:cond delay="0"/>
                                          </p:stCondLst>
                                        </p:cTn>
                                        <p:tgtEl>
                                          <p:spTgt spid="8">
                                            <p:txEl>
                                              <p:pRg st="1" end="1"/>
                                            </p:txEl>
                                          </p:spTgt>
                                        </p:tgtEl>
                                        <p:attrNameLst>
                                          <p:attrName>style.visibility</p:attrName>
                                        </p:attrNameLst>
                                      </p:cBhvr>
                                      <p:to>
                                        <p:strVal val="visible"/>
                                      </p:to>
                                    </p:set>
                                    <p:anim by="(-#ppt_w*2)" calcmode="lin" valueType="num">
                                      <p:cBhvr rctx="PPT">
                                        <p:cTn id="49" dur="500" autoRev="1" fill="hold">
                                          <p:stCondLst>
                                            <p:cond delay="0"/>
                                          </p:stCondLst>
                                        </p:cTn>
                                        <p:tgtEl>
                                          <p:spTgt spid="8">
                                            <p:txEl>
                                              <p:pRg st="1" end="1"/>
                                            </p:txEl>
                                          </p:spTgt>
                                        </p:tgtEl>
                                        <p:attrNameLst>
                                          <p:attrName>ppt_w</p:attrName>
                                        </p:attrNameLst>
                                      </p:cBhvr>
                                    </p:anim>
                                    <p:anim by="(#ppt_w*0.50)" calcmode="lin" valueType="num">
                                      <p:cBhvr>
                                        <p:cTn id="50" dur="500" decel="50000" autoRev="1" fill="hold">
                                          <p:stCondLst>
                                            <p:cond delay="0"/>
                                          </p:stCondLst>
                                        </p:cTn>
                                        <p:tgtEl>
                                          <p:spTgt spid="8">
                                            <p:txEl>
                                              <p:pRg st="1" end="1"/>
                                            </p:txEl>
                                          </p:spTgt>
                                        </p:tgtEl>
                                        <p:attrNameLst>
                                          <p:attrName>ppt_x</p:attrName>
                                        </p:attrNameLst>
                                      </p:cBhvr>
                                    </p:anim>
                                    <p:anim from="(-#ppt_h/2)" to="(#ppt_y)" calcmode="lin" valueType="num">
                                      <p:cBhvr>
                                        <p:cTn id="51" dur="1000" fill="hold">
                                          <p:stCondLst>
                                            <p:cond delay="0"/>
                                          </p:stCondLst>
                                        </p:cTn>
                                        <p:tgtEl>
                                          <p:spTgt spid="8">
                                            <p:txEl>
                                              <p:pRg st="1" end="1"/>
                                            </p:txEl>
                                          </p:spTgt>
                                        </p:tgtEl>
                                        <p:attrNameLst>
                                          <p:attrName>ppt_y</p:attrName>
                                        </p:attrNameLst>
                                      </p:cBhvr>
                                    </p:anim>
                                    <p:animRot by="21600000">
                                      <p:cBhvr>
                                        <p:cTn id="52" dur="1000" fill="hold">
                                          <p:stCondLst>
                                            <p:cond delay="0"/>
                                          </p:stCondLst>
                                        </p:cTn>
                                        <p:tgtEl>
                                          <p:spTgt spid="8">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212" y="0"/>
            <a:ext cx="12654211" cy="6858000"/>
          </a:xfrm>
          <a:prstGeom prst="rect">
            <a:avLst/>
          </a:prstGeom>
        </p:spPr>
      </p:pic>
      <p:sp>
        <p:nvSpPr>
          <p:cNvPr id="3" name="íşḷîḓe">
            <a:extLst>
              <a:ext uri="{FF2B5EF4-FFF2-40B4-BE49-F238E27FC236}">
                <a16:creationId xmlns:a16="http://schemas.microsoft.com/office/drawing/2014/main" id="{4968EA2C-5436-43EF-B600-0C877688AF97}"/>
              </a:ext>
            </a:extLst>
          </p:cNvPr>
          <p:cNvSpPr/>
          <p:nvPr/>
        </p:nvSpPr>
        <p:spPr>
          <a:xfrm>
            <a:off x="229973" y="117870"/>
            <a:ext cx="5923751" cy="883661"/>
          </a:xfrm>
          <a:prstGeom prst="rect">
            <a:avLst/>
          </a:prstGeom>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r>
              <a:rPr lang="en-US" altLang="zh-CN" sz="4400" b="1" kern="0" dirty="0">
                <a:ln w="6350">
                  <a:noFill/>
                </a:ln>
                <a:solidFill>
                  <a:srgbClr val="0070C0"/>
                </a:solidFill>
                <a:latin typeface="Times New Roman" panose="02020603050405020304" pitchFamily="18" charset="0"/>
                <a:cs typeface="Times New Roman" panose="02020603050405020304" pitchFamily="18" charset="0"/>
              </a:rPr>
              <a:t>YÊU CẦU CẦN ĐẠT</a:t>
            </a:r>
            <a:endParaRPr lang="zh-CN" altLang="en-US" sz="4400" b="1" kern="0" dirty="0">
              <a:ln w="6350">
                <a:noFill/>
              </a:ln>
              <a:solidFill>
                <a:srgbClr val="0070C0"/>
              </a:solidFill>
              <a:latin typeface="Times New Roman" panose="02020603050405020304" pitchFamily="18" charset="0"/>
              <a:cs typeface="Times New Roman" panose="02020603050405020304" pitchFamily="18" charset="0"/>
            </a:endParaRPr>
          </a:p>
        </p:txBody>
      </p:sp>
      <p:cxnSp>
        <p:nvCxnSpPr>
          <p:cNvPr id="4" name="直接连接符 59">
            <a:extLst>
              <a:ext uri="{FF2B5EF4-FFF2-40B4-BE49-F238E27FC236}">
                <a16:creationId xmlns:a16="http://schemas.microsoft.com/office/drawing/2014/main" id="{44F71D0C-7F93-4F4C-9E3D-768F31B9922C}"/>
              </a:ext>
            </a:extLst>
          </p:cNvPr>
          <p:cNvCxnSpPr/>
          <p:nvPr/>
        </p:nvCxnSpPr>
        <p:spPr>
          <a:xfrm>
            <a:off x="4408913" y="2664067"/>
            <a:ext cx="7320876"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5" name="isḻîḓè">
            <a:extLst>
              <a:ext uri="{FF2B5EF4-FFF2-40B4-BE49-F238E27FC236}">
                <a16:creationId xmlns:a16="http://schemas.microsoft.com/office/drawing/2014/main" id="{B65D6A18-A848-4365-8261-A87CDAF5B169}"/>
              </a:ext>
            </a:extLst>
          </p:cNvPr>
          <p:cNvSpPr/>
          <p:nvPr/>
        </p:nvSpPr>
        <p:spPr bwMode="auto">
          <a:xfrm>
            <a:off x="2027834" y="1563064"/>
            <a:ext cx="822311" cy="730479"/>
          </a:xfrm>
          <a:prstGeom prst="roundRect">
            <a:avLst>
              <a:gd name="adj" fmla="val 46371"/>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200" b="1" dirty="0">
                <a:solidFill>
                  <a:srgbClr val="0070C0"/>
                </a:solidFill>
                <a:latin typeface="Times New Roman" panose="02020603050405020304" pitchFamily="18" charset="0"/>
                <a:ea typeface="仓耳玄三M W05" panose="02020400000000000000" pitchFamily="18" charset="-122"/>
                <a:cs typeface="Times New Roman" panose="02020603050405020304" pitchFamily="18" charset="0"/>
              </a:rPr>
              <a:t>01 </a:t>
            </a:r>
            <a:endParaRPr lang="zh-CN" altLang="en-US" sz="3200" b="1" dirty="0">
              <a:solidFill>
                <a:srgbClr val="0070C0"/>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6" name="isḻîḓè">
            <a:extLst>
              <a:ext uri="{FF2B5EF4-FFF2-40B4-BE49-F238E27FC236}">
                <a16:creationId xmlns:a16="http://schemas.microsoft.com/office/drawing/2014/main" id="{2D5C3EA8-0EA8-4A1D-AB27-36CB41F4EB17}"/>
              </a:ext>
            </a:extLst>
          </p:cNvPr>
          <p:cNvSpPr/>
          <p:nvPr/>
        </p:nvSpPr>
        <p:spPr bwMode="auto">
          <a:xfrm>
            <a:off x="2852010" y="1072739"/>
            <a:ext cx="8598524" cy="1922723"/>
          </a:xfrm>
          <a:prstGeom prst="roundRect">
            <a:avLst>
              <a:gd name="adj" fmla="val 42038"/>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vi-VN" sz="3200" b="1" dirty="0">
                <a:solidFill>
                  <a:srgbClr val="0070C0"/>
                </a:solidFill>
              </a:rPr>
              <a:t>Nghe - Viết đúng bài chính tả Cánh cam lạc mẹ. Nắm được quy tắc chính tả c - k; g - gh; ng - ngh</a:t>
            </a:r>
          </a:p>
        </p:txBody>
      </p:sp>
      <p:sp>
        <p:nvSpPr>
          <p:cNvPr id="7" name="isḻîḓè">
            <a:extLst>
              <a:ext uri="{FF2B5EF4-FFF2-40B4-BE49-F238E27FC236}">
                <a16:creationId xmlns:a16="http://schemas.microsoft.com/office/drawing/2014/main" id="{1380D21F-97BD-43C0-80EB-5174AA5D5A43}"/>
              </a:ext>
            </a:extLst>
          </p:cNvPr>
          <p:cNvSpPr/>
          <p:nvPr/>
        </p:nvSpPr>
        <p:spPr bwMode="auto">
          <a:xfrm>
            <a:off x="4485772" y="4555434"/>
            <a:ext cx="822311" cy="655229"/>
          </a:xfrm>
          <a:prstGeom prst="roundRect">
            <a:avLst>
              <a:gd name="adj" fmla="val 46371"/>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200" b="1" dirty="0">
                <a:solidFill>
                  <a:srgbClr val="0070C0"/>
                </a:solidFill>
                <a:latin typeface="Times New Roman" panose="02020603050405020304" pitchFamily="18" charset="0"/>
                <a:ea typeface="仓耳玄三M W05" panose="02020400000000000000" pitchFamily="18" charset="-122"/>
                <a:cs typeface="Times New Roman" panose="02020603050405020304" pitchFamily="18" charset="0"/>
              </a:rPr>
              <a:t>02</a:t>
            </a:r>
            <a:endParaRPr lang="zh-CN" altLang="en-US" sz="3200" b="1" dirty="0">
              <a:solidFill>
                <a:srgbClr val="0070C0"/>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8" name="isḻîḓè">
            <a:extLst>
              <a:ext uri="{FF2B5EF4-FFF2-40B4-BE49-F238E27FC236}">
                <a16:creationId xmlns:a16="http://schemas.microsoft.com/office/drawing/2014/main" id="{CC18E718-57BD-48E6-81A4-E988EC090412}"/>
              </a:ext>
            </a:extLst>
          </p:cNvPr>
          <p:cNvSpPr/>
          <p:nvPr/>
        </p:nvSpPr>
        <p:spPr bwMode="auto">
          <a:xfrm>
            <a:off x="5344098" y="3895480"/>
            <a:ext cx="6491707" cy="1988485"/>
          </a:xfrm>
          <a:prstGeom prst="roundRect">
            <a:avLst>
              <a:gd name="adj" fmla="val 46371"/>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0" hangingPunct="0"/>
            <a:r>
              <a:rPr lang="vi-VN" sz="3200" b="1" dirty="0">
                <a:solidFill>
                  <a:srgbClr val="0070C0"/>
                </a:solidFill>
              </a:rPr>
              <a:t>Viết được đoạn văn kể về việc em đã giúp đỡ người khác hoặc em được người khác giúp đỡ.</a:t>
            </a:r>
          </a:p>
        </p:txBody>
      </p:sp>
    </p:spTree>
    <p:extLst>
      <p:ext uri="{BB962C8B-B14F-4D97-AF65-F5344CB8AC3E}">
        <p14:creationId xmlns:p14="http://schemas.microsoft.com/office/powerpoint/2010/main" val="3648076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6" name="组合 145">
            <a:extLst>
              <a:ext uri="{FF2B5EF4-FFF2-40B4-BE49-F238E27FC236}">
                <a16:creationId xmlns:a16="http://schemas.microsoft.com/office/drawing/2014/main" id="{24A415B7-8E27-43F0-B850-5E38EA7BEF6F}"/>
              </a:ext>
            </a:extLst>
          </p:cNvPr>
          <p:cNvGrpSpPr/>
          <p:nvPr/>
        </p:nvGrpSpPr>
        <p:grpSpPr>
          <a:xfrm>
            <a:off x="3148348" y="876844"/>
            <a:ext cx="6559178" cy="3854644"/>
            <a:chOff x="6433809" y="1950733"/>
            <a:chExt cx="4502909" cy="3385457"/>
          </a:xfrm>
        </p:grpSpPr>
        <p:pic>
          <p:nvPicPr>
            <p:cNvPr id="2" name="图片 1">
              <a:extLst>
                <a:ext uri="{FF2B5EF4-FFF2-40B4-BE49-F238E27FC236}">
                  <a16:creationId xmlns:a16="http://schemas.microsoft.com/office/drawing/2014/main" id="{501B03D1-4EA1-40A3-ACAE-C8E36463DA06}"/>
                </a:ext>
              </a:extLst>
            </p:cNvPr>
            <p:cNvPicPr>
              <a:picLocks noChangeAspect="1"/>
            </p:cNvPicPr>
            <p:nvPr/>
          </p:nvPicPr>
          <p:blipFill>
            <a:blip r:embed="rId3"/>
            <a:stretch>
              <a:fillRect/>
            </a:stretch>
          </p:blipFill>
          <p:spPr>
            <a:xfrm>
              <a:off x="6433809" y="1950733"/>
              <a:ext cx="4502909" cy="3385457"/>
            </a:xfrm>
            <a:prstGeom prst="rect">
              <a:avLst/>
            </a:prstGeom>
          </p:spPr>
        </p:pic>
        <p:sp>
          <p:nvSpPr>
            <p:cNvPr id="145" name="文本框 144">
              <a:extLst>
                <a:ext uri="{FF2B5EF4-FFF2-40B4-BE49-F238E27FC236}">
                  <a16:creationId xmlns:a16="http://schemas.microsoft.com/office/drawing/2014/main" id="{DC024B77-AFE1-4D22-A659-C6F28B8CB800}"/>
                </a:ext>
              </a:extLst>
            </p:cNvPr>
            <p:cNvSpPr txBox="1"/>
            <p:nvPr/>
          </p:nvSpPr>
          <p:spPr>
            <a:xfrm>
              <a:off x="6860871" y="2791972"/>
              <a:ext cx="2345385" cy="1702978"/>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err="1">
                  <a:ln>
                    <a:noFill/>
                  </a:ln>
                  <a:solidFill>
                    <a:srgbClr val="FF000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Khởi</a:t>
              </a:r>
              <a:r>
                <a:rPr kumimoji="0" lang="en-US" altLang="zh-CN" sz="6000" b="1" i="0" u="none" strike="noStrike" kern="1200" cap="none" spc="0" normalizeH="0" baseline="0" noProof="0" dirty="0">
                  <a:ln>
                    <a:noFill/>
                  </a:ln>
                  <a:solidFill>
                    <a:srgbClr val="FF000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 </a:t>
              </a:r>
              <a:r>
                <a:rPr kumimoji="0" lang="en-US" altLang="zh-CN" sz="6000" b="1" i="0" u="none" strike="noStrike" kern="1200" cap="none" spc="0" normalizeH="0" baseline="0" noProof="0" dirty="0" err="1">
                  <a:ln>
                    <a:noFill/>
                  </a:ln>
                  <a:solidFill>
                    <a:srgbClr val="FF000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động</a:t>
              </a:r>
              <a:endParaRPr kumimoji="0" lang="zh-CN" altLang="en-US" sz="6000" b="1" i="0" u="none" strike="noStrike" kern="1200" cap="none" spc="0" normalizeH="0" baseline="0" noProof="0" dirty="0">
                <a:ln>
                  <a:noFill/>
                </a:ln>
                <a:solidFill>
                  <a:srgbClr val="FF000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pic>
        <p:nvPicPr>
          <p:cNvPr id="3" name="Picture 2">
            <a:extLst>
              <a:ext uri="{FF2B5EF4-FFF2-40B4-BE49-F238E27FC236}">
                <a16:creationId xmlns:a16="http://schemas.microsoft.com/office/drawing/2014/main" id="{15BFAF6E-1CBF-D61F-4463-149F74375C12}"/>
              </a:ext>
            </a:extLst>
          </p:cNvPr>
          <p:cNvPicPr>
            <a:picLocks noChangeAspect="1"/>
          </p:cNvPicPr>
          <p:nvPr/>
        </p:nvPicPr>
        <p:blipFill>
          <a:blip r:embed="rId4"/>
          <a:stretch>
            <a:fillRect/>
          </a:stretch>
        </p:blipFill>
        <p:spPr>
          <a:xfrm>
            <a:off x="10096707" y="76222"/>
            <a:ext cx="1990725" cy="371475"/>
          </a:xfrm>
          <a:prstGeom prst="rect">
            <a:avLst/>
          </a:prstGeom>
        </p:spPr>
      </p:pic>
    </p:spTree>
    <p:extLst>
      <p:ext uri="{BB962C8B-B14F-4D97-AF65-F5344CB8AC3E}">
        <p14:creationId xmlns:p14="http://schemas.microsoft.com/office/powerpoint/2010/main" val="31406594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barn(inVertical)">
                                      <p:cBhvr>
                                        <p:cTn id="7"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7607" t="9720" r="7737" b="54882"/>
          <a:stretch/>
        </p:blipFill>
        <p:spPr>
          <a:xfrm>
            <a:off x="-13319" y="5781578"/>
            <a:ext cx="12211050" cy="1104900"/>
          </a:xfrm>
          <a:prstGeom prst="rect">
            <a:avLst/>
          </a:prstGeom>
        </p:spPr>
      </p:pic>
      <p:pic>
        <p:nvPicPr>
          <p:cNvPr id="6" name="图片 8"/>
          <p:cNvPicPr>
            <a:picLocks noChangeAspect="1"/>
          </p:cNvPicPr>
          <p:nvPr/>
        </p:nvPicPr>
        <p:blipFill>
          <a:blip r:embed="rId3"/>
          <a:stretch>
            <a:fillRect/>
          </a:stretch>
        </p:blipFill>
        <p:spPr>
          <a:xfrm>
            <a:off x="10786464" y="5026951"/>
            <a:ext cx="1320274" cy="1824172"/>
          </a:xfrm>
          <a:prstGeom prst="rect">
            <a:avLst/>
          </a:prstGeom>
          <a:noFill/>
          <a:ln w="9525">
            <a:noFill/>
          </a:ln>
        </p:spPr>
      </p:pic>
      <p:pic>
        <p:nvPicPr>
          <p:cNvPr id="7" name="Picture 6"/>
          <p:cNvPicPr>
            <a:picLocks noChangeAspect="1"/>
          </p:cNvPicPr>
          <p:nvPr/>
        </p:nvPicPr>
        <p:blipFill rotWithShape="1">
          <a:blip r:embed="rId4"/>
          <a:srcRect l="13436" t="84985" r="12967" b="6114"/>
          <a:stretch/>
        </p:blipFill>
        <p:spPr>
          <a:xfrm>
            <a:off x="-57151" y="23540"/>
            <a:ext cx="12249151" cy="312479"/>
          </a:xfrm>
          <a:prstGeom prst="rect">
            <a:avLst/>
          </a:prstGeom>
        </p:spPr>
      </p:pic>
      <p:pic>
        <p:nvPicPr>
          <p:cNvPr id="8" name="图片 7"/>
          <p:cNvPicPr>
            <a:picLocks noChangeAspect="1"/>
          </p:cNvPicPr>
          <p:nvPr/>
        </p:nvPicPr>
        <p:blipFill>
          <a:blip r:embed="rId5"/>
          <a:stretch>
            <a:fillRect/>
          </a:stretch>
        </p:blipFill>
        <p:spPr>
          <a:xfrm>
            <a:off x="22951" y="4954288"/>
            <a:ext cx="1508265" cy="1969498"/>
          </a:xfrm>
          <a:prstGeom prst="rect">
            <a:avLst/>
          </a:prstGeom>
          <a:noFill/>
          <a:ln w="9525">
            <a:noFill/>
          </a:ln>
        </p:spPr>
      </p:pic>
      <p:sp>
        <p:nvSpPr>
          <p:cNvPr id="10" name="TextBox 9"/>
          <p:cNvSpPr txBox="1"/>
          <p:nvPr/>
        </p:nvSpPr>
        <p:spPr>
          <a:xfrm>
            <a:off x="241288" y="259230"/>
            <a:ext cx="3099071"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9. Nghe – viết</a:t>
            </a:r>
          </a:p>
        </p:txBody>
      </p:sp>
      <p:pic>
        <p:nvPicPr>
          <p:cNvPr id="11" name="图片 4">
            <a:extLst>
              <a:ext uri="{FF2B5EF4-FFF2-40B4-BE49-F238E27FC236}">
                <a16:creationId xmlns:a16="http://schemas.microsoft.com/office/drawing/2014/main" id="{1D7BF903-E6F8-4C5D-84EC-8C9BF12F5F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5768" y="741659"/>
            <a:ext cx="10963068" cy="3088455"/>
          </a:xfrm>
          <a:prstGeom prst="rect">
            <a:avLst/>
          </a:prstGeom>
        </p:spPr>
      </p:pic>
      <p:pic>
        <p:nvPicPr>
          <p:cNvPr id="12" name="图片 6">
            <a:extLst>
              <a:ext uri="{FF2B5EF4-FFF2-40B4-BE49-F238E27FC236}">
                <a16:creationId xmlns:a16="http://schemas.microsoft.com/office/drawing/2014/main" id="{5B0CAB89-445F-470E-840C-54C5DA35E9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88008" y="126027"/>
            <a:ext cx="1823658" cy="1818730"/>
          </a:xfrm>
          <a:prstGeom prst="rect">
            <a:avLst/>
          </a:prstGeom>
        </p:spPr>
      </p:pic>
      <p:sp>
        <p:nvSpPr>
          <p:cNvPr id="13" name="TextBox 12"/>
          <p:cNvSpPr txBox="1"/>
          <p:nvPr/>
        </p:nvSpPr>
        <p:spPr>
          <a:xfrm>
            <a:off x="4359930" y="648760"/>
            <a:ext cx="5023913" cy="738599"/>
          </a:xfrm>
          <a:prstGeom prst="rect">
            <a:avLst/>
          </a:prstGeom>
          <a:noFill/>
        </p:spPr>
        <p:txBody>
          <a:bodyPr wrap="square" lIns="121855" tIns="60928" rIns="121855" bIns="60928" rtlCol="0">
            <a:spAutoFit/>
          </a:bodyPr>
          <a:lstStyle/>
          <a:p>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Cánh</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cam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lạc</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mẹ</a:t>
            </a:r>
            <a:endPar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15" name="Group 14">
            <a:extLst>
              <a:ext uri="{FF2B5EF4-FFF2-40B4-BE49-F238E27FC236}">
                <a16:creationId xmlns:a16="http://schemas.microsoft.com/office/drawing/2014/main" id="{8EB64A4F-2F51-48FB-A24A-ED66D4B41848}"/>
              </a:ext>
            </a:extLst>
          </p:cNvPr>
          <p:cNvGrpSpPr/>
          <p:nvPr/>
        </p:nvGrpSpPr>
        <p:grpSpPr>
          <a:xfrm>
            <a:off x="1379617" y="3807675"/>
            <a:ext cx="8055171" cy="688814"/>
            <a:chOff x="1216338" y="4241756"/>
            <a:chExt cx="8055171" cy="616399"/>
          </a:xfrm>
        </p:grpSpPr>
        <p:grpSp>
          <p:nvGrpSpPr>
            <p:cNvPr id="16" name="Group 15">
              <a:extLst>
                <a:ext uri="{FF2B5EF4-FFF2-40B4-BE49-F238E27FC236}">
                  <a16:creationId xmlns:a16="http://schemas.microsoft.com/office/drawing/2014/main" id="{D4E1F6AD-B226-4417-AAA0-726BB226B36D}"/>
                </a:ext>
              </a:extLst>
            </p:cNvPr>
            <p:cNvGrpSpPr/>
            <p:nvPr/>
          </p:nvGrpSpPr>
          <p:grpSpPr>
            <a:xfrm>
              <a:off x="1216338" y="4241756"/>
              <a:ext cx="919884" cy="574783"/>
              <a:chOff x="2485459" y="1975436"/>
              <a:chExt cx="1901631" cy="1303646"/>
            </a:xfrm>
          </p:grpSpPr>
          <p:pic>
            <p:nvPicPr>
              <p:cNvPr id="19" name="图片 6">
                <a:extLst>
                  <a:ext uri="{FF2B5EF4-FFF2-40B4-BE49-F238E27FC236}">
                    <a16:creationId xmlns:a16="http://schemas.microsoft.com/office/drawing/2014/main" id="{4ADB0063-D8EC-4297-A435-7031D795B9C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5459" y="1975436"/>
                <a:ext cx="1901631" cy="1303646"/>
              </a:xfrm>
              <a:prstGeom prst="rect">
                <a:avLst/>
              </a:prstGeom>
            </p:spPr>
          </p:pic>
          <p:pic>
            <p:nvPicPr>
              <p:cNvPr id="20" name="图片 2">
                <a:extLst>
                  <a:ext uri="{FF2B5EF4-FFF2-40B4-BE49-F238E27FC236}">
                    <a16:creationId xmlns:a16="http://schemas.microsoft.com/office/drawing/2014/main" id="{71B60E29-B730-405A-B373-E959F223409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50492" y="2302210"/>
                <a:ext cx="341349" cy="792412"/>
              </a:xfrm>
              <a:prstGeom prst="rect">
                <a:avLst/>
              </a:prstGeom>
            </p:spPr>
          </p:pic>
          <p:pic>
            <p:nvPicPr>
              <p:cNvPr id="21" name="图片 9">
                <a:extLst>
                  <a:ext uri="{FF2B5EF4-FFF2-40B4-BE49-F238E27FC236}">
                    <a16:creationId xmlns:a16="http://schemas.microsoft.com/office/drawing/2014/main" id="{B22ABC45-D357-4CFB-B9C3-2368766CBA8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45744" y="2300875"/>
                <a:ext cx="596040" cy="841268"/>
              </a:xfrm>
              <a:prstGeom prst="rect">
                <a:avLst/>
              </a:prstGeom>
            </p:spPr>
          </p:pic>
        </p:grpSp>
        <p:sp>
          <p:nvSpPr>
            <p:cNvPr id="18" name="Rectangle 17">
              <a:extLst>
                <a:ext uri="{FF2B5EF4-FFF2-40B4-BE49-F238E27FC236}">
                  <a16:creationId xmlns:a16="http://schemas.microsoft.com/office/drawing/2014/main" id="{D824CF9C-C197-4BC0-B1B2-5B75A5B8957D}"/>
                </a:ext>
              </a:extLst>
            </p:cNvPr>
            <p:cNvSpPr/>
            <p:nvPr/>
          </p:nvSpPr>
          <p:spPr>
            <a:xfrm>
              <a:off x="2136222" y="4334857"/>
              <a:ext cx="7135287" cy="523298"/>
            </a:xfrm>
            <a:prstGeom prst="rect">
              <a:avLst/>
            </a:prstGeom>
          </p:spPr>
          <p:txBody>
            <a:bodyPr wrap="none">
              <a:spAutoFit/>
            </a:bodyPr>
            <a:lstStyle/>
            <a:p>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ai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quan</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tâm</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giúp</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đỡ</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cánh</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cam?</a:t>
              </a:r>
            </a:p>
          </p:txBody>
        </p:sp>
      </p:grpSp>
      <p:grpSp>
        <p:nvGrpSpPr>
          <p:cNvPr id="22" name="Group 21">
            <a:extLst>
              <a:ext uri="{FF2B5EF4-FFF2-40B4-BE49-F238E27FC236}">
                <a16:creationId xmlns:a16="http://schemas.microsoft.com/office/drawing/2014/main" id="{8C6DAE3C-3092-4792-A3CB-422B2BFEA4DF}"/>
              </a:ext>
            </a:extLst>
          </p:cNvPr>
          <p:cNvGrpSpPr/>
          <p:nvPr/>
        </p:nvGrpSpPr>
        <p:grpSpPr>
          <a:xfrm>
            <a:off x="1472812" y="4468643"/>
            <a:ext cx="9459865" cy="742405"/>
            <a:chOff x="1555138" y="5106976"/>
            <a:chExt cx="8995633" cy="742405"/>
          </a:xfrm>
        </p:grpSpPr>
        <p:grpSp>
          <p:nvGrpSpPr>
            <p:cNvPr id="23" name="Group 22">
              <a:extLst>
                <a:ext uri="{FF2B5EF4-FFF2-40B4-BE49-F238E27FC236}">
                  <a16:creationId xmlns:a16="http://schemas.microsoft.com/office/drawing/2014/main" id="{52FF39F3-59D6-4CA6-8126-1CA99812EDDC}"/>
                </a:ext>
              </a:extLst>
            </p:cNvPr>
            <p:cNvGrpSpPr/>
            <p:nvPr/>
          </p:nvGrpSpPr>
          <p:grpSpPr>
            <a:xfrm>
              <a:off x="1555138" y="5106976"/>
              <a:ext cx="1019249" cy="742405"/>
              <a:chOff x="5056544" y="1716444"/>
              <a:chExt cx="2132700" cy="1761041"/>
            </a:xfrm>
          </p:grpSpPr>
          <p:pic>
            <p:nvPicPr>
              <p:cNvPr id="25" name="图片 11">
                <a:extLst>
                  <a:ext uri="{FF2B5EF4-FFF2-40B4-BE49-F238E27FC236}">
                    <a16:creationId xmlns:a16="http://schemas.microsoft.com/office/drawing/2014/main" id="{773AF2A2-2B1C-4FD0-B8F1-AA901AF19BC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56544" y="1716444"/>
                <a:ext cx="2132700" cy="1761041"/>
              </a:xfrm>
              <a:prstGeom prst="rect">
                <a:avLst/>
              </a:prstGeom>
            </p:spPr>
          </p:pic>
          <p:pic>
            <p:nvPicPr>
              <p:cNvPr id="26" name="图片 3">
                <a:extLst>
                  <a:ext uri="{FF2B5EF4-FFF2-40B4-BE49-F238E27FC236}">
                    <a16:creationId xmlns:a16="http://schemas.microsoft.com/office/drawing/2014/main" id="{88A14C84-7E1C-42DF-A741-922778CE2A6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69551" y="2221919"/>
                <a:ext cx="455161" cy="736288"/>
              </a:xfrm>
              <a:prstGeom prst="rect">
                <a:avLst/>
              </a:prstGeom>
            </p:spPr>
          </p:pic>
          <p:pic>
            <p:nvPicPr>
              <p:cNvPr id="27" name="图片 5">
                <a:extLst>
                  <a:ext uri="{FF2B5EF4-FFF2-40B4-BE49-F238E27FC236}">
                    <a16:creationId xmlns:a16="http://schemas.microsoft.com/office/drawing/2014/main" id="{5489B036-6BFD-4707-AF39-8289D12329C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42409" y="2284658"/>
                <a:ext cx="469354" cy="792413"/>
              </a:xfrm>
              <a:prstGeom prst="rect">
                <a:avLst/>
              </a:prstGeom>
            </p:spPr>
          </p:pic>
        </p:grpSp>
        <p:sp>
          <p:nvSpPr>
            <p:cNvPr id="24" name="TextBox 23">
              <a:extLst>
                <a:ext uri="{FF2B5EF4-FFF2-40B4-BE49-F238E27FC236}">
                  <a16:creationId xmlns:a16="http://schemas.microsoft.com/office/drawing/2014/main" id="{050CE124-A425-4075-8399-F8C02C4B7958}"/>
                </a:ext>
              </a:extLst>
            </p:cNvPr>
            <p:cNvSpPr txBox="1"/>
            <p:nvPr/>
          </p:nvSpPr>
          <p:spPr>
            <a:xfrm>
              <a:off x="2477435" y="5170850"/>
              <a:ext cx="8073336" cy="615489"/>
            </a:xfrm>
            <a:prstGeom prst="rect">
              <a:avLst/>
            </a:prstGeom>
            <a:noFill/>
          </p:spPr>
          <p:txBody>
            <a:bodyPr wrap="square" lIns="121855" tIns="60928" rIns="121855" bIns="60928" rtlCol="0">
              <a:spAutoFit/>
            </a:bodyPr>
            <a:lstStyle/>
            <a:p>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Họ</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an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ủi</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cánh</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cam?</a:t>
              </a:r>
            </a:p>
          </p:txBody>
        </p:sp>
      </p:grpSp>
      <p:grpSp>
        <p:nvGrpSpPr>
          <p:cNvPr id="2" name="Group 1">
            <a:extLst>
              <a:ext uri="{FF2B5EF4-FFF2-40B4-BE49-F238E27FC236}">
                <a16:creationId xmlns:a16="http://schemas.microsoft.com/office/drawing/2014/main" id="{8CE751DD-237A-4044-AA49-6C1978B5BA0F}"/>
              </a:ext>
            </a:extLst>
          </p:cNvPr>
          <p:cNvGrpSpPr/>
          <p:nvPr/>
        </p:nvGrpSpPr>
        <p:grpSpPr>
          <a:xfrm>
            <a:off x="1629659" y="5141401"/>
            <a:ext cx="10467063" cy="639574"/>
            <a:chOff x="1629659" y="6085777"/>
            <a:chExt cx="10467063" cy="639574"/>
          </a:xfrm>
        </p:grpSpPr>
        <p:grpSp>
          <p:nvGrpSpPr>
            <p:cNvPr id="28" name="Group 27">
              <a:extLst>
                <a:ext uri="{FF2B5EF4-FFF2-40B4-BE49-F238E27FC236}">
                  <a16:creationId xmlns:a16="http://schemas.microsoft.com/office/drawing/2014/main" id="{16C9F6B6-0549-4E27-8EBA-58BCEDE190D3}"/>
                </a:ext>
              </a:extLst>
            </p:cNvPr>
            <p:cNvGrpSpPr/>
            <p:nvPr/>
          </p:nvGrpSpPr>
          <p:grpSpPr>
            <a:xfrm>
              <a:off x="1629659" y="6156007"/>
              <a:ext cx="906987" cy="569344"/>
              <a:chOff x="8317164" y="2100522"/>
              <a:chExt cx="1772914" cy="1393004"/>
            </a:xfrm>
          </p:grpSpPr>
          <p:pic>
            <p:nvPicPr>
              <p:cNvPr id="29" name="图片 12">
                <a:extLst>
                  <a:ext uri="{FF2B5EF4-FFF2-40B4-BE49-F238E27FC236}">
                    <a16:creationId xmlns:a16="http://schemas.microsoft.com/office/drawing/2014/main" id="{1FF90C2C-7BC8-459D-8D43-4692EE3FA7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30" name="图片 10">
                <a:extLst>
                  <a:ext uri="{FF2B5EF4-FFF2-40B4-BE49-F238E27FC236}">
                    <a16:creationId xmlns:a16="http://schemas.microsoft.com/office/drawing/2014/main" id="{E2B761EC-DA03-4767-8E08-892813BC83C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31" name="图片 13">
                <a:extLst>
                  <a:ext uri="{FF2B5EF4-FFF2-40B4-BE49-F238E27FC236}">
                    <a16:creationId xmlns:a16="http://schemas.microsoft.com/office/drawing/2014/main" id="{808F403A-5C78-4354-BF76-DEED0422A22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2" name="TextBox 31">
              <a:extLst>
                <a:ext uri="{FF2B5EF4-FFF2-40B4-BE49-F238E27FC236}">
                  <a16:creationId xmlns:a16="http://schemas.microsoft.com/office/drawing/2014/main" id="{51D3F2FC-AEF4-4E21-A184-374D6A44B342}"/>
                </a:ext>
              </a:extLst>
            </p:cNvPr>
            <p:cNvSpPr txBox="1"/>
            <p:nvPr/>
          </p:nvSpPr>
          <p:spPr>
            <a:xfrm>
              <a:off x="2482895" y="6085777"/>
              <a:ext cx="9613827" cy="615489"/>
            </a:xfrm>
            <a:prstGeom prst="rect">
              <a:avLst/>
            </a:prstGeom>
            <a:noFill/>
          </p:spPr>
          <p:txBody>
            <a:bodyPr wrap="square" lIns="121855" tIns="60928" rIns="121855" bIns="60928" rtlCol="0">
              <a:spAutoFit/>
            </a:bodyPr>
            <a:lstStyle/>
            <a:p>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Đoạn</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gồm</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mấy</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khổ</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a:t>
              </a:r>
              <a:r>
                <a:rPr lang="vi-V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ơ</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sp>
        <p:nvSpPr>
          <p:cNvPr id="40" name="TextBox 39">
            <a:extLst>
              <a:ext uri="{FF2B5EF4-FFF2-40B4-BE49-F238E27FC236}">
                <a16:creationId xmlns:a16="http://schemas.microsoft.com/office/drawing/2014/main" id="{C77CE74A-7FEF-4599-9023-5586A368E131}"/>
              </a:ext>
            </a:extLst>
          </p:cNvPr>
          <p:cNvSpPr txBox="1"/>
          <p:nvPr/>
        </p:nvSpPr>
        <p:spPr>
          <a:xfrm>
            <a:off x="1629199" y="5755810"/>
            <a:ext cx="10524947" cy="1107931"/>
          </a:xfrm>
          <a:prstGeom prst="rect">
            <a:avLst/>
          </a:prstGeom>
          <a:noFill/>
        </p:spPr>
        <p:txBody>
          <a:bodyPr wrap="square" lIns="121855" tIns="60928" rIns="121855" bIns="60928" rtlCol="0">
            <a:spAutoFit/>
          </a:bodyPr>
          <a:lstStyle/>
          <a:p>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từ dễ viết sai trong bài: </a:t>
            </a:r>
          </a:p>
          <a:p>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giã</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gạo</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xén</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tóc</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vườn</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hoang</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râm</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ran...</a:t>
            </a:r>
          </a:p>
        </p:txBody>
      </p:sp>
      <p:sp>
        <p:nvSpPr>
          <p:cNvPr id="38" name="Rectangle 37">
            <a:extLst>
              <a:ext uri="{FF2B5EF4-FFF2-40B4-BE49-F238E27FC236}">
                <a16:creationId xmlns:a16="http://schemas.microsoft.com/office/drawing/2014/main" id="{207A4D0A-CCFC-4981-949A-1F593A7A13AD}"/>
              </a:ext>
            </a:extLst>
          </p:cNvPr>
          <p:cNvSpPr/>
          <p:nvPr/>
        </p:nvSpPr>
        <p:spPr>
          <a:xfrm>
            <a:off x="1186715" y="1217542"/>
            <a:ext cx="4691914" cy="2185214"/>
          </a:xfrm>
          <a:prstGeom prst="rect">
            <a:avLst/>
          </a:prstGeom>
        </p:spPr>
        <p:txBody>
          <a:bodyPr wrap="square">
            <a:spAutoFit/>
          </a:bodyPr>
          <a:lstStyle/>
          <a:p>
            <a:pPr lvl="0">
              <a:defRPr/>
            </a:pPr>
            <a:r>
              <a:rPr lang="en-US" sz="3400" dirty="0" err="1">
                <a:solidFill>
                  <a:srgbClr val="002060"/>
                </a:solidFill>
                <a:latin typeface="Times New Roman" panose="02020603050405020304" pitchFamily="18" charset="0"/>
                <a:cs typeface="Times New Roman" panose="02020603050405020304" pitchFamily="18" charset="0"/>
              </a:rPr>
              <a:t>Bọ</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dừa</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dừng</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nấu</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cơm</a:t>
            </a:r>
            <a:endParaRPr lang="en-US" sz="3400" dirty="0">
              <a:solidFill>
                <a:srgbClr val="002060"/>
              </a:solidFill>
              <a:latin typeface="Times New Roman" panose="02020603050405020304" pitchFamily="18" charset="0"/>
              <a:cs typeface="Times New Roman" panose="02020603050405020304" pitchFamily="18" charset="0"/>
            </a:endParaRPr>
          </a:p>
          <a:p>
            <a:pPr lvl="0">
              <a:defRPr/>
            </a:pPr>
            <a:r>
              <a:rPr lang="en-US" sz="3400" dirty="0" err="1">
                <a:solidFill>
                  <a:srgbClr val="002060"/>
                </a:solidFill>
                <a:latin typeface="Times New Roman" panose="02020603050405020304" pitchFamily="18" charset="0"/>
                <a:cs typeface="Times New Roman" panose="02020603050405020304" pitchFamily="18" charset="0"/>
              </a:rPr>
              <a:t>Cào</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cào</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ngưng</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giã</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gạo</a:t>
            </a:r>
            <a:endParaRPr lang="en-US" sz="3400" dirty="0">
              <a:solidFill>
                <a:srgbClr val="002060"/>
              </a:solidFill>
              <a:latin typeface="Times New Roman" panose="02020603050405020304" pitchFamily="18" charset="0"/>
              <a:cs typeface="Times New Roman" panose="02020603050405020304" pitchFamily="18" charset="0"/>
            </a:endParaRPr>
          </a:p>
          <a:p>
            <a:pPr lvl="0">
              <a:defRPr/>
            </a:pPr>
            <a:r>
              <a:rPr lang="en-US" sz="3400" dirty="0" err="1">
                <a:solidFill>
                  <a:srgbClr val="002060"/>
                </a:solidFill>
                <a:latin typeface="Times New Roman" panose="02020603050405020304" pitchFamily="18" charset="0"/>
                <a:cs typeface="Times New Roman" panose="02020603050405020304" pitchFamily="18" charset="0"/>
              </a:rPr>
              <a:t>Xén</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tóc</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thôi</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cắt</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áo</a:t>
            </a:r>
            <a:endParaRPr lang="en-US" sz="3400" dirty="0">
              <a:solidFill>
                <a:srgbClr val="002060"/>
              </a:solidFill>
              <a:latin typeface="Times New Roman" panose="02020603050405020304" pitchFamily="18" charset="0"/>
              <a:cs typeface="Times New Roman" panose="02020603050405020304" pitchFamily="18" charset="0"/>
            </a:endParaRPr>
          </a:p>
          <a:p>
            <a:pPr lvl="0">
              <a:defRPr/>
            </a:pPr>
            <a:r>
              <a:rPr lang="en-US" sz="3400" dirty="0" err="1">
                <a:solidFill>
                  <a:srgbClr val="002060"/>
                </a:solidFill>
                <a:latin typeface="Times New Roman" panose="02020603050405020304" pitchFamily="18" charset="0"/>
                <a:cs typeface="Times New Roman" panose="02020603050405020304" pitchFamily="18" charset="0"/>
              </a:rPr>
              <a:t>Đều</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bảo</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nhau</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đi</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tìm</a:t>
            </a:r>
            <a:r>
              <a:rPr lang="en-US" sz="3400" dirty="0">
                <a:solidFill>
                  <a:srgbClr val="002060"/>
                </a:solidFill>
                <a:latin typeface="Times New Roman" panose="02020603050405020304" pitchFamily="18" charset="0"/>
                <a:cs typeface="Times New Roman" panose="02020603050405020304" pitchFamily="18" charset="0"/>
              </a:rPr>
              <a:t> .</a:t>
            </a:r>
          </a:p>
        </p:txBody>
      </p:sp>
      <p:sp>
        <p:nvSpPr>
          <p:cNvPr id="41" name="Rectangle 40">
            <a:extLst>
              <a:ext uri="{FF2B5EF4-FFF2-40B4-BE49-F238E27FC236}">
                <a16:creationId xmlns:a16="http://schemas.microsoft.com/office/drawing/2014/main" id="{0D958C10-C612-4FF0-86A7-6D80A2EFA6D8}"/>
              </a:ext>
            </a:extLst>
          </p:cNvPr>
          <p:cNvSpPr/>
          <p:nvPr/>
        </p:nvSpPr>
        <p:spPr>
          <a:xfrm>
            <a:off x="6268376" y="1622272"/>
            <a:ext cx="5112926" cy="2185214"/>
          </a:xfrm>
          <a:prstGeom prst="rect">
            <a:avLst/>
          </a:prstGeom>
        </p:spPr>
        <p:txBody>
          <a:bodyPr wrap="square">
            <a:spAutoFit/>
          </a:bodyPr>
          <a:lstStyle/>
          <a:p>
            <a:pPr lvl="0">
              <a:defRPr/>
            </a:pPr>
            <a:r>
              <a:rPr lang="en-US" sz="3400" dirty="0" err="1">
                <a:solidFill>
                  <a:srgbClr val="002060"/>
                </a:solidFill>
                <a:latin typeface="Times New Roman" panose="02020603050405020304" pitchFamily="18" charset="0"/>
                <a:cs typeface="Times New Roman" panose="02020603050405020304" pitchFamily="18" charset="0"/>
              </a:rPr>
              <a:t>Khu</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vườn</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hoang</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lặng</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im</a:t>
            </a:r>
            <a:endParaRPr lang="en-US" sz="3400" dirty="0">
              <a:solidFill>
                <a:srgbClr val="002060"/>
              </a:solidFill>
              <a:latin typeface="Times New Roman" panose="02020603050405020304" pitchFamily="18" charset="0"/>
              <a:cs typeface="Times New Roman" panose="02020603050405020304" pitchFamily="18" charset="0"/>
            </a:endParaRPr>
          </a:p>
          <a:p>
            <a:pPr lvl="0">
              <a:defRPr/>
            </a:pPr>
            <a:r>
              <a:rPr lang="en-US" sz="3400" dirty="0" err="1">
                <a:solidFill>
                  <a:srgbClr val="002060"/>
                </a:solidFill>
                <a:latin typeface="Times New Roman" panose="02020603050405020304" pitchFamily="18" charset="0"/>
                <a:cs typeface="Times New Roman" panose="02020603050405020304" pitchFamily="18" charset="0"/>
              </a:rPr>
              <a:t>Bỗng</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râm</a:t>
            </a:r>
            <a:r>
              <a:rPr lang="en-US" sz="3400" dirty="0">
                <a:solidFill>
                  <a:srgbClr val="002060"/>
                </a:solidFill>
                <a:latin typeface="Times New Roman" panose="02020603050405020304" pitchFamily="18" charset="0"/>
                <a:cs typeface="Times New Roman" panose="02020603050405020304" pitchFamily="18" charset="0"/>
              </a:rPr>
              <a:t> ran </a:t>
            </a:r>
            <a:r>
              <a:rPr lang="en-US" sz="3400" dirty="0" err="1">
                <a:solidFill>
                  <a:srgbClr val="002060"/>
                </a:solidFill>
                <a:latin typeface="Times New Roman" panose="02020603050405020304" pitchFamily="18" charset="0"/>
                <a:cs typeface="Times New Roman" panose="02020603050405020304" pitchFamily="18" charset="0"/>
              </a:rPr>
              <a:t>khắp</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lối</a:t>
            </a:r>
            <a:endParaRPr lang="en-US" sz="3400" dirty="0">
              <a:solidFill>
                <a:srgbClr val="002060"/>
              </a:solidFill>
              <a:latin typeface="Times New Roman" panose="02020603050405020304" pitchFamily="18" charset="0"/>
              <a:cs typeface="Times New Roman" panose="02020603050405020304" pitchFamily="18" charset="0"/>
            </a:endParaRPr>
          </a:p>
          <a:p>
            <a:pPr lvl="0">
              <a:defRPr/>
            </a:pPr>
            <a:r>
              <a:rPr lang="en-US" sz="3400" dirty="0" err="1">
                <a:solidFill>
                  <a:srgbClr val="002060"/>
                </a:solidFill>
                <a:latin typeface="Times New Roman" panose="02020603050405020304" pitchFamily="18" charset="0"/>
                <a:cs typeface="Times New Roman" panose="02020603050405020304" pitchFamily="18" charset="0"/>
              </a:rPr>
              <a:t>Có</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điều</a:t>
            </a:r>
            <a:r>
              <a:rPr lang="en-US" sz="3400" dirty="0">
                <a:solidFill>
                  <a:srgbClr val="002060"/>
                </a:solidFill>
                <a:latin typeface="Times New Roman" panose="02020603050405020304" pitchFamily="18" charset="0"/>
                <a:cs typeface="Times New Roman" panose="02020603050405020304" pitchFamily="18" charset="0"/>
              </a:rPr>
              <a:t> ai </a:t>
            </a:r>
            <a:r>
              <a:rPr lang="en-US" sz="3400" dirty="0" err="1">
                <a:solidFill>
                  <a:srgbClr val="002060"/>
                </a:solidFill>
                <a:latin typeface="Times New Roman" panose="02020603050405020304" pitchFamily="18" charset="0"/>
                <a:cs typeface="Times New Roman" panose="02020603050405020304" pitchFamily="18" charset="0"/>
              </a:rPr>
              <a:t>cũng</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nói</a:t>
            </a:r>
            <a:endParaRPr lang="en-US" sz="3400" dirty="0">
              <a:solidFill>
                <a:srgbClr val="002060"/>
              </a:solidFill>
              <a:latin typeface="Times New Roman" panose="02020603050405020304" pitchFamily="18" charset="0"/>
              <a:cs typeface="Times New Roman" panose="02020603050405020304" pitchFamily="18" charset="0"/>
            </a:endParaRPr>
          </a:p>
          <a:p>
            <a:pPr lvl="0">
              <a:defRPr/>
            </a:pPr>
            <a:r>
              <a:rPr lang="en-US" sz="3400" dirty="0" err="1">
                <a:solidFill>
                  <a:srgbClr val="002060"/>
                </a:solidFill>
                <a:latin typeface="Times New Roman" panose="02020603050405020304" pitchFamily="18" charset="0"/>
                <a:cs typeface="Times New Roman" panose="02020603050405020304" pitchFamily="18" charset="0"/>
              </a:rPr>
              <a:t>Cánh</a:t>
            </a:r>
            <a:r>
              <a:rPr lang="en-US" sz="3400" dirty="0">
                <a:solidFill>
                  <a:srgbClr val="002060"/>
                </a:solidFill>
                <a:latin typeface="Times New Roman" panose="02020603050405020304" pitchFamily="18" charset="0"/>
                <a:cs typeface="Times New Roman" panose="02020603050405020304" pitchFamily="18" charset="0"/>
              </a:rPr>
              <a:t> cam </a:t>
            </a:r>
            <a:r>
              <a:rPr lang="en-US" sz="3400" dirty="0" err="1">
                <a:solidFill>
                  <a:srgbClr val="002060"/>
                </a:solidFill>
                <a:latin typeface="Times New Roman" panose="02020603050405020304" pitchFamily="18" charset="0"/>
                <a:cs typeface="Times New Roman" panose="02020603050405020304" pitchFamily="18" charset="0"/>
              </a:rPr>
              <a:t>về</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nhà</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tôi</a:t>
            </a:r>
            <a:r>
              <a:rPr lang="en-US" sz="34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2825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500" fill="hold"/>
                                        <p:tgtEl>
                                          <p:spTgt spid="41"/>
                                        </p:tgtEl>
                                        <p:attrNameLst>
                                          <p:attrName>ppt_w</p:attrName>
                                        </p:attrNameLst>
                                      </p:cBhvr>
                                      <p:tavLst>
                                        <p:tav tm="0">
                                          <p:val>
                                            <p:fltVal val="0"/>
                                          </p:val>
                                        </p:tav>
                                        <p:tav tm="100000">
                                          <p:val>
                                            <p:strVal val="#ppt_w"/>
                                          </p:val>
                                        </p:tav>
                                      </p:tavLst>
                                    </p:anim>
                                    <p:anim calcmode="lin" valueType="num">
                                      <p:cBhvr>
                                        <p:cTn id="51" dur="500" fill="hold"/>
                                        <p:tgtEl>
                                          <p:spTgt spid="41"/>
                                        </p:tgtEl>
                                        <p:attrNameLst>
                                          <p:attrName>ppt_h</p:attrName>
                                        </p:attrNameLst>
                                      </p:cBhvr>
                                      <p:tavLst>
                                        <p:tav tm="0">
                                          <p:val>
                                            <p:fltVal val="0"/>
                                          </p:val>
                                        </p:tav>
                                        <p:tav tm="100000">
                                          <p:val>
                                            <p:strVal val="#ppt_h"/>
                                          </p:val>
                                        </p:tav>
                                      </p:tavLst>
                                    </p:anim>
                                    <p:animEffect transition="in" filter="fade">
                                      <p:cBhvr>
                                        <p:cTn id="52" dur="500"/>
                                        <p:tgtEl>
                                          <p:spTgt spid="41"/>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circle(in)">
                                      <p:cBhvr>
                                        <p:cTn id="57" dur="20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circle(in)">
                                      <p:cBhvr>
                                        <p:cTn id="62" dur="20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fade">
                                      <p:cBhvr>
                                        <p:cTn id="67" dur="500"/>
                                        <p:tgtEl>
                                          <p:spTgt spid="2"/>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40">
                                            <p:txEl>
                                              <p:pRg st="0" end="0"/>
                                            </p:txEl>
                                          </p:spTgt>
                                        </p:tgtEl>
                                        <p:attrNameLst>
                                          <p:attrName>style.visibility</p:attrName>
                                        </p:attrNameLst>
                                      </p:cBhvr>
                                      <p:to>
                                        <p:strVal val="visible"/>
                                      </p:to>
                                    </p:set>
                                    <p:animEffect transition="in" filter="fade">
                                      <p:cBhvr>
                                        <p:cTn id="72" dur="1000"/>
                                        <p:tgtEl>
                                          <p:spTgt spid="40">
                                            <p:txEl>
                                              <p:pRg st="0" end="0"/>
                                            </p:txEl>
                                          </p:spTgt>
                                        </p:tgtEl>
                                      </p:cBhvr>
                                    </p:animEffect>
                                    <p:anim calcmode="lin" valueType="num">
                                      <p:cBhvr>
                                        <p:cTn id="73"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74"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40">
                                            <p:txEl>
                                              <p:pRg st="1" end="1"/>
                                            </p:txEl>
                                          </p:spTgt>
                                        </p:tgtEl>
                                        <p:attrNameLst>
                                          <p:attrName>style.visibility</p:attrName>
                                        </p:attrNameLst>
                                      </p:cBhvr>
                                      <p:to>
                                        <p:strVal val="visible"/>
                                      </p:to>
                                    </p:set>
                                    <p:animEffect transition="in" filter="fade">
                                      <p:cBhvr>
                                        <p:cTn id="79" dur="1000"/>
                                        <p:tgtEl>
                                          <p:spTgt spid="40">
                                            <p:txEl>
                                              <p:pRg st="1" end="1"/>
                                            </p:txEl>
                                          </p:spTgt>
                                        </p:tgtEl>
                                      </p:cBhvr>
                                    </p:animEffect>
                                    <p:anim calcmode="lin" valueType="num">
                                      <p:cBhvr>
                                        <p:cTn id="80"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81"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38" grpId="0"/>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2566" y="1546989"/>
            <a:ext cx="3284120" cy="3479962"/>
          </a:xfrm>
          <a:prstGeom prst="rect">
            <a:avLst/>
          </a:prstGeom>
        </p:spPr>
      </p:pic>
      <p:pic>
        <p:nvPicPr>
          <p:cNvPr id="6" name="Picture 5"/>
          <p:cNvPicPr>
            <a:picLocks noChangeAspect="1"/>
          </p:cNvPicPr>
          <p:nvPr/>
        </p:nvPicPr>
        <p:blipFill rotWithShape="1">
          <a:blip r:embed="rId3"/>
          <a:srcRect l="13436" t="84985" r="12967" b="6114"/>
          <a:stretch/>
        </p:blipFill>
        <p:spPr>
          <a:xfrm>
            <a:off x="-57151" y="0"/>
            <a:ext cx="12249151" cy="312479"/>
          </a:xfrm>
          <a:prstGeom prst="rect">
            <a:avLst/>
          </a:prstGeom>
        </p:spPr>
      </p:pic>
      <p:pic>
        <p:nvPicPr>
          <p:cNvPr id="7" name="Picture 6"/>
          <p:cNvPicPr>
            <a:picLocks noChangeAspect="1"/>
          </p:cNvPicPr>
          <p:nvPr/>
        </p:nvPicPr>
        <p:blipFill rotWithShape="1">
          <a:blip r:embed="rId4"/>
          <a:srcRect l="7607" t="9720" r="7737" b="54882"/>
          <a:stretch/>
        </p:blipFill>
        <p:spPr>
          <a:xfrm>
            <a:off x="-13319" y="5781578"/>
            <a:ext cx="12211050" cy="1104900"/>
          </a:xfrm>
          <a:prstGeom prst="rect">
            <a:avLst/>
          </a:prstGeom>
        </p:spPr>
      </p:pic>
      <p:pic>
        <p:nvPicPr>
          <p:cNvPr id="8" name="图片 7"/>
          <p:cNvPicPr>
            <a:picLocks noChangeAspect="1"/>
          </p:cNvPicPr>
          <p:nvPr/>
        </p:nvPicPr>
        <p:blipFill>
          <a:blip r:embed="rId5"/>
          <a:stretch>
            <a:fillRect/>
          </a:stretch>
        </p:blipFill>
        <p:spPr>
          <a:xfrm>
            <a:off x="22951" y="4851918"/>
            <a:ext cx="1508265" cy="1969498"/>
          </a:xfrm>
          <a:prstGeom prst="rect">
            <a:avLst/>
          </a:prstGeom>
          <a:noFill/>
          <a:ln w="9525">
            <a:noFill/>
          </a:ln>
        </p:spPr>
      </p:pic>
      <p:pic>
        <p:nvPicPr>
          <p:cNvPr id="10" name="图片 8"/>
          <p:cNvPicPr>
            <a:picLocks noChangeAspect="1"/>
          </p:cNvPicPr>
          <p:nvPr/>
        </p:nvPicPr>
        <p:blipFill>
          <a:blip r:embed="rId6"/>
          <a:stretch>
            <a:fillRect/>
          </a:stretch>
        </p:blipFill>
        <p:spPr>
          <a:xfrm>
            <a:off x="10786464" y="5026951"/>
            <a:ext cx="1320274" cy="1824172"/>
          </a:xfrm>
          <a:prstGeom prst="rect">
            <a:avLst/>
          </a:prstGeom>
          <a:noFill/>
          <a:ln w="9525">
            <a:noFill/>
          </a:ln>
        </p:spPr>
      </p:pic>
      <p:sp>
        <p:nvSpPr>
          <p:cNvPr id="11" name="五角星 32"/>
          <p:cNvSpPr/>
          <p:nvPr/>
        </p:nvSpPr>
        <p:spPr>
          <a:xfrm rot="2121297">
            <a:off x="1167493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2" name="五角星 36"/>
          <p:cNvSpPr/>
          <p:nvPr/>
        </p:nvSpPr>
        <p:spPr>
          <a:xfrm rot="2755789">
            <a:off x="987049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3" name="五角星 35"/>
          <p:cNvSpPr/>
          <p:nvPr/>
        </p:nvSpPr>
        <p:spPr>
          <a:xfrm rot="19384917">
            <a:off x="10646270" y="-97402"/>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4" name="五角星 34"/>
          <p:cNvSpPr/>
          <p:nvPr/>
        </p:nvSpPr>
        <p:spPr>
          <a:xfrm rot="337835">
            <a:off x="1146237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5" name="五角星 36"/>
          <p:cNvSpPr/>
          <p:nvPr/>
        </p:nvSpPr>
        <p:spPr>
          <a:xfrm rot="20248740">
            <a:off x="1156011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grpSp>
        <p:nvGrpSpPr>
          <p:cNvPr id="33" name="Group 32"/>
          <p:cNvGrpSpPr/>
          <p:nvPr/>
        </p:nvGrpSpPr>
        <p:grpSpPr>
          <a:xfrm>
            <a:off x="1899234" y="489789"/>
            <a:ext cx="5398965" cy="768270"/>
            <a:chOff x="693241" y="945059"/>
            <a:chExt cx="5398965" cy="768270"/>
          </a:xfrm>
        </p:grpSpPr>
        <p:sp>
          <p:nvSpPr>
            <p:cNvPr id="29" name="Rounded Rectangle 28"/>
            <p:cNvSpPr/>
            <p:nvPr/>
          </p:nvSpPr>
          <p:spPr>
            <a:xfrm>
              <a:off x="693241" y="945059"/>
              <a:ext cx="3220853" cy="768270"/>
            </a:xfrm>
            <a:prstGeom prst="roundRect">
              <a:avLst/>
            </a:prstGeom>
            <a:noFill/>
            <a:ln w="28575">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itchFamily="18" charset="0"/>
                <a:cs typeface="Times New Roman" pitchFamily="18" charset="0"/>
              </a:endParaRPr>
            </a:p>
          </p:txBody>
        </p:sp>
        <p:sp>
          <p:nvSpPr>
            <p:cNvPr id="30" name="TextBox 29"/>
            <p:cNvSpPr txBox="1"/>
            <p:nvPr/>
          </p:nvSpPr>
          <p:spPr>
            <a:xfrm>
              <a:off x="693241" y="958427"/>
              <a:ext cx="5398965"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itchFamily="18" charset="0"/>
                  <a:ea typeface="Arial-Rounded" panose="020B0500000000000000" pitchFamily="34" charset="0"/>
                  <a:cs typeface="Times New Roman" pitchFamily="18" charset="0"/>
                </a:rPr>
                <a:t>Tư thế ngồi viết</a:t>
              </a:r>
            </a:p>
          </p:txBody>
        </p:sp>
      </p:grpSp>
      <p:sp>
        <p:nvSpPr>
          <p:cNvPr id="32" name="TextBox 31"/>
          <p:cNvSpPr txBox="1"/>
          <p:nvPr/>
        </p:nvSpPr>
        <p:spPr>
          <a:xfrm>
            <a:off x="777083" y="1281502"/>
            <a:ext cx="6895483" cy="4062586"/>
          </a:xfrm>
          <a:prstGeom prst="rect">
            <a:avLst/>
          </a:prstGeom>
          <a:noFill/>
        </p:spPr>
        <p:txBody>
          <a:bodyPr wrap="square" lIns="121855" tIns="60928" rIns="121855" bIns="60928" rtlCol="0">
            <a:spAutoFit/>
          </a:bodyPr>
          <a:lstStyle/>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Lưng thẳng.</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Không tì ngực xuống bàn.</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Đầu hơi cúi.</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Mắt cách vở khoảng 25-30cm.</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Tay phải cầm bút</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Tay trái tì nhẹ lên mép vở để giữ.</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Hai chân để song song thoải mái.</a:t>
            </a:r>
          </a:p>
          <a:p>
            <a:endParaRPr lang="en-US" sz="3200" b="1" dirty="0">
              <a:solidFill>
                <a:srgbClr val="002060"/>
              </a:solidFill>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23973257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47"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animEffect transition="in" filter="fade">
                                      <p:cBhvr>
                                        <p:cTn id="19" dur="500"/>
                                        <p:tgtEl>
                                          <p:spTgt spid="32">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xEl>
                                              <p:pRg st="1" end="1"/>
                                            </p:txEl>
                                          </p:spTgt>
                                        </p:tgtEl>
                                        <p:attrNameLst>
                                          <p:attrName>style.visibility</p:attrName>
                                        </p:attrNameLst>
                                      </p:cBhvr>
                                      <p:to>
                                        <p:strVal val="visible"/>
                                      </p:to>
                                    </p:set>
                                    <p:animEffect transition="in" filter="fade">
                                      <p:cBhvr>
                                        <p:cTn id="22" dur="500"/>
                                        <p:tgtEl>
                                          <p:spTgt spid="32">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2">
                                            <p:txEl>
                                              <p:pRg st="2" end="2"/>
                                            </p:txEl>
                                          </p:spTgt>
                                        </p:tgtEl>
                                        <p:attrNameLst>
                                          <p:attrName>style.visibility</p:attrName>
                                        </p:attrNameLst>
                                      </p:cBhvr>
                                      <p:to>
                                        <p:strVal val="visible"/>
                                      </p:to>
                                    </p:set>
                                    <p:animEffect transition="in" filter="fade">
                                      <p:cBhvr>
                                        <p:cTn id="25" dur="500"/>
                                        <p:tgtEl>
                                          <p:spTgt spid="32">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2">
                                            <p:txEl>
                                              <p:pRg st="3" end="3"/>
                                            </p:txEl>
                                          </p:spTgt>
                                        </p:tgtEl>
                                        <p:attrNameLst>
                                          <p:attrName>style.visibility</p:attrName>
                                        </p:attrNameLst>
                                      </p:cBhvr>
                                      <p:to>
                                        <p:strVal val="visible"/>
                                      </p:to>
                                    </p:set>
                                    <p:animEffect transition="in" filter="fade">
                                      <p:cBhvr>
                                        <p:cTn id="28" dur="500"/>
                                        <p:tgtEl>
                                          <p:spTgt spid="32">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2">
                                            <p:txEl>
                                              <p:pRg st="4" end="4"/>
                                            </p:txEl>
                                          </p:spTgt>
                                        </p:tgtEl>
                                        <p:attrNameLst>
                                          <p:attrName>style.visibility</p:attrName>
                                        </p:attrNameLst>
                                      </p:cBhvr>
                                      <p:to>
                                        <p:strVal val="visible"/>
                                      </p:to>
                                    </p:set>
                                    <p:animEffect transition="in" filter="fade">
                                      <p:cBhvr>
                                        <p:cTn id="31" dur="500"/>
                                        <p:tgtEl>
                                          <p:spTgt spid="32">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2">
                                            <p:txEl>
                                              <p:pRg st="5" end="5"/>
                                            </p:txEl>
                                          </p:spTgt>
                                        </p:tgtEl>
                                        <p:attrNameLst>
                                          <p:attrName>style.visibility</p:attrName>
                                        </p:attrNameLst>
                                      </p:cBhvr>
                                      <p:to>
                                        <p:strVal val="visible"/>
                                      </p:to>
                                    </p:set>
                                    <p:animEffect transition="in" filter="fade">
                                      <p:cBhvr>
                                        <p:cTn id="34" dur="500"/>
                                        <p:tgtEl>
                                          <p:spTgt spid="32">
                                            <p:txEl>
                                              <p:pRg st="5" end="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2">
                                            <p:txEl>
                                              <p:pRg st="6" end="6"/>
                                            </p:txEl>
                                          </p:spTgt>
                                        </p:tgtEl>
                                        <p:attrNameLst>
                                          <p:attrName>style.visibility</p:attrName>
                                        </p:attrNameLst>
                                      </p:cBhvr>
                                      <p:to>
                                        <p:strVal val="visible"/>
                                      </p:to>
                                    </p:set>
                                    <p:animEffect transition="in" filter="fade">
                                      <p:cBhvr>
                                        <p:cTn id="37" dur="500"/>
                                        <p:tgtEl>
                                          <p:spTgt spid="3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7607" t="9720" r="7737" b="54882"/>
          <a:stretch/>
        </p:blipFill>
        <p:spPr>
          <a:xfrm>
            <a:off x="-13319" y="5781578"/>
            <a:ext cx="12211050" cy="1104900"/>
          </a:xfrm>
          <a:prstGeom prst="rect">
            <a:avLst/>
          </a:prstGeom>
        </p:spPr>
      </p:pic>
      <p:pic>
        <p:nvPicPr>
          <p:cNvPr id="6" name="图片 8"/>
          <p:cNvPicPr>
            <a:picLocks noChangeAspect="1"/>
          </p:cNvPicPr>
          <p:nvPr/>
        </p:nvPicPr>
        <p:blipFill>
          <a:blip r:embed="rId3"/>
          <a:stretch>
            <a:fillRect/>
          </a:stretch>
        </p:blipFill>
        <p:spPr>
          <a:xfrm>
            <a:off x="10786464" y="5026951"/>
            <a:ext cx="1320274" cy="1824172"/>
          </a:xfrm>
          <a:prstGeom prst="rect">
            <a:avLst/>
          </a:prstGeom>
          <a:noFill/>
          <a:ln w="9525">
            <a:noFill/>
          </a:ln>
        </p:spPr>
      </p:pic>
      <p:pic>
        <p:nvPicPr>
          <p:cNvPr id="7" name="Picture 6"/>
          <p:cNvPicPr>
            <a:picLocks noChangeAspect="1"/>
          </p:cNvPicPr>
          <p:nvPr/>
        </p:nvPicPr>
        <p:blipFill rotWithShape="1">
          <a:blip r:embed="rId4"/>
          <a:srcRect l="13436" t="84985" r="12967" b="6114"/>
          <a:stretch/>
        </p:blipFill>
        <p:spPr>
          <a:xfrm>
            <a:off x="-57151" y="23540"/>
            <a:ext cx="12249151" cy="312479"/>
          </a:xfrm>
          <a:prstGeom prst="rect">
            <a:avLst/>
          </a:prstGeom>
        </p:spPr>
      </p:pic>
      <p:pic>
        <p:nvPicPr>
          <p:cNvPr id="8" name="图片 7"/>
          <p:cNvPicPr>
            <a:picLocks noChangeAspect="1"/>
          </p:cNvPicPr>
          <p:nvPr/>
        </p:nvPicPr>
        <p:blipFill>
          <a:blip r:embed="rId5"/>
          <a:stretch>
            <a:fillRect/>
          </a:stretch>
        </p:blipFill>
        <p:spPr>
          <a:xfrm>
            <a:off x="22951" y="4954288"/>
            <a:ext cx="1508265" cy="1969498"/>
          </a:xfrm>
          <a:prstGeom prst="rect">
            <a:avLst/>
          </a:prstGeom>
          <a:noFill/>
          <a:ln w="9525">
            <a:noFill/>
          </a:ln>
        </p:spPr>
      </p:pic>
      <p:pic>
        <p:nvPicPr>
          <p:cNvPr id="11" name="图片 4">
            <a:extLst>
              <a:ext uri="{FF2B5EF4-FFF2-40B4-BE49-F238E27FC236}">
                <a16:creationId xmlns:a16="http://schemas.microsoft.com/office/drawing/2014/main" id="{1D7BF903-E6F8-4C5D-84EC-8C9BF12F5F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19632" y="851706"/>
            <a:ext cx="7241060" cy="6204755"/>
          </a:xfrm>
          <a:prstGeom prst="rect">
            <a:avLst/>
          </a:prstGeom>
        </p:spPr>
      </p:pic>
      <p:pic>
        <p:nvPicPr>
          <p:cNvPr id="12" name="图片 6">
            <a:extLst>
              <a:ext uri="{FF2B5EF4-FFF2-40B4-BE49-F238E27FC236}">
                <a16:creationId xmlns:a16="http://schemas.microsoft.com/office/drawing/2014/main" id="{5B0CAB89-445F-470E-840C-54C5DA35E9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88008" y="126027"/>
            <a:ext cx="1823658" cy="1818730"/>
          </a:xfrm>
          <a:prstGeom prst="rect">
            <a:avLst/>
          </a:prstGeom>
        </p:spPr>
      </p:pic>
      <p:sp>
        <p:nvSpPr>
          <p:cNvPr id="13" name="TextBox 12"/>
          <p:cNvSpPr txBox="1"/>
          <p:nvPr/>
        </p:nvSpPr>
        <p:spPr>
          <a:xfrm>
            <a:off x="3943796" y="1381678"/>
            <a:ext cx="5023913" cy="738599"/>
          </a:xfrm>
          <a:prstGeom prst="rect">
            <a:avLst/>
          </a:prstGeom>
          <a:noFill/>
        </p:spPr>
        <p:txBody>
          <a:bodyPr wrap="square" lIns="121855" tIns="60928" rIns="121855" bIns="60928" rtlCol="0">
            <a:spAutoFit/>
          </a:bodyPr>
          <a:lstStyle/>
          <a:p>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Cánh</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cam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lạc</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mẹ</a:t>
            </a:r>
            <a:endPar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8" name="Rectangle 37">
            <a:extLst>
              <a:ext uri="{FF2B5EF4-FFF2-40B4-BE49-F238E27FC236}">
                <a16:creationId xmlns:a16="http://schemas.microsoft.com/office/drawing/2014/main" id="{207A4D0A-CCFC-4981-949A-1F593A7A13AD}"/>
              </a:ext>
            </a:extLst>
          </p:cNvPr>
          <p:cNvSpPr/>
          <p:nvPr/>
        </p:nvSpPr>
        <p:spPr>
          <a:xfrm>
            <a:off x="4275795" y="2109814"/>
            <a:ext cx="4691914" cy="2185214"/>
          </a:xfrm>
          <a:prstGeom prst="rect">
            <a:avLst/>
          </a:prstGeom>
        </p:spPr>
        <p:txBody>
          <a:bodyPr wrap="square">
            <a:spAutoFit/>
          </a:bodyPr>
          <a:lstStyle/>
          <a:p>
            <a:pPr lvl="0">
              <a:defRPr/>
            </a:pPr>
            <a:r>
              <a:rPr lang="en-US" sz="3400" dirty="0" err="1">
                <a:solidFill>
                  <a:srgbClr val="002060"/>
                </a:solidFill>
                <a:latin typeface="Times New Roman" panose="02020603050405020304" pitchFamily="18" charset="0"/>
                <a:cs typeface="Times New Roman" panose="02020603050405020304" pitchFamily="18" charset="0"/>
              </a:rPr>
              <a:t>Bọ</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dừa</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dừng</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nấu</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cơm</a:t>
            </a:r>
            <a:endParaRPr lang="en-US" sz="3400" dirty="0">
              <a:solidFill>
                <a:srgbClr val="002060"/>
              </a:solidFill>
              <a:latin typeface="Times New Roman" panose="02020603050405020304" pitchFamily="18" charset="0"/>
              <a:cs typeface="Times New Roman" panose="02020603050405020304" pitchFamily="18" charset="0"/>
            </a:endParaRPr>
          </a:p>
          <a:p>
            <a:pPr lvl="0">
              <a:defRPr/>
            </a:pPr>
            <a:r>
              <a:rPr lang="en-US" sz="3400" dirty="0" err="1">
                <a:solidFill>
                  <a:srgbClr val="002060"/>
                </a:solidFill>
                <a:latin typeface="Times New Roman" panose="02020603050405020304" pitchFamily="18" charset="0"/>
                <a:cs typeface="Times New Roman" panose="02020603050405020304" pitchFamily="18" charset="0"/>
              </a:rPr>
              <a:t>Cào</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cào</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ngưng</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giã</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gạo</a:t>
            </a:r>
            <a:endParaRPr lang="en-US" sz="3400" dirty="0">
              <a:solidFill>
                <a:srgbClr val="002060"/>
              </a:solidFill>
              <a:latin typeface="Times New Roman" panose="02020603050405020304" pitchFamily="18" charset="0"/>
              <a:cs typeface="Times New Roman" panose="02020603050405020304" pitchFamily="18" charset="0"/>
            </a:endParaRPr>
          </a:p>
          <a:p>
            <a:pPr lvl="0">
              <a:defRPr/>
            </a:pPr>
            <a:r>
              <a:rPr lang="en-US" sz="3400" dirty="0" err="1">
                <a:solidFill>
                  <a:srgbClr val="002060"/>
                </a:solidFill>
                <a:latin typeface="Times New Roman" panose="02020603050405020304" pitchFamily="18" charset="0"/>
                <a:cs typeface="Times New Roman" panose="02020603050405020304" pitchFamily="18" charset="0"/>
              </a:rPr>
              <a:t>Xén</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tóc</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thôi</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cắt</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áo</a:t>
            </a:r>
            <a:endParaRPr lang="en-US" sz="3400" dirty="0">
              <a:solidFill>
                <a:srgbClr val="002060"/>
              </a:solidFill>
              <a:latin typeface="Times New Roman" panose="02020603050405020304" pitchFamily="18" charset="0"/>
              <a:cs typeface="Times New Roman" panose="02020603050405020304" pitchFamily="18" charset="0"/>
            </a:endParaRPr>
          </a:p>
          <a:p>
            <a:pPr lvl="0">
              <a:defRPr/>
            </a:pPr>
            <a:r>
              <a:rPr lang="en-US" sz="3400" dirty="0">
                <a:solidFill>
                  <a:srgbClr val="002060"/>
                </a:solidFill>
                <a:latin typeface="Times New Roman" panose="02020603050405020304" pitchFamily="18" charset="0"/>
                <a:cs typeface="Times New Roman" panose="02020603050405020304" pitchFamily="18" charset="0"/>
              </a:rPr>
              <a:t>Đều bảo nhau đi tìm.</a:t>
            </a:r>
          </a:p>
        </p:txBody>
      </p:sp>
      <p:sp>
        <p:nvSpPr>
          <p:cNvPr id="41" name="Rectangle 40">
            <a:extLst>
              <a:ext uri="{FF2B5EF4-FFF2-40B4-BE49-F238E27FC236}">
                <a16:creationId xmlns:a16="http://schemas.microsoft.com/office/drawing/2014/main" id="{0D958C10-C612-4FF0-86A7-6D80A2EFA6D8}"/>
              </a:ext>
            </a:extLst>
          </p:cNvPr>
          <p:cNvSpPr/>
          <p:nvPr/>
        </p:nvSpPr>
        <p:spPr>
          <a:xfrm>
            <a:off x="4237197" y="4718684"/>
            <a:ext cx="5112926" cy="2185214"/>
          </a:xfrm>
          <a:prstGeom prst="rect">
            <a:avLst/>
          </a:prstGeom>
        </p:spPr>
        <p:txBody>
          <a:bodyPr wrap="square">
            <a:spAutoFit/>
          </a:bodyPr>
          <a:lstStyle/>
          <a:p>
            <a:pPr lvl="0">
              <a:defRPr/>
            </a:pPr>
            <a:r>
              <a:rPr lang="en-US" sz="3400" dirty="0" err="1">
                <a:solidFill>
                  <a:srgbClr val="002060"/>
                </a:solidFill>
                <a:latin typeface="Times New Roman" panose="02020603050405020304" pitchFamily="18" charset="0"/>
                <a:cs typeface="Times New Roman" panose="02020603050405020304" pitchFamily="18" charset="0"/>
              </a:rPr>
              <a:t>Khu</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vườn</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hoang</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lặng</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im</a:t>
            </a:r>
            <a:endParaRPr lang="en-US" sz="3400" dirty="0">
              <a:solidFill>
                <a:srgbClr val="002060"/>
              </a:solidFill>
              <a:latin typeface="Times New Roman" panose="02020603050405020304" pitchFamily="18" charset="0"/>
              <a:cs typeface="Times New Roman" panose="02020603050405020304" pitchFamily="18" charset="0"/>
            </a:endParaRPr>
          </a:p>
          <a:p>
            <a:pPr lvl="0">
              <a:defRPr/>
            </a:pPr>
            <a:r>
              <a:rPr lang="en-US" sz="3400" dirty="0" err="1">
                <a:solidFill>
                  <a:srgbClr val="002060"/>
                </a:solidFill>
                <a:latin typeface="Times New Roman" panose="02020603050405020304" pitchFamily="18" charset="0"/>
                <a:cs typeface="Times New Roman" panose="02020603050405020304" pitchFamily="18" charset="0"/>
              </a:rPr>
              <a:t>Bỗng</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râm</a:t>
            </a:r>
            <a:r>
              <a:rPr lang="en-US" sz="3400" dirty="0">
                <a:solidFill>
                  <a:srgbClr val="002060"/>
                </a:solidFill>
                <a:latin typeface="Times New Roman" panose="02020603050405020304" pitchFamily="18" charset="0"/>
                <a:cs typeface="Times New Roman" panose="02020603050405020304" pitchFamily="18" charset="0"/>
              </a:rPr>
              <a:t> ran </a:t>
            </a:r>
            <a:r>
              <a:rPr lang="en-US" sz="3400" dirty="0" err="1">
                <a:solidFill>
                  <a:srgbClr val="002060"/>
                </a:solidFill>
                <a:latin typeface="Times New Roman" panose="02020603050405020304" pitchFamily="18" charset="0"/>
                <a:cs typeface="Times New Roman" panose="02020603050405020304" pitchFamily="18" charset="0"/>
              </a:rPr>
              <a:t>khắp</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lối</a:t>
            </a:r>
            <a:endParaRPr lang="en-US" sz="3400" dirty="0">
              <a:solidFill>
                <a:srgbClr val="002060"/>
              </a:solidFill>
              <a:latin typeface="Times New Roman" panose="02020603050405020304" pitchFamily="18" charset="0"/>
              <a:cs typeface="Times New Roman" panose="02020603050405020304" pitchFamily="18" charset="0"/>
            </a:endParaRPr>
          </a:p>
          <a:p>
            <a:pPr lvl="0">
              <a:defRPr/>
            </a:pPr>
            <a:r>
              <a:rPr lang="en-US" sz="3400" dirty="0" err="1">
                <a:solidFill>
                  <a:srgbClr val="002060"/>
                </a:solidFill>
                <a:latin typeface="Times New Roman" panose="02020603050405020304" pitchFamily="18" charset="0"/>
                <a:cs typeface="Times New Roman" panose="02020603050405020304" pitchFamily="18" charset="0"/>
              </a:rPr>
              <a:t>Có</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điều</a:t>
            </a:r>
            <a:r>
              <a:rPr lang="en-US" sz="3400" dirty="0">
                <a:solidFill>
                  <a:srgbClr val="002060"/>
                </a:solidFill>
                <a:latin typeface="Times New Roman" panose="02020603050405020304" pitchFamily="18" charset="0"/>
                <a:cs typeface="Times New Roman" panose="02020603050405020304" pitchFamily="18" charset="0"/>
              </a:rPr>
              <a:t> ai </a:t>
            </a:r>
            <a:r>
              <a:rPr lang="en-US" sz="3400" dirty="0" err="1">
                <a:solidFill>
                  <a:srgbClr val="002060"/>
                </a:solidFill>
                <a:latin typeface="Times New Roman" panose="02020603050405020304" pitchFamily="18" charset="0"/>
                <a:cs typeface="Times New Roman" panose="02020603050405020304" pitchFamily="18" charset="0"/>
              </a:rPr>
              <a:t>cũng</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nói</a:t>
            </a:r>
            <a:endParaRPr lang="en-US" sz="3400" dirty="0">
              <a:solidFill>
                <a:srgbClr val="002060"/>
              </a:solidFill>
              <a:latin typeface="Times New Roman" panose="02020603050405020304" pitchFamily="18" charset="0"/>
              <a:cs typeface="Times New Roman" panose="02020603050405020304" pitchFamily="18" charset="0"/>
            </a:endParaRPr>
          </a:p>
          <a:p>
            <a:pPr lvl="0">
              <a:defRPr/>
            </a:pPr>
            <a:r>
              <a:rPr lang="en-US" sz="3400" dirty="0" err="1">
                <a:solidFill>
                  <a:srgbClr val="002060"/>
                </a:solidFill>
                <a:latin typeface="Times New Roman" panose="02020603050405020304" pitchFamily="18" charset="0"/>
                <a:cs typeface="Times New Roman" panose="02020603050405020304" pitchFamily="18" charset="0"/>
              </a:rPr>
              <a:t>Cánh</a:t>
            </a:r>
            <a:r>
              <a:rPr lang="en-US" sz="3400" dirty="0">
                <a:solidFill>
                  <a:srgbClr val="002060"/>
                </a:solidFill>
                <a:latin typeface="Times New Roman" panose="02020603050405020304" pitchFamily="18" charset="0"/>
                <a:cs typeface="Times New Roman" panose="02020603050405020304" pitchFamily="18" charset="0"/>
              </a:rPr>
              <a:t> cam </a:t>
            </a:r>
            <a:r>
              <a:rPr lang="en-US" sz="3400" dirty="0" err="1">
                <a:solidFill>
                  <a:srgbClr val="002060"/>
                </a:solidFill>
                <a:latin typeface="Times New Roman" panose="02020603050405020304" pitchFamily="18" charset="0"/>
                <a:cs typeface="Times New Roman" panose="02020603050405020304" pitchFamily="18" charset="0"/>
              </a:rPr>
              <a:t>về</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nhà</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tôi</a:t>
            </a:r>
            <a:r>
              <a:rPr lang="en-US" sz="3400" dirty="0">
                <a:solidFill>
                  <a:srgbClr val="002060"/>
                </a:solidFill>
                <a:latin typeface="Times New Roman" panose="02020603050405020304" pitchFamily="18" charset="0"/>
                <a:cs typeface="Times New Roman" panose="02020603050405020304" pitchFamily="18" charset="0"/>
              </a:rPr>
              <a:t>.</a:t>
            </a:r>
          </a:p>
        </p:txBody>
      </p:sp>
      <p:sp>
        <p:nvSpPr>
          <p:cNvPr id="34" name="TextBox 33"/>
          <p:cNvSpPr txBox="1"/>
          <p:nvPr/>
        </p:nvSpPr>
        <p:spPr>
          <a:xfrm>
            <a:off x="4608482" y="851706"/>
            <a:ext cx="3000699" cy="738599"/>
          </a:xfrm>
          <a:prstGeom prst="rect">
            <a:avLst/>
          </a:prstGeom>
          <a:noFill/>
        </p:spPr>
        <p:txBody>
          <a:bodyPr wrap="square" lIns="121855" tIns="60928" rIns="121855" bIns="60928" rtlCol="0">
            <a:spAutoFit/>
          </a:bodyPr>
          <a:lstStyle/>
          <a:p>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Nghe – viết</a:t>
            </a:r>
          </a:p>
        </p:txBody>
      </p:sp>
    </p:spTree>
    <p:extLst>
      <p:ext uri="{BB962C8B-B14F-4D97-AF65-F5344CB8AC3E}">
        <p14:creationId xmlns:p14="http://schemas.microsoft.com/office/powerpoint/2010/main" val="11253152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p:cTn id="45" dur="500" fill="hold"/>
                                        <p:tgtEl>
                                          <p:spTgt spid="38"/>
                                        </p:tgtEl>
                                        <p:attrNameLst>
                                          <p:attrName>ppt_w</p:attrName>
                                        </p:attrNameLst>
                                      </p:cBhvr>
                                      <p:tavLst>
                                        <p:tav tm="0">
                                          <p:val>
                                            <p:fltVal val="0"/>
                                          </p:val>
                                        </p:tav>
                                        <p:tav tm="100000">
                                          <p:val>
                                            <p:strVal val="#ppt_w"/>
                                          </p:val>
                                        </p:tav>
                                      </p:tavLst>
                                    </p:anim>
                                    <p:anim calcmode="lin" valueType="num">
                                      <p:cBhvr>
                                        <p:cTn id="46" dur="500" fill="hold"/>
                                        <p:tgtEl>
                                          <p:spTgt spid="38"/>
                                        </p:tgtEl>
                                        <p:attrNameLst>
                                          <p:attrName>ppt_h</p:attrName>
                                        </p:attrNameLst>
                                      </p:cBhvr>
                                      <p:tavLst>
                                        <p:tav tm="0">
                                          <p:val>
                                            <p:fltVal val="0"/>
                                          </p:val>
                                        </p:tav>
                                        <p:tav tm="100000">
                                          <p:val>
                                            <p:strVal val="#ppt_h"/>
                                          </p:val>
                                        </p:tav>
                                      </p:tavLst>
                                    </p:anim>
                                    <p:animEffect transition="in" filter="fade">
                                      <p:cBhvr>
                                        <p:cTn id="47" dur="500"/>
                                        <p:tgtEl>
                                          <p:spTgt spid="38"/>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41"/>
                                        </p:tgtEl>
                                        <p:attrNameLst>
                                          <p:attrName>style.visibility</p:attrName>
                                        </p:attrNameLst>
                                      </p:cBhvr>
                                      <p:to>
                                        <p:strVal val="visible"/>
                                      </p:to>
                                    </p:set>
                                    <p:anim calcmode="lin" valueType="num">
                                      <p:cBhvr>
                                        <p:cTn id="52" dur="500" fill="hold"/>
                                        <p:tgtEl>
                                          <p:spTgt spid="41"/>
                                        </p:tgtEl>
                                        <p:attrNameLst>
                                          <p:attrName>ppt_w</p:attrName>
                                        </p:attrNameLst>
                                      </p:cBhvr>
                                      <p:tavLst>
                                        <p:tav tm="0">
                                          <p:val>
                                            <p:fltVal val="0"/>
                                          </p:val>
                                        </p:tav>
                                        <p:tav tm="100000">
                                          <p:val>
                                            <p:strVal val="#ppt_w"/>
                                          </p:val>
                                        </p:tav>
                                      </p:tavLst>
                                    </p:anim>
                                    <p:anim calcmode="lin" valueType="num">
                                      <p:cBhvr>
                                        <p:cTn id="53" dur="500" fill="hold"/>
                                        <p:tgtEl>
                                          <p:spTgt spid="41"/>
                                        </p:tgtEl>
                                        <p:attrNameLst>
                                          <p:attrName>ppt_h</p:attrName>
                                        </p:attrNameLst>
                                      </p:cBhvr>
                                      <p:tavLst>
                                        <p:tav tm="0">
                                          <p:val>
                                            <p:fltVal val="0"/>
                                          </p:val>
                                        </p:tav>
                                        <p:tav tm="100000">
                                          <p:val>
                                            <p:strVal val="#ppt_h"/>
                                          </p:val>
                                        </p:tav>
                                      </p:tavLst>
                                    </p:anim>
                                    <p:animEffect transition="in" filter="fade">
                                      <p:cBhvr>
                                        <p:cTn id="5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8" grpId="0"/>
      <p:bldP spid="41"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E37C35A-7437-48E5-92CD-B5A728D1D396}"/>
              </a:ext>
            </a:extLst>
          </p:cNvPr>
          <p:cNvSpPr txBox="1"/>
          <p:nvPr/>
        </p:nvSpPr>
        <p:spPr>
          <a:xfrm>
            <a:off x="1468507" y="287079"/>
            <a:ext cx="10597376" cy="769441"/>
          </a:xfrm>
          <a:prstGeom prst="rect">
            <a:avLst/>
          </a:prstGeom>
          <a:noFill/>
        </p:spPr>
        <p:txBody>
          <a:bodyPr wrap="square" rtlCol="0">
            <a:spAutoFit/>
          </a:bodyPr>
          <a:lstStyle/>
          <a:p>
            <a:pPr lvl="0">
              <a:defRPr/>
            </a:pP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10. Tìm từ có tiếng bắt đầu bằng: </a:t>
            </a:r>
          </a:p>
        </p:txBody>
      </p:sp>
      <p:sp>
        <p:nvSpPr>
          <p:cNvPr id="8" name="TextBox 7">
            <a:extLst>
              <a:ext uri="{FF2B5EF4-FFF2-40B4-BE49-F238E27FC236}">
                <a16:creationId xmlns:a16="http://schemas.microsoft.com/office/drawing/2014/main" id="{C433BB98-A9F8-4936-8563-9527E05FCEE2}"/>
              </a:ext>
            </a:extLst>
          </p:cNvPr>
          <p:cNvSpPr txBox="1"/>
          <p:nvPr/>
        </p:nvSpPr>
        <p:spPr>
          <a:xfrm>
            <a:off x="1468507" y="1546249"/>
            <a:ext cx="10597376"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                                - 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g                                -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gh</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ngh</a:t>
            </a:r>
            <a:endPar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691E1E0-BB31-4C5C-9C37-F428FB62EE4C}"/>
              </a:ext>
            </a:extLst>
          </p:cNvPr>
          <p:cNvSpPr txBox="1"/>
          <p:nvPr/>
        </p:nvSpPr>
        <p:spPr>
          <a:xfrm>
            <a:off x="1468507" y="3532864"/>
            <a:ext cx="10597376"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 con cá                     - k: kinh nghiệm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g: gà gô                      - gh: ghế gỗ</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ng: ngây ngô              - ngh: nghỉ ngơi</a:t>
            </a:r>
          </a:p>
        </p:txBody>
      </p:sp>
      <p:pic>
        <p:nvPicPr>
          <p:cNvPr id="2" name="Picture 1">
            <a:extLst>
              <a:ext uri="{FF2B5EF4-FFF2-40B4-BE49-F238E27FC236}">
                <a16:creationId xmlns:a16="http://schemas.microsoft.com/office/drawing/2014/main" id="{48FD4A6C-BF1A-D46F-9371-B35B787C6750}"/>
              </a:ext>
            </a:extLst>
          </p:cNvPr>
          <p:cNvPicPr>
            <a:picLocks noChangeAspect="1"/>
          </p:cNvPicPr>
          <p:nvPr/>
        </p:nvPicPr>
        <p:blipFill>
          <a:blip r:embed="rId2"/>
          <a:stretch>
            <a:fillRect/>
          </a:stretch>
        </p:blipFill>
        <p:spPr>
          <a:xfrm>
            <a:off x="10096707" y="76222"/>
            <a:ext cx="1990725" cy="371475"/>
          </a:xfrm>
          <a:prstGeom prst="rect">
            <a:avLst/>
          </a:prstGeom>
        </p:spPr>
      </p:pic>
    </p:spTree>
    <p:extLst>
      <p:ext uri="{BB962C8B-B14F-4D97-AF65-F5344CB8AC3E}">
        <p14:creationId xmlns:p14="http://schemas.microsoft.com/office/powerpoint/2010/main" val="4086802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37F703-1F8C-4698-8DB7-BBF3268A5105}"/>
              </a:ext>
            </a:extLst>
          </p:cNvPr>
          <p:cNvSpPr txBox="1"/>
          <p:nvPr/>
        </p:nvSpPr>
        <p:spPr>
          <a:xfrm>
            <a:off x="386862" y="187569"/>
            <a:ext cx="11535507" cy="1200329"/>
          </a:xfrm>
          <a:prstGeom prst="rect">
            <a:avLst/>
          </a:prstGeom>
          <a:noFill/>
        </p:spPr>
        <p:txBody>
          <a:bodyPr wrap="square" rtlCol="0">
            <a:spAutoFit/>
          </a:bodyPr>
          <a:lstStyle/>
          <a:p>
            <a:pPr lvl="0">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11. </a:t>
            </a:r>
            <a:r>
              <a:rPr kumimoji="0" lang="vi-VN" sz="3600" b="1"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rPr>
              <a:t>Viết 4 - 5 câu kể về việc em đã giúp đỡ người khác hoặc em được người khác giúp đỡ.</a:t>
            </a:r>
            <a:r>
              <a:rPr kumimoji="0" lang="en-US" sz="3600" b="1"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rPr>
              <a:t> </a:t>
            </a:r>
          </a:p>
        </p:txBody>
      </p:sp>
      <p:sp>
        <p:nvSpPr>
          <p:cNvPr id="6" name="Rectangle 5">
            <a:extLst>
              <a:ext uri="{FF2B5EF4-FFF2-40B4-BE49-F238E27FC236}">
                <a16:creationId xmlns:a16="http://schemas.microsoft.com/office/drawing/2014/main" id="{7867CE27-E85D-4C61-8544-7CF34536C746}"/>
              </a:ext>
            </a:extLst>
          </p:cNvPr>
          <p:cNvSpPr/>
          <p:nvPr/>
        </p:nvSpPr>
        <p:spPr>
          <a:xfrm>
            <a:off x="609736" y="1387898"/>
            <a:ext cx="11089758" cy="298774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G:</a:t>
            </a:r>
            <a:endParaRPr kumimoji="0" lang="en-US"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Em đã giúp đỡ ai việc gì (hoặc ai đã giúp đỡ em việc gì?)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Em (hoặc người đó) đã làm như thế nào?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Em có suy nghĩ gì sau khi giúp đỡ (hoặc được giúp đỡ?)</a:t>
            </a:r>
          </a:p>
        </p:txBody>
      </p:sp>
      <p:pic>
        <p:nvPicPr>
          <p:cNvPr id="3" name="Picture 2">
            <a:extLst>
              <a:ext uri="{FF2B5EF4-FFF2-40B4-BE49-F238E27FC236}">
                <a16:creationId xmlns:a16="http://schemas.microsoft.com/office/drawing/2014/main" id="{16A09CE5-8C4B-6430-D9EF-FE45E10497BC}"/>
              </a:ext>
            </a:extLst>
          </p:cNvPr>
          <p:cNvPicPr>
            <a:picLocks noChangeAspect="1"/>
          </p:cNvPicPr>
          <p:nvPr/>
        </p:nvPicPr>
        <p:blipFill>
          <a:blip r:embed="rId2"/>
          <a:stretch>
            <a:fillRect/>
          </a:stretch>
        </p:blipFill>
        <p:spPr>
          <a:xfrm>
            <a:off x="10096707" y="76222"/>
            <a:ext cx="1990725" cy="281587"/>
          </a:xfrm>
          <a:prstGeom prst="rect">
            <a:avLst/>
          </a:prstGeom>
        </p:spPr>
      </p:pic>
    </p:spTree>
    <p:extLst>
      <p:ext uri="{BB962C8B-B14F-4D97-AF65-F5344CB8AC3E}">
        <p14:creationId xmlns:p14="http://schemas.microsoft.com/office/powerpoint/2010/main" val="3201316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37F703-1F8C-4698-8DB7-BBF3268A5105}"/>
              </a:ext>
            </a:extLst>
          </p:cNvPr>
          <p:cNvSpPr txBox="1"/>
          <p:nvPr/>
        </p:nvSpPr>
        <p:spPr>
          <a:xfrm>
            <a:off x="386862" y="187569"/>
            <a:ext cx="11535507" cy="1200329"/>
          </a:xfrm>
          <a:prstGeom prst="rect">
            <a:avLst/>
          </a:prstGeom>
          <a:noFill/>
        </p:spPr>
        <p:txBody>
          <a:bodyPr wrap="square" rtlCol="0">
            <a:spAutoFit/>
          </a:bodyPr>
          <a:lstStyle/>
          <a:p>
            <a:pPr lvl="0">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11. </a:t>
            </a:r>
            <a:r>
              <a:rPr kumimoji="0" lang="vi-VN" sz="3600" b="1"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rPr>
              <a:t>Viết 4 - 5 câu kể về việc em đã giúp đỡ người khác hoặc em được người khác giúp đỡ.</a:t>
            </a:r>
            <a:r>
              <a:rPr kumimoji="0" lang="en-US" sz="3600" b="1"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rPr>
              <a:t> </a:t>
            </a:r>
          </a:p>
        </p:txBody>
      </p:sp>
      <p:sp>
        <p:nvSpPr>
          <p:cNvPr id="6" name="Rectangle 5">
            <a:extLst>
              <a:ext uri="{FF2B5EF4-FFF2-40B4-BE49-F238E27FC236}">
                <a16:creationId xmlns:a16="http://schemas.microsoft.com/office/drawing/2014/main" id="{7867CE27-E85D-4C61-8544-7CF34536C746}"/>
              </a:ext>
            </a:extLst>
          </p:cNvPr>
          <p:cNvSpPr/>
          <p:nvPr/>
        </p:nvSpPr>
        <p:spPr>
          <a:xfrm>
            <a:off x="669851" y="1935126"/>
            <a:ext cx="11089758" cy="298774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G:</a:t>
            </a:r>
            <a:endParaRPr kumimoji="0" lang="en-US"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Em đã giúp đỡ ai việc gì (hoặc ai đã giúp đỡ em việc gì?)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Em (hoặc người đó) đã làm như thế nào?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Em có suy nghĩ gì sau khi giúp đỡ (hoặc được giúp đỡ?)</a:t>
            </a:r>
          </a:p>
        </p:txBody>
      </p:sp>
      <p:sp>
        <p:nvSpPr>
          <p:cNvPr id="5" name="Rectangle 4">
            <a:extLst>
              <a:ext uri="{FF2B5EF4-FFF2-40B4-BE49-F238E27FC236}">
                <a16:creationId xmlns:a16="http://schemas.microsoft.com/office/drawing/2014/main" id="{C70317C2-85C9-475A-ACC6-731C43B3A703}"/>
              </a:ext>
            </a:extLst>
          </p:cNvPr>
          <p:cNvSpPr/>
          <p:nvPr/>
        </p:nvSpPr>
        <p:spPr>
          <a:xfrm>
            <a:off x="609736" y="1296131"/>
            <a:ext cx="11089758" cy="495122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Trên đường về nhà em bắt gặp hình ảnh của một bà cụ đang ngồi ăn xin ở bên vệ đường. Trông cụ thật đáng thương, em đoán chắc cụ đã ngoài tám mươi tuổi, gương mặt cụ nhăn nheo và có những vết nám trên khuôn mặt. Em chợt nhớ ra trong cặp mình có đôi tất chân và một chiếc áo khoác. Em liền đưa cho cụ và nói: “Cháu còn nhỏ nên cũng không có tiền để giúp cụ, cháu chỉ có đôi tất và chiếc áo khoác đã cũ của cháu, cụ cầm ấy và mặc tạm cho đỡ lạnh nhé cụ”. Em cảm thấy rất vui vì</a:t>
            </a:r>
            <a:r>
              <a:rPr kumimoji="0" lang="vi-VN" sz="3200" b="0" i="0" u="none" strike="noStrike" kern="1200" cap="none" spc="0" normalizeH="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đã giúp được cụ.</a:t>
            </a:r>
            <a:r>
              <a:rPr kumimoji="0" lang="vi-VN" sz="32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a:t>
            </a:r>
          </a:p>
        </p:txBody>
      </p:sp>
      <p:pic>
        <p:nvPicPr>
          <p:cNvPr id="3" name="Picture 2">
            <a:extLst>
              <a:ext uri="{FF2B5EF4-FFF2-40B4-BE49-F238E27FC236}">
                <a16:creationId xmlns:a16="http://schemas.microsoft.com/office/drawing/2014/main" id="{D2F7A589-8F28-7CA3-AB47-8FA75BC1BA1B}"/>
              </a:ext>
            </a:extLst>
          </p:cNvPr>
          <p:cNvPicPr>
            <a:picLocks noChangeAspect="1"/>
          </p:cNvPicPr>
          <p:nvPr/>
        </p:nvPicPr>
        <p:blipFill>
          <a:blip r:embed="rId2"/>
          <a:stretch>
            <a:fillRect/>
          </a:stretch>
        </p:blipFill>
        <p:spPr>
          <a:xfrm>
            <a:off x="10096707" y="76222"/>
            <a:ext cx="1990725" cy="241830"/>
          </a:xfrm>
          <a:prstGeom prst="rect">
            <a:avLst/>
          </a:prstGeom>
        </p:spPr>
      </p:pic>
    </p:spTree>
    <p:extLst>
      <p:ext uri="{BB962C8B-B14F-4D97-AF65-F5344CB8AC3E}">
        <p14:creationId xmlns:p14="http://schemas.microsoft.com/office/powerpoint/2010/main" val="2849507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6" grpId="1" animBg="1"/>
      <p:bldP spid="5" grpId="0" animBg="1"/>
      <p:bldP spid="5" grpId="1" animBg="1"/>
    </p:bldLst>
  </p:timing>
</p:sld>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TotalTime>
  <Words>681</Words>
  <Application>Microsoft Office PowerPoint</Application>
  <PresentationFormat>Widescreen</PresentationFormat>
  <Paragraphs>77</Paragraphs>
  <Slides>12</Slides>
  <Notes>4</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12</vt:i4>
      </vt:variant>
    </vt:vector>
  </HeadingPairs>
  <TitlesOfParts>
    <vt:vector size="25" baseType="lpstr">
      <vt:lpstr>等线</vt:lpstr>
      <vt:lpstr>等线 Light</vt:lpstr>
      <vt:lpstr>Microsoft YaHei</vt:lpstr>
      <vt:lpstr>Arial</vt:lpstr>
      <vt:lpstr>Arial Rounded MT Bold</vt:lpstr>
      <vt:lpstr>Arial-Rounded</vt:lpstr>
      <vt:lpstr>Calibri</vt:lpstr>
      <vt:lpstr>Calibri Light</vt:lpstr>
      <vt:lpstr>iCiel Cadena</vt:lpstr>
      <vt:lpstr>Times New Roman</vt:lpstr>
      <vt:lpstr>千图网拥有20W+精美PPT模板 更多PPT模板下载至：www.58pic.com/office/ppt​​</vt:lpstr>
      <vt:lpstr>Office 主题​​</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49</cp:revision>
  <dcterms:created xsi:type="dcterms:W3CDTF">2021-08-01T08:27:13Z</dcterms:created>
  <dcterms:modified xsi:type="dcterms:W3CDTF">2024-03-16T00:07:23Z</dcterms:modified>
</cp:coreProperties>
</file>