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0" r:id="rId2"/>
    <p:sldMasterId id="2147483692" r:id="rId3"/>
    <p:sldMasterId id="2147483716" r:id="rId4"/>
    <p:sldMasterId id="2147483742" r:id="rId5"/>
    <p:sldMasterId id="2147483755" r:id="rId6"/>
  </p:sldMasterIdLst>
  <p:notesMasterIdLst>
    <p:notesMasterId r:id="rId18"/>
  </p:notesMasterIdLst>
  <p:sldIdLst>
    <p:sldId id="2007577156" r:id="rId7"/>
    <p:sldId id="2007577157" r:id="rId8"/>
    <p:sldId id="2007577115" r:id="rId9"/>
    <p:sldId id="2007577149" r:id="rId10"/>
    <p:sldId id="2007577097" r:id="rId11"/>
    <p:sldId id="2007577148" r:id="rId12"/>
    <p:sldId id="2007577150" r:id="rId13"/>
    <p:sldId id="2007577151" r:id="rId14"/>
    <p:sldId id="2007577152" r:id="rId15"/>
    <p:sldId id="2007577158" r:id="rId16"/>
    <p:sldId id="4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4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6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20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7713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10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3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9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3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4121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968802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31901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50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719609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5872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490678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726785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91288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192401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2963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933735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52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0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12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85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1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4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5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11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91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6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00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183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7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49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8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1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46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3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990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22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4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51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650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9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8522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4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0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89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8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prstClr val="black"/>
                </a:solidFill>
              </a:rPr>
              <a:t>Design by: </a:t>
            </a:r>
            <a:r>
              <a:rPr lang="en-US" altLang="zh-CN" sz="1200" dirty="0" err="1">
                <a:solidFill>
                  <a:prstClr val="black"/>
                </a:solidFill>
              </a:rPr>
              <a:t>Hương</a:t>
            </a:r>
            <a:r>
              <a:rPr lang="en-US" altLang="zh-CN" sz="1200" dirty="0">
                <a:solidFill>
                  <a:prstClr val="black"/>
                </a:solidFill>
              </a:rPr>
              <a:t> </a:t>
            </a:r>
            <a:r>
              <a:rPr lang="en-US" altLang="zh-CN" sz="1200" dirty="0" err="1">
                <a:solidFill>
                  <a:prstClr val="black"/>
                </a:solidFill>
              </a:rPr>
              <a:t>Thảo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7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922883" y="991151"/>
            <a:ext cx="1661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lang="zh-CN" altLang="en-US" sz="4800" b="1" dirty="0">
              <a:solidFill>
                <a:prstClr val="white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EC9C8C1-0C79-413E-BAA9-97ED57DE33F1}"/>
              </a:ext>
            </a:extLst>
          </p:cNvPr>
          <p:cNvSpPr txBox="1"/>
          <p:nvPr/>
        </p:nvSpPr>
        <p:spPr>
          <a:xfrm>
            <a:off x="0" y="32520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 5 - 6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D3825-4332-4B7D-8C1A-56B25B40C2D9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21" name="Rectangle: Top Corners Rounded 5">
              <a:extLst>
                <a:ext uri="{FF2B5EF4-FFF2-40B4-BE49-F238E27FC236}">
                  <a16:creationId xmlns:a16="http://schemas.microsoft.com/office/drawing/2014/main" id="{71214D57-23E5-48C7-A3A5-78A36B9CEB16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6">
              <a:extLst>
                <a:ext uri="{FF2B5EF4-FFF2-40B4-BE49-F238E27FC236}">
                  <a16:creationId xmlns:a16="http://schemas.microsoft.com/office/drawing/2014/main" id="{7E3EEB88-F142-4A0F-845C-8237F84C4BEA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158C314-3395-49B5-91FF-98CEF0A66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2E46D-801C-478B-84E2-279D597810AE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413320-9252-47B5-B9DD-5B55D64D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789AD6-AB81-402D-941C-26F77BF1A4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6EFF4F86-F9EB-41FA-B349-4013F6285245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:a16="http://schemas.microsoft.com/office/drawing/2014/main" id="{ADEBE5D5-D1F2-40FA-BDBF-9BDF6D13E5E5}"/>
              </a:ext>
            </a:extLst>
          </p:cNvPr>
          <p:cNvSpPr txBox="1"/>
          <p:nvPr/>
        </p:nvSpPr>
        <p:spPr>
          <a:xfrm>
            <a:off x="1860884" y="881999"/>
            <a:ext cx="1668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</a:p>
          <a:p>
            <a:pPr algn="ctr"/>
            <a:r>
              <a:rPr lang="en-US" altLang="zh-CN" sz="48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27</a:t>
            </a:r>
            <a:endParaRPr lang="zh-CN" altLang="en-US" sz="4800" b="1" dirty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270BCF1-6167-44FF-9DE8-E1F136F334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436" r="12967"/>
          <a:stretch/>
        </p:blipFill>
        <p:spPr>
          <a:xfrm>
            <a:off x="0" y="6124685"/>
            <a:ext cx="12249151" cy="804742"/>
          </a:xfrm>
          <a:prstGeom prst="rect">
            <a:avLst/>
          </a:prstGeom>
        </p:spPr>
      </p:pic>
      <p:sp>
        <p:nvSpPr>
          <p:cNvPr id="31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41162" y="1249832"/>
            <a:ext cx="7711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 GIỮA HỌC KÌ 2</a:t>
            </a:r>
            <a:endParaRPr lang="zh-CN" altLang="en-US" sz="5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35299" y="5398771"/>
            <a:ext cx="3633538" cy="8847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endParaRPr lang="vi-VN" sz="48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107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212" y="0"/>
            <a:ext cx="12654211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9973" y="11787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563064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2010" y="1072739"/>
            <a:ext cx="8598524" cy="1922723"/>
          </a:xfrm>
          <a:prstGeom prst="roundRect">
            <a:avLst>
              <a:gd name="adj" fmla="val 42038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chỉ sự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vật,màu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sắc của sự vật và biết đặt câu với từ tìm được.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21787" y="428343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44098" y="3895480"/>
            <a:ext cx="6491707" cy="131518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sử dụng đúng dấu chấm, dấu phẩy 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91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8000" b="1" i="0" u="none" strike="noStrike" kern="1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211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9973" y="11787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563064"/>
            <a:ext cx="822311" cy="73047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2010" y="1072739"/>
            <a:ext cx="8598524" cy="1922723"/>
          </a:xfrm>
          <a:prstGeom prst="roundRect">
            <a:avLst>
              <a:gd name="adj" fmla="val 42038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chỉ sự vật, màu sắc của sự vật và biết đặt câu với từ tìm được.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21787" y="4283438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44098" y="3895480"/>
            <a:ext cx="6491707" cy="1315183"/>
          </a:xfrm>
          <a:prstGeom prst="roundRect">
            <a:avLst>
              <a:gd name="adj" fmla="val 46371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sử dụng đúng dấu chấm, dấu phẩy .</a:t>
            </a:r>
            <a:endParaRPr lang="vi-VN" sz="32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3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7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8C7CDD7E-784C-4668-95F9-8A18287C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2581256" y="1423208"/>
            <a:ext cx="702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859600" y="-12276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Quan sát tranh và tìm từ ngữ: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16FC9-4E2D-43E3-BF2F-67DD2E366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73" y="911969"/>
            <a:ext cx="6261027" cy="58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715259"/>
            <a:ext cx="4497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2BDE3-CE85-4928-87FC-08DFB77406F9}"/>
              </a:ext>
            </a:extLst>
          </p:cNvPr>
          <p:cNvSpPr txBox="1"/>
          <p:nvPr/>
        </p:nvSpPr>
        <p:spPr>
          <a:xfrm>
            <a:off x="168572" y="1757609"/>
            <a:ext cx="5649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sông,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 trời, mây,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chim, con bò, con bê,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 cối, cỏ non, con đường,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520D8-FB6F-466C-8610-E45E0D409177}"/>
              </a:ext>
            </a:extLst>
          </p:cNvPr>
          <p:cNvSpPr txBox="1"/>
          <p:nvPr/>
        </p:nvSpPr>
        <p:spPr>
          <a:xfrm>
            <a:off x="296923" y="3890477"/>
            <a:ext cx="5305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D322C6-1CDC-48BA-AC15-745C0F11A178}"/>
              </a:ext>
            </a:extLst>
          </p:cNvPr>
          <p:cNvSpPr txBox="1"/>
          <p:nvPr/>
        </p:nvSpPr>
        <p:spPr>
          <a:xfrm>
            <a:off x="168573" y="4925206"/>
            <a:ext cx="57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xanh, trong xanh,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xanh non, xanh sẫm,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372140" y="3305702"/>
            <a:ext cx="4497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chỉ sự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DADBA-CC44-4BF4-B3F7-958AFAE31E4F}"/>
              </a:ext>
            </a:extLst>
          </p:cNvPr>
          <p:cNvSpPr txBox="1"/>
          <p:nvPr/>
        </p:nvSpPr>
        <p:spPr>
          <a:xfrm>
            <a:off x="239129" y="6072552"/>
            <a:ext cx="44975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chỉ đặc điểm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34724-0001-758B-00DF-CA3F9D87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707" y="76222"/>
            <a:ext cx="19907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34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2264735" y="1201479"/>
            <a:ext cx="2703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 sông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3BB98-A9F8-4936-8563-9527E05FCEE2}"/>
              </a:ext>
            </a:extLst>
          </p:cNvPr>
          <p:cNvSpPr txBox="1"/>
          <p:nvPr/>
        </p:nvSpPr>
        <p:spPr>
          <a:xfrm>
            <a:off x="4836946" y="1197582"/>
            <a:ext cx="6169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 khúc quanh làng xóm.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63CB6-335F-CF1C-31C9-8E54FC29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707" y="76222"/>
            <a:ext cx="19907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7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3A169F-2D37-44AB-A673-72140E3CBC4A}"/>
              </a:ext>
            </a:extLst>
          </p:cNvPr>
          <p:cNvSpPr/>
          <p:nvPr/>
        </p:nvSpPr>
        <p:spPr>
          <a:xfrm>
            <a:off x="1074727" y="181110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Mặt trời thấy cô đơn 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 bã vì phải ở một mình suốt cả ngày    Mặt trời muốn kết bạn với trăng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  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trăng   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4A99410-C9B3-454E-9B17-5AF163F25502}"/>
              </a:ext>
            </a:extLst>
          </p:cNvPr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965403" y="1995778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3597001" y="2500478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10947542" y="2553472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9963128" y="2513723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27631" y="3084935"/>
            <a:ext cx="266007" cy="3646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5965404" y="1995778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08436" y="2513723"/>
            <a:ext cx="261199" cy="3556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56501" y="2500477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947541" y="2553472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7631" y="3084935"/>
            <a:ext cx="266007" cy="364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46973-B22F-9A2F-5F9B-469BC2D6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707" y="76222"/>
            <a:ext cx="19907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9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-106017"/>
            <a:ext cx="7063567" cy="2956601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22485" y="-211968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5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367</Words>
  <Application>Microsoft Office PowerPoint</Application>
  <PresentationFormat>Widescreen</PresentationFormat>
  <Paragraphs>52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等线</vt:lpstr>
      <vt:lpstr>等线 Light</vt:lpstr>
      <vt:lpstr>微软雅黑</vt:lpstr>
      <vt:lpstr>微软雅黑</vt:lpstr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Wingdings</vt:lpstr>
      <vt:lpstr>包图主题2</vt:lpstr>
      <vt:lpstr>Office 主题​​</vt:lpstr>
      <vt:lpstr>千图网拥有20W+精美PPT模板 更多PPT模板下载至：www.58pic.com/office/ppt​​</vt:lpstr>
      <vt:lpstr>5_Office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2021-07-04T15:06:31Z</dcterms:created>
  <dcterms:modified xsi:type="dcterms:W3CDTF">2024-03-16T00:08:29Z</dcterms:modified>
</cp:coreProperties>
</file>