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4.xml" ContentType="application/vnd.openxmlformats-officedocument.theme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86" r:id="rId2"/>
    <p:sldMasterId id="2147483697" r:id="rId3"/>
    <p:sldMasterId id="2147483709" r:id="rId4"/>
    <p:sldMasterId id="2147483735" r:id="rId5"/>
  </p:sldMasterIdLst>
  <p:notesMasterIdLst>
    <p:notesMasterId r:id="rId30"/>
  </p:notesMasterIdLst>
  <p:sldIdLst>
    <p:sldId id="2007577166" r:id="rId6"/>
    <p:sldId id="2007577160" r:id="rId7"/>
    <p:sldId id="2007577161" r:id="rId8"/>
    <p:sldId id="266" r:id="rId9"/>
    <p:sldId id="2007577099" r:id="rId10"/>
    <p:sldId id="2007577097" r:id="rId11"/>
    <p:sldId id="2007577100" r:id="rId12"/>
    <p:sldId id="2007577096" r:id="rId13"/>
    <p:sldId id="2007577126" r:id="rId14"/>
    <p:sldId id="2007577150" r:id="rId15"/>
    <p:sldId id="2007577162" r:id="rId16"/>
    <p:sldId id="2007577101" r:id="rId17"/>
    <p:sldId id="367" r:id="rId18"/>
    <p:sldId id="273" r:id="rId19"/>
    <p:sldId id="2007577151" r:id="rId20"/>
    <p:sldId id="275" r:id="rId21"/>
    <p:sldId id="276" r:id="rId22"/>
    <p:sldId id="280" r:id="rId23"/>
    <p:sldId id="2007577128" r:id="rId24"/>
    <p:sldId id="2007577155" r:id="rId25"/>
    <p:sldId id="2007577157" r:id="rId26"/>
    <p:sldId id="2007577167" r:id="rId27"/>
    <p:sldId id="2007577163" r:id="rId28"/>
    <p:sldId id="2007577164" r:id="rId2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525" autoAdjust="0"/>
    <p:restoredTop sz="94660"/>
  </p:normalViewPr>
  <p:slideViewPr>
    <p:cSldViewPr snapToGrid="0">
      <p:cViewPr varScale="1">
        <p:scale>
          <a:sx n="72" d="100"/>
          <a:sy n="72" d="100"/>
        </p:scale>
        <p:origin x="678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6.xml"/><Relationship Id="rId34" Type="http://schemas.openxmlformats.org/officeDocument/2006/relationships/tableStyles" Target="tableStyle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slide" Target="slides/slide24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viewProps" Target="view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presProps" Target="pres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DA268A2-7773-4929-A48D-B117125CEC89}" type="datetimeFigureOut">
              <a:rPr lang="en-US" smtClean="0"/>
              <a:t>7/23/2023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15A07EC-DFDA-4FB5-AFDC-B8E89F6FBA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52884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幻灯片图像占位符 18433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8435" name="文本占位符 18434"/>
          <p:cNvSpPr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lvl="0"/>
            <a:endParaRPr dirty="0"/>
          </a:p>
        </p:txBody>
      </p:sp>
      <p:sp>
        <p:nvSpPr>
          <p:cNvPr id="2" name="灯片编号占位符 1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pPr lvl="0" algn="r"/>
            <a:fld id="{9A0DB2DC-4C9A-4742-B13C-FB6460FD3503}" type="slidenum">
              <a:rPr lang="en-US" altLang="zh-CN" sz="1200" dirty="0"/>
              <a:t>2</a:t>
            </a:fld>
            <a:endParaRPr lang="zh-CN" sz="1200" dirty="0"/>
          </a:p>
        </p:txBody>
      </p:sp>
    </p:spTree>
    <p:extLst>
      <p:ext uri="{BB962C8B-B14F-4D97-AF65-F5344CB8AC3E}">
        <p14:creationId xmlns:p14="http://schemas.microsoft.com/office/powerpoint/2010/main" val="96854570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幻灯片图像占位符 18433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8435" name="文本占位符 18434"/>
          <p:cNvSpPr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lvl="0"/>
            <a:endParaRPr dirty="0"/>
          </a:p>
        </p:txBody>
      </p:sp>
      <p:sp>
        <p:nvSpPr>
          <p:cNvPr id="2" name="灯片编号占位符 1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pPr lvl="0" algn="r"/>
            <a:fld id="{9A0DB2DC-4C9A-4742-B13C-FB6460FD3503}" type="slidenum">
              <a:rPr lang="en-US" altLang="zh-CN" sz="1200" dirty="0"/>
              <a:t>22</a:t>
            </a:fld>
            <a:endParaRPr lang="zh-CN" sz="1200" dirty="0"/>
          </a:p>
        </p:txBody>
      </p:sp>
    </p:spTree>
    <p:extLst>
      <p:ext uri="{BB962C8B-B14F-4D97-AF65-F5344CB8AC3E}">
        <p14:creationId xmlns:p14="http://schemas.microsoft.com/office/powerpoint/2010/main" val="161080526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/>
          <a:lstStyle/>
          <a:p>
            <a:fld id="{60D4C845-2BE2-4423-97B3-49F88020EF3B}" type="slidenum">
              <a:rPr lang="zh-CN" altLang="en-US" smtClean="0">
                <a:solidFill>
                  <a:prstClr val="black"/>
                </a:solidFill>
                <a:latin typeface="Calibri"/>
              </a:rPr>
              <a:pPr/>
              <a:t>23</a:t>
            </a:fld>
            <a:endParaRPr lang="zh-CN" altLang="en-US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69007211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/>
          <a:lstStyle/>
          <a:p>
            <a:fld id="{60D4C845-2BE2-4423-97B3-49F88020EF3B}" type="slidenum">
              <a:rPr lang="zh-CN" altLang="en-US" smtClean="0">
                <a:solidFill>
                  <a:prstClr val="black"/>
                </a:solidFill>
                <a:latin typeface="Calibri"/>
              </a:rPr>
              <a:pPr/>
              <a:t>24</a:t>
            </a:fld>
            <a:endParaRPr lang="zh-CN" altLang="en-US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9800085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AB2A0F9D-3357-4A94-85C8-3B842B870DC6}" type="slidenum">
              <a:rPr lang="zh-CN" altLang="en-US" smtClean="0">
                <a:solidFill>
                  <a:prstClr val="black"/>
                </a:solidFill>
                <a:latin typeface="Calibri" panose="020F0502020204030204"/>
              </a:rPr>
              <a:pPr>
                <a:defRPr/>
              </a:pPr>
              <a:t>3</a:t>
            </a:fld>
            <a:endParaRPr lang="zh-CN" altLang="en-US">
              <a:solidFill>
                <a:prstClr val="black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422369238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3AC6D98-046A-405E-9FCB-494EC8D89F4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8276326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256B7D7-24F9-4490-B2DA-DD66701C2C20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3492308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15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ECF270-EC13-46BB-ADD2-DBBDC0934A2A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15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0216277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Text Placeholder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r>
              <a:rPr lang="en-US">
                <a:sym typeface="+mn-ea"/>
              </a:rPr>
              <a:t>Bài giảng thiết kế bởi: Hương Thảo - tranthao121006@gmail.com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769961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Text Placeholder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r>
              <a:rPr lang="en-US"/>
              <a:t>Bài giảng thiết kế bởi: Hương Thảo - tranthao121006@gmail.com</a:t>
            </a:r>
          </a:p>
        </p:txBody>
      </p:sp>
    </p:spTree>
    <p:extLst>
      <p:ext uri="{BB962C8B-B14F-4D97-AF65-F5344CB8AC3E}">
        <p14:creationId xmlns:p14="http://schemas.microsoft.com/office/powerpoint/2010/main" val="96329712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Text Placeholder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r>
              <a:rPr lang="en-US">
                <a:sym typeface="+mn-ea"/>
              </a:rPr>
              <a:t>Bài giảng thiết kế bởi: Hương Thảo - tranthao121006@gmail.com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354121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15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ECF270-EC13-46BB-ADD2-DBBDC0934A2A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15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898314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C1C773-6C50-47CB-B854-40F0C6CE833B}" type="datetimeFigureOut">
              <a:rPr lang="en-US" smtClean="0"/>
              <a:t>7/23/2023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C3A12-48ED-4AB8-9E17-214843E3FA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56414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C1C773-6C50-47CB-B854-40F0C6CE833B}" type="datetimeFigureOut">
              <a:rPr lang="en-US" smtClean="0"/>
              <a:t>7/23/2023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C3A12-48ED-4AB8-9E17-214843E3FA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52089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C1C773-6C50-47CB-B854-40F0C6CE833B}" type="datetimeFigureOut">
              <a:rPr lang="en-US" smtClean="0"/>
              <a:t>7/23/2023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C3A12-48ED-4AB8-9E17-214843E3FA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75165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841206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3713">
        <p14:switch dir="r"/>
      </p:transition>
    </mc:Choice>
    <mc:Fallback xmlns="">
      <p:transition spd="slow" advClick="0" advTm="3713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 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653667" y="600200"/>
            <a:ext cx="8490400" cy="5454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5642258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t>2023/7/23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6263374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t>2023/7/23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3104802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t>2023/7/23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4893000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t>2023/7/23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4834015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1186774" y="1778438"/>
            <a:ext cx="4873574" cy="823912"/>
          </a:xfrm>
        </p:spPr>
        <p:txBody>
          <a:bodyPr anchor="ctr" anchorCtr="0"/>
          <a:lstStyle>
            <a:lvl1pPr marL="0" indent="0">
              <a:buNone/>
              <a:defRPr sz="2800"/>
            </a:lvl1pPr>
            <a:lvl2pPr marL="457200" indent="0">
              <a:buNone/>
              <a:defRPr sz="2400"/>
            </a:lvl2pPr>
            <a:lvl3pPr marL="914400" indent="0">
              <a:buNone/>
              <a:defRPr sz="20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  <a:lvl6pPr marL="2286000" indent="0">
              <a:buNone/>
              <a:defRPr sz="1800"/>
            </a:lvl6pPr>
            <a:lvl7pPr marL="2743200" indent="0">
              <a:buNone/>
              <a:defRPr sz="1800"/>
            </a:lvl7pPr>
            <a:lvl8pPr marL="3200400" indent="0">
              <a:buNone/>
              <a:defRPr sz="1800"/>
            </a:lvl8pPr>
            <a:lvl9pPr marL="3657600" indent="0">
              <a:buNone/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1186774" y="2665379"/>
            <a:ext cx="4873574" cy="3524284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256938" y="1778438"/>
            <a:ext cx="4897576" cy="823912"/>
          </a:xfrm>
        </p:spPr>
        <p:txBody>
          <a:bodyPr anchor="ctr" anchorCtr="0"/>
          <a:lstStyle>
            <a:lvl1pPr marL="0" indent="0">
              <a:buNone/>
              <a:defRPr sz="2800"/>
            </a:lvl1pPr>
            <a:lvl2pPr marL="457200" indent="0">
              <a:buNone/>
              <a:defRPr sz="2400"/>
            </a:lvl2pPr>
            <a:lvl3pPr marL="914400" indent="0">
              <a:buNone/>
              <a:defRPr sz="20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  <a:lvl6pPr marL="2286000" indent="0">
              <a:buNone/>
              <a:defRPr sz="1800"/>
            </a:lvl6pPr>
            <a:lvl7pPr marL="2743200" indent="0">
              <a:buNone/>
              <a:defRPr sz="1800"/>
            </a:lvl7pPr>
            <a:lvl8pPr marL="3200400" indent="0">
              <a:buNone/>
              <a:defRPr sz="1800"/>
            </a:lvl8pPr>
            <a:lvl9pPr marL="3657600" indent="0">
              <a:buNone/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256938" y="2665379"/>
            <a:ext cx="4897576" cy="3524284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t>2023/7/23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6962083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t>2023/7/23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192338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C1C773-6C50-47CB-B854-40F0C6CE833B}" type="datetimeFigureOut">
              <a:rPr lang="en-US" smtClean="0"/>
              <a:t>7/23/2023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C3A12-48ED-4AB8-9E17-214843E3FA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692636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t>2023/7/23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8038890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4165349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457201"/>
            <a:ext cx="6172200" cy="540385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4165349" cy="3811588"/>
          </a:xfrm>
        </p:spPr>
        <p:txBody>
          <a:bodyPr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t>2023/7/23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473448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t>2023/7/23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7468112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/>
          </p:nvPr>
        </p:nvSpPr>
        <p:spPr>
          <a:xfrm>
            <a:off x="838200" y="365125"/>
            <a:ext cx="10515600" cy="58118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t>2023/7/23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4796359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单击以编辑母版副标题样式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DED92B-7180-4E8E-9FA1-47FFA800645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2023/7/23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1227F-0E14-47DF-A00B-C9B5FCB87C35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376074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DED92B-7180-4E8E-9FA1-47FFA800645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2023/7/23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1227F-0E14-47DF-A00B-C9B5FCB87C35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674026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DED92B-7180-4E8E-9FA1-47FFA800645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2023/7/23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1227F-0E14-47DF-A00B-C9B5FCB87C35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4977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DED92B-7180-4E8E-9FA1-47FFA800645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2023/7/23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1227F-0E14-47DF-A00B-C9B5FCB87C35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453086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DED92B-7180-4E8E-9FA1-47FFA800645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2023/7/23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1227F-0E14-47DF-A00B-C9B5FCB87C35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544200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DED92B-7180-4E8E-9FA1-47FFA800645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2023/7/23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1227F-0E14-47DF-A00B-C9B5FCB87C35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64617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C1C773-6C50-47CB-B854-40F0C6CE833B}" type="datetimeFigureOut">
              <a:rPr lang="en-US" smtClean="0"/>
              <a:t>7/23/2023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C3A12-48ED-4AB8-9E17-214843E3FA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735348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DED92B-7180-4E8E-9FA1-47FFA800645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2023/7/23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1227F-0E14-47DF-A00B-C9B5FCB87C35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542825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DED92B-7180-4E8E-9FA1-47FFA800645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2023/7/23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1227F-0E14-47DF-A00B-C9B5FCB87C35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264232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DED92B-7180-4E8E-9FA1-47FFA800645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2023/7/23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1227F-0E14-47DF-A00B-C9B5FCB87C35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784799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DED92B-7180-4E8E-9FA1-47FFA800645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2023/7/23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1227F-0E14-47DF-A00B-C9B5FCB87C35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7976645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DED92B-7180-4E8E-9FA1-47FFA800645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2023/7/23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1227F-0E14-47DF-A00B-C9B5FCB87C35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7843875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altLang="zh-CN"/>
              <a:t>Content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E08E231-020E-454B-814C-04386EE4B12D}" type="datetimeFigureOut">
              <a:rPr lang="zh-CN" altLang="en-US" smtClean="0"/>
              <a:t>2023/7/23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27044867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baseline="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baseline="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altLang="zh-CN"/>
              <a:t>Content</a:t>
            </a:r>
            <a:endParaRPr lang="zh-CN" altLang="en-US"/>
          </a:p>
          <a:p>
            <a:pPr lvl="1"/>
            <a:r>
              <a:rPr lang="en-US" altLang="zh-CN"/>
              <a:t>Branch 1</a:t>
            </a:r>
            <a:endParaRPr lang="zh-CN" altLang="en-US"/>
          </a:p>
          <a:p>
            <a:pPr lvl="2"/>
            <a:r>
              <a:rPr lang="en-US" altLang="zh-CN"/>
              <a:t>Branch 2</a:t>
            </a:r>
            <a:endParaRPr lang="zh-CN" altLang="en-US"/>
          </a:p>
          <a:p>
            <a:pPr lvl="3"/>
            <a:r>
              <a:rPr lang="en-US" altLang="zh-CN"/>
              <a:t>Branch 3</a:t>
            </a:r>
            <a:endParaRPr lang="zh-CN" altLang="en-US"/>
          </a:p>
          <a:p>
            <a:pPr lvl="4"/>
            <a:r>
              <a:rPr lang="en-US" altLang="zh-CN"/>
              <a:t>Branch 4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E08E231-020E-454B-814C-04386EE4B12D}" type="datetimeFigureOut">
              <a:rPr lang="zh-CN" altLang="en-US" smtClean="0"/>
              <a:t>2023/7/23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72388432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altLang="zh-CN"/>
              <a:t>Body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E08E231-020E-454B-814C-04386EE4B12D}" type="datetimeFigureOut">
              <a:rPr lang="zh-CN" altLang="en-US" smtClean="0"/>
              <a:t>2023/7/23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23701497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E08E231-020E-454B-814C-04386EE4B12D}" type="datetimeFigureOut">
              <a:rPr lang="zh-CN" altLang="en-US" smtClean="0"/>
              <a:t>2023/7/23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13436765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E08E231-020E-454B-814C-04386EE4B12D}" type="datetimeFigureOut">
              <a:rPr lang="zh-CN" altLang="en-US" smtClean="0"/>
              <a:t>2023/7/23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547038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C1C773-6C50-47CB-B854-40F0C6CE833B}" type="datetimeFigureOut">
              <a:rPr lang="en-US" smtClean="0"/>
              <a:t>7/23/2023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C3A12-48ED-4AB8-9E17-214843E3FA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4387110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E08E231-020E-454B-814C-04386EE4B12D}" type="datetimeFigureOut">
              <a:rPr lang="zh-CN" altLang="en-US" smtClean="0"/>
              <a:t>2023/7/23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78316157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E08E231-020E-454B-814C-04386EE4B12D}" type="datetimeFigureOut">
              <a:rPr lang="zh-CN" altLang="en-US" smtClean="0"/>
              <a:t>2023/7/23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08704531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E08E231-020E-454B-814C-04386EE4B12D}" type="datetimeFigureOut">
              <a:rPr lang="zh-CN" altLang="en-US" smtClean="0"/>
              <a:t>2023/7/23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71950584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E08E231-020E-454B-814C-04386EE4B12D}" type="datetimeFigureOut">
              <a:rPr lang="zh-CN" altLang="en-US" smtClean="0"/>
              <a:t>2023/7/23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49975629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E08E231-020E-454B-814C-04386EE4B12D}" type="datetimeFigureOut">
              <a:rPr lang="zh-CN" altLang="en-US" smtClean="0"/>
              <a:t>2023/7/23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80595787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 hasCustomPrompt="1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E08E231-020E-454B-814C-04386EE4B12D}" type="datetimeFigureOut">
              <a:rPr lang="zh-CN" altLang="en-US" smtClean="0"/>
              <a:t>2023/7/23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90370000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78005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610570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两项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022304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496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C1C773-6C50-47CB-B854-40F0C6CE833B}" type="datetimeFigureOut">
              <a:rPr lang="en-US" smtClean="0"/>
              <a:t>7/23/2023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C3A12-48ED-4AB8-9E17-214843E3FA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8227834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953FCB-8F62-4072-9136-DAD8346C90A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0D03612-F00C-4FB4-AFEB-6D052B5EF6D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F7DDC8F-9159-4350-BBB4-2BFE7ADB99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5EE2EB-8EE5-4B11-B816-93391C6F804F}" type="datetimeFigureOut">
              <a:rPr lang="en-US" smtClean="0">
                <a:solidFill>
                  <a:prstClr val="black"/>
                </a:solidFill>
              </a:rPr>
              <a:pPr/>
              <a:t>7/23/2023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209450E-7221-4C9A-8506-A04C7E220D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CC7B287-C064-4771-8035-9D18CBE443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128B17-70BE-4D48-9B47-1AA93213D21E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21047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C1C773-6C50-47CB-B854-40F0C6CE833B}" type="datetimeFigureOut">
              <a:rPr lang="en-US" smtClean="0"/>
              <a:t>7/23/2023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C3A12-48ED-4AB8-9E17-214843E3FA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9259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C1C773-6C50-47CB-B854-40F0C6CE833B}" type="datetimeFigureOut">
              <a:rPr lang="en-US" smtClean="0"/>
              <a:t>7/23/2023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C3A12-48ED-4AB8-9E17-214843E3FA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49903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C1C773-6C50-47CB-B854-40F0C6CE833B}" type="datetimeFigureOut">
              <a:rPr lang="en-US" smtClean="0"/>
              <a:t>7/23/2023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C3A12-48ED-4AB8-9E17-214843E3FA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21342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C1C773-6C50-47CB-B854-40F0C6CE833B}" type="datetimeFigureOut">
              <a:rPr lang="en-US" smtClean="0"/>
              <a:t>7/23/2023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C3A12-48ED-4AB8-9E17-214843E3FA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42720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image" Target="../media/image1.jpeg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theme" Target="../theme/theme2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2.xml"/><Relationship Id="rId3" Type="http://schemas.openxmlformats.org/officeDocument/2006/relationships/slideLayout" Target="../slideLayouts/slideLayout37.xml"/><Relationship Id="rId7" Type="http://schemas.openxmlformats.org/officeDocument/2006/relationships/slideLayout" Target="../slideLayouts/slideLayout41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6.xml"/><Relationship Id="rId1" Type="http://schemas.openxmlformats.org/officeDocument/2006/relationships/slideLayout" Target="../slideLayouts/slideLayout35.xml"/><Relationship Id="rId6" Type="http://schemas.openxmlformats.org/officeDocument/2006/relationships/slideLayout" Target="../slideLayouts/slideLayout40.xml"/><Relationship Id="rId11" Type="http://schemas.openxmlformats.org/officeDocument/2006/relationships/slideLayout" Target="../slideLayouts/slideLayout45.xml"/><Relationship Id="rId5" Type="http://schemas.openxmlformats.org/officeDocument/2006/relationships/slideLayout" Target="../slideLayouts/slideLayout39.xml"/><Relationship Id="rId10" Type="http://schemas.openxmlformats.org/officeDocument/2006/relationships/slideLayout" Target="../slideLayouts/slideLayout44.xml"/><Relationship Id="rId4" Type="http://schemas.openxmlformats.org/officeDocument/2006/relationships/slideLayout" Target="../slideLayouts/slideLayout38.xml"/><Relationship Id="rId9" Type="http://schemas.openxmlformats.org/officeDocument/2006/relationships/slideLayout" Target="../slideLayouts/slideLayout43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8.xml"/><Relationship Id="rId2" Type="http://schemas.openxmlformats.org/officeDocument/2006/relationships/slideLayout" Target="../slideLayouts/slideLayout47.xml"/><Relationship Id="rId1" Type="http://schemas.openxmlformats.org/officeDocument/2006/relationships/slideLayout" Target="../slideLayouts/slideLayout46.xml"/><Relationship Id="rId6" Type="http://schemas.openxmlformats.org/officeDocument/2006/relationships/theme" Target="../theme/theme5.xml"/><Relationship Id="rId5" Type="http://schemas.openxmlformats.org/officeDocument/2006/relationships/slideLayout" Target="../slideLayouts/slideLayout50.xml"/><Relationship Id="rId4" Type="http://schemas.openxmlformats.org/officeDocument/2006/relationships/slideLayout" Target="../slideLayouts/slideLayout4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C1C773-6C50-47CB-B854-40F0C6CE833B}" type="datetimeFigureOut">
              <a:rPr lang="en-US" smtClean="0"/>
              <a:t>7/23/2023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5">
                    <a:lumMod val="75000"/>
                  </a:schemeClr>
                </a:solidFill>
              </a:defRPr>
            </a:lvl1pPr>
          </a:lstStyle>
          <a:p>
            <a:r>
              <a:rPr lang="en-US" dirty="0" err="1"/>
              <a:t>Hương</a:t>
            </a:r>
            <a:r>
              <a:rPr lang="en-US" dirty="0"/>
              <a:t> </a:t>
            </a:r>
            <a:r>
              <a:rPr lang="en-US" dirty="0" err="1"/>
              <a:t>Thảo</a:t>
            </a:r>
            <a:r>
              <a:rPr lang="en-US" dirty="0"/>
              <a:t>: tranthao121004@gmail.com</a:t>
            </a:r>
          </a:p>
        </p:txBody>
      </p:sp>
    </p:spTree>
    <p:extLst>
      <p:ext uri="{BB962C8B-B14F-4D97-AF65-F5344CB8AC3E}">
        <p14:creationId xmlns:p14="http://schemas.microsoft.com/office/powerpoint/2010/main" val="22749830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733" r:id="rId12"/>
    <p:sldLayoutId id="2147483734" r:id="rId1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F288E0-7875-42C4-84C8-98DBBD3BF4D2}" type="datetimeFigureOut">
              <a:rPr lang="zh-CN" altLang="en-US" smtClean="0"/>
              <a:t>2023/7/23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7B5E0D4-2652-4276-BA4E-0582E40C6609}"/>
              </a:ext>
            </a:extLst>
          </p:cNvPr>
          <p:cNvSpPr txBox="1"/>
          <p:nvPr userDrawn="1"/>
        </p:nvSpPr>
        <p:spPr>
          <a:xfrm>
            <a:off x="9344025" y="6582975"/>
            <a:ext cx="2847975" cy="2750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200" dirty="0" err="1"/>
              <a:t>Hương</a:t>
            </a:r>
            <a:r>
              <a:rPr lang="en-US" sz="1200" dirty="0"/>
              <a:t> </a:t>
            </a:r>
            <a:r>
              <a:rPr lang="en-US" sz="1200" dirty="0" err="1"/>
              <a:t>Thảo</a:t>
            </a:r>
            <a:r>
              <a:rPr lang="en-US" sz="1200" dirty="0"/>
              <a:t>: tranthao121004@gmail.com</a:t>
            </a:r>
          </a:p>
        </p:txBody>
      </p:sp>
    </p:spTree>
    <p:extLst>
      <p:ext uri="{BB962C8B-B14F-4D97-AF65-F5344CB8AC3E}">
        <p14:creationId xmlns:p14="http://schemas.microsoft.com/office/powerpoint/2010/main" val="20677864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fld id="{1FDED92B-7180-4E8E-9FA1-47FFA800645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914400"/>
              <a:t>2023/7/23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fld id="{3B11227F-0E14-47DF-A00B-C9B5FCB87C35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914400"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24052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  <p:sldLayoutId id="2147483699" r:id="rId2"/>
    <p:sldLayoutId id="2147483700" r:id="rId3"/>
    <p:sldLayoutId id="2147483701" r:id="rId4"/>
    <p:sldLayoutId id="2147483702" r:id="rId5"/>
    <p:sldLayoutId id="2147483703" r:id="rId6"/>
    <p:sldLayoutId id="2147483704" r:id="rId7"/>
    <p:sldLayoutId id="2147483705" r:id="rId8"/>
    <p:sldLayoutId id="2147483706" r:id="rId9"/>
    <p:sldLayoutId id="2147483707" r:id="rId10"/>
    <p:sldLayoutId id="2147483708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08E231-020E-454B-814C-04386EE4B12D}" type="datetimeFigureOut">
              <a:rPr lang="zh-CN" altLang="en-US" smtClean="0"/>
              <a:t>2023/7/23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  <p:grpSp>
        <p:nvGrpSpPr>
          <p:cNvPr id="7" name="组合 6"/>
          <p:cNvGrpSpPr/>
          <p:nvPr userDrawn="1"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8" name="矩形 7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solidFill>
              <a:srgbClr val="FFEB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247650" y="266578"/>
              <a:ext cx="11696700" cy="632484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13001361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0" r:id="rId1"/>
    <p:sldLayoutId id="2147483711" r:id="rId2"/>
    <p:sldLayoutId id="2147483712" r:id="rId3"/>
    <p:sldLayoutId id="2147483713" r:id="rId4"/>
    <p:sldLayoutId id="2147483714" r:id="rId5"/>
    <p:sldLayoutId id="2147483715" r:id="rId6"/>
    <p:sldLayoutId id="2147483716" r:id="rId7"/>
    <p:sldLayoutId id="2147483717" r:id="rId8"/>
    <p:sldLayoutId id="2147483718" r:id="rId9"/>
    <p:sldLayoutId id="2147483719" r:id="rId10"/>
    <p:sldLayoutId id="2147483720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EC3EC567-493A-41EE-B7A5-6ABCE64DB75D}"/>
              </a:ext>
            </a:extLst>
          </p:cNvPr>
          <p:cNvSpPr txBox="1"/>
          <p:nvPr userDrawn="1"/>
        </p:nvSpPr>
        <p:spPr>
          <a:xfrm>
            <a:off x="9265920" y="94734"/>
            <a:ext cx="6096000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zh-CN" altLang="en-US" sz="1100" i="1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51380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6" r:id="rId1"/>
    <p:sldLayoutId id="2147483737" r:id="rId2"/>
    <p:sldLayoutId id="2147483738" r:id="rId3"/>
    <p:sldLayoutId id="2147483739" r:id="rId4"/>
    <p:sldLayoutId id="2147483740" r:id="rId5"/>
  </p:sldLayoutIdLst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0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3.xml"/><Relationship Id="rId5" Type="http://schemas.microsoft.com/office/2007/relationships/hdphoto" Target="../media/hdphoto3.wdp"/><Relationship Id="rId4" Type="http://schemas.openxmlformats.org/officeDocument/2006/relationships/image" Target="../media/image21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2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7" Type="http://schemas.openxmlformats.org/officeDocument/2006/relationships/image" Target="../media/image28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6.xml"/><Relationship Id="rId6" Type="http://schemas.openxmlformats.org/officeDocument/2006/relationships/image" Target="../media/image27.jpeg"/><Relationship Id="rId5" Type="http://schemas.openxmlformats.org/officeDocument/2006/relationships/image" Target="../media/image26.png"/><Relationship Id="rId4" Type="http://schemas.openxmlformats.org/officeDocument/2006/relationships/image" Target="../media/image25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6.xml"/></Relationships>
</file>

<file path=ppt/slides/_rels/slide18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1.GIF"/><Relationship Id="rId4" Type="http://schemas.openxmlformats.org/officeDocument/2006/relationships/image" Target="../media/image30.GIF"/></Relationships>
</file>

<file path=ppt/slides/_rels/slide19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1.GIF"/><Relationship Id="rId4" Type="http://schemas.openxmlformats.org/officeDocument/2006/relationships/image" Target="../media/image30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23.png"/></Relationships>
</file>

<file path=ppt/slides/_rels/slide21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1.GIF"/><Relationship Id="rId4" Type="http://schemas.openxmlformats.org/officeDocument/2006/relationships/image" Target="../media/image30.GI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5.png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png"/><Relationship Id="rId13" Type="http://schemas.openxmlformats.org/officeDocument/2006/relationships/image" Target="../media/image46.png"/><Relationship Id="rId3" Type="http://schemas.openxmlformats.org/officeDocument/2006/relationships/image" Target="../media/image36.png"/><Relationship Id="rId7" Type="http://schemas.openxmlformats.org/officeDocument/2006/relationships/image" Target="../media/image40.png"/><Relationship Id="rId12" Type="http://schemas.openxmlformats.org/officeDocument/2006/relationships/image" Target="../media/image4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9.png"/><Relationship Id="rId11" Type="http://schemas.openxmlformats.org/officeDocument/2006/relationships/image" Target="../media/image44.png"/><Relationship Id="rId5" Type="http://schemas.openxmlformats.org/officeDocument/2006/relationships/image" Target="../media/image38.png"/><Relationship Id="rId10" Type="http://schemas.openxmlformats.org/officeDocument/2006/relationships/image" Target="../media/image43.png"/><Relationship Id="rId4" Type="http://schemas.openxmlformats.org/officeDocument/2006/relationships/image" Target="../media/image37.png"/><Relationship Id="rId9" Type="http://schemas.openxmlformats.org/officeDocument/2006/relationships/image" Target="../media/image4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tags" Target="../tags/tag8.xml"/><Relationship Id="rId13" Type="http://schemas.openxmlformats.org/officeDocument/2006/relationships/image" Target="../media/image14.png"/><Relationship Id="rId3" Type="http://schemas.openxmlformats.org/officeDocument/2006/relationships/tags" Target="../tags/tag3.xml"/><Relationship Id="rId7" Type="http://schemas.openxmlformats.org/officeDocument/2006/relationships/tags" Target="../tags/tag7.xml"/><Relationship Id="rId12" Type="http://schemas.openxmlformats.org/officeDocument/2006/relationships/image" Target="../media/image13.png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tags" Target="../tags/tag6.xml"/><Relationship Id="rId11" Type="http://schemas.openxmlformats.org/officeDocument/2006/relationships/notesSlide" Target="../notesSlides/notesSlide3.xml"/><Relationship Id="rId5" Type="http://schemas.openxmlformats.org/officeDocument/2006/relationships/tags" Target="../tags/tag5.xml"/><Relationship Id="rId10" Type="http://schemas.openxmlformats.org/officeDocument/2006/relationships/slideLayout" Target="../slideLayouts/slideLayout14.xml"/><Relationship Id="rId4" Type="http://schemas.openxmlformats.org/officeDocument/2006/relationships/tags" Target="../tags/tag4.xml"/><Relationship Id="rId9" Type="http://schemas.openxmlformats.org/officeDocument/2006/relationships/tags" Target="../tags/tag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7" Type="http://schemas.openxmlformats.org/officeDocument/2006/relationships/image" Target="../media/image1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Flowchart: Document 17"/>
          <p:cNvSpPr/>
          <p:nvPr/>
        </p:nvSpPr>
        <p:spPr>
          <a:xfrm>
            <a:off x="-23732" y="-19522"/>
            <a:ext cx="12336855" cy="2591411"/>
          </a:xfrm>
          <a:custGeom>
            <a:avLst/>
            <a:gdLst>
              <a:gd name="connsiteX0" fmla="*/ 0 w 21600"/>
              <a:gd name="connsiteY0" fmla="*/ 0 h 21600"/>
              <a:gd name="connsiteX1" fmla="*/ 21600 w 21600"/>
              <a:gd name="connsiteY1" fmla="*/ 0 h 21600"/>
              <a:gd name="connsiteX2" fmla="*/ 21600 w 21600"/>
              <a:gd name="connsiteY2" fmla="*/ 17322 h 21600"/>
              <a:gd name="connsiteX3" fmla="*/ 0 w 21600"/>
              <a:gd name="connsiteY3" fmla="*/ 20172 h 21600"/>
              <a:gd name="connsiteX4" fmla="*/ 0 w 21600"/>
              <a:gd name="connsiteY4" fmla="*/ 0 h 21600"/>
              <a:gd name="connsiteX0" fmla="*/ 0 w 21600"/>
              <a:gd name="connsiteY0" fmla="*/ 0 h 17322"/>
              <a:gd name="connsiteX1" fmla="*/ 21600 w 21600"/>
              <a:gd name="connsiteY1" fmla="*/ 0 h 17322"/>
              <a:gd name="connsiteX2" fmla="*/ 21600 w 21600"/>
              <a:gd name="connsiteY2" fmla="*/ 17322 h 17322"/>
              <a:gd name="connsiteX3" fmla="*/ 50 w 21600"/>
              <a:gd name="connsiteY3" fmla="*/ 13503 h 17322"/>
              <a:gd name="connsiteX4" fmla="*/ 0 w 21600"/>
              <a:gd name="connsiteY4" fmla="*/ 0 h 17322"/>
              <a:gd name="connsiteX0" fmla="*/ 0 w 21600"/>
              <a:gd name="connsiteY0" fmla="*/ 0 h 18888"/>
              <a:gd name="connsiteX1" fmla="*/ 21600 w 21600"/>
              <a:gd name="connsiteY1" fmla="*/ 0 h 18888"/>
              <a:gd name="connsiteX2" fmla="*/ 21600 w 21600"/>
              <a:gd name="connsiteY2" fmla="*/ 17322 h 18888"/>
              <a:gd name="connsiteX3" fmla="*/ 50 w 21600"/>
              <a:gd name="connsiteY3" fmla="*/ 13503 h 18888"/>
              <a:gd name="connsiteX4" fmla="*/ 0 w 21600"/>
              <a:gd name="connsiteY4" fmla="*/ 0 h 18888"/>
              <a:gd name="connsiteX0" fmla="*/ 0 w 21600"/>
              <a:gd name="connsiteY0" fmla="*/ 0 h 18322"/>
              <a:gd name="connsiteX1" fmla="*/ 21600 w 21600"/>
              <a:gd name="connsiteY1" fmla="*/ 0 h 18322"/>
              <a:gd name="connsiteX2" fmla="*/ 21600 w 21600"/>
              <a:gd name="connsiteY2" fmla="*/ 17322 h 18322"/>
              <a:gd name="connsiteX3" fmla="*/ 15726 w 21600"/>
              <a:gd name="connsiteY3" fmla="*/ 14955 h 18322"/>
              <a:gd name="connsiteX4" fmla="*/ 50 w 21600"/>
              <a:gd name="connsiteY4" fmla="*/ 13503 h 18322"/>
              <a:gd name="connsiteX5" fmla="*/ 0 w 21600"/>
              <a:gd name="connsiteY5" fmla="*/ 0 h 18322"/>
              <a:gd name="connsiteX0" fmla="*/ 0 w 21600"/>
              <a:gd name="connsiteY0" fmla="*/ 0 h 18400"/>
              <a:gd name="connsiteX1" fmla="*/ 21600 w 21600"/>
              <a:gd name="connsiteY1" fmla="*/ 0 h 18400"/>
              <a:gd name="connsiteX2" fmla="*/ 21600 w 21600"/>
              <a:gd name="connsiteY2" fmla="*/ 17322 h 18400"/>
              <a:gd name="connsiteX3" fmla="*/ 15726 w 21600"/>
              <a:gd name="connsiteY3" fmla="*/ 14955 h 18400"/>
              <a:gd name="connsiteX4" fmla="*/ 5570 w 21600"/>
              <a:gd name="connsiteY4" fmla="*/ 18390 h 18400"/>
              <a:gd name="connsiteX5" fmla="*/ 50 w 21600"/>
              <a:gd name="connsiteY5" fmla="*/ 13503 h 18400"/>
              <a:gd name="connsiteX6" fmla="*/ 0 w 21600"/>
              <a:gd name="connsiteY6" fmla="*/ 0 h 18400"/>
              <a:gd name="connsiteX0" fmla="*/ 0 w 21600"/>
              <a:gd name="connsiteY0" fmla="*/ 0 h 18400"/>
              <a:gd name="connsiteX1" fmla="*/ 21600 w 21600"/>
              <a:gd name="connsiteY1" fmla="*/ 0 h 18400"/>
              <a:gd name="connsiteX2" fmla="*/ 21600 w 21600"/>
              <a:gd name="connsiteY2" fmla="*/ 17322 h 18400"/>
              <a:gd name="connsiteX3" fmla="*/ 15726 w 21600"/>
              <a:gd name="connsiteY3" fmla="*/ 14955 h 18400"/>
              <a:gd name="connsiteX4" fmla="*/ 5570 w 21600"/>
              <a:gd name="connsiteY4" fmla="*/ 18390 h 18400"/>
              <a:gd name="connsiteX5" fmla="*/ 50 w 21600"/>
              <a:gd name="connsiteY5" fmla="*/ 13503 h 18400"/>
              <a:gd name="connsiteX6" fmla="*/ 0 w 21600"/>
              <a:gd name="connsiteY6" fmla="*/ 0 h 18400"/>
              <a:gd name="connsiteX0" fmla="*/ 0 w 21600"/>
              <a:gd name="connsiteY0" fmla="*/ 0 h 18400"/>
              <a:gd name="connsiteX1" fmla="*/ 21600 w 21600"/>
              <a:gd name="connsiteY1" fmla="*/ 0 h 18400"/>
              <a:gd name="connsiteX2" fmla="*/ 21499 w 21600"/>
              <a:gd name="connsiteY2" fmla="*/ 15907 h 18400"/>
              <a:gd name="connsiteX3" fmla="*/ 15726 w 21600"/>
              <a:gd name="connsiteY3" fmla="*/ 14955 h 18400"/>
              <a:gd name="connsiteX4" fmla="*/ 5570 w 21600"/>
              <a:gd name="connsiteY4" fmla="*/ 18390 h 18400"/>
              <a:gd name="connsiteX5" fmla="*/ 50 w 21600"/>
              <a:gd name="connsiteY5" fmla="*/ 13503 h 18400"/>
              <a:gd name="connsiteX6" fmla="*/ 0 w 21600"/>
              <a:gd name="connsiteY6" fmla="*/ 0 h 18400"/>
              <a:gd name="connsiteX0" fmla="*/ 0 w 21600"/>
              <a:gd name="connsiteY0" fmla="*/ 0 h 18736"/>
              <a:gd name="connsiteX1" fmla="*/ 21600 w 21600"/>
              <a:gd name="connsiteY1" fmla="*/ 0 h 18736"/>
              <a:gd name="connsiteX2" fmla="*/ 21524 w 21600"/>
              <a:gd name="connsiteY2" fmla="*/ 18736 h 18736"/>
              <a:gd name="connsiteX3" fmla="*/ 15726 w 21600"/>
              <a:gd name="connsiteY3" fmla="*/ 14955 h 18736"/>
              <a:gd name="connsiteX4" fmla="*/ 5570 w 21600"/>
              <a:gd name="connsiteY4" fmla="*/ 18390 h 18736"/>
              <a:gd name="connsiteX5" fmla="*/ 50 w 21600"/>
              <a:gd name="connsiteY5" fmla="*/ 13503 h 18736"/>
              <a:gd name="connsiteX6" fmla="*/ 0 w 21600"/>
              <a:gd name="connsiteY6" fmla="*/ 0 h 18736"/>
              <a:gd name="connsiteX0" fmla="*/ 0 w 21600"/>
              <a:gd name="connsiteY0" fmla="*/ 0 h 18736"/>
              <a:gd name="connsiteX1" fmla="*/ 21600 w 21600"/>
              <a:gd name="connsiteY1" fmla="*/ 0 h 18736"/>
              <a:gd name="connsiteX2" fmla="*/ 21524 w 21600"/>
              <a:gd name="connsiteY2" fmla="*/ 18736 h 18736"/>
              <a:gd name="connsiteX3" fmla="*/ 15726 w 21600"/>
              <a:gd name="connsiteY3" fmla="*/ 14147 h 18736"/>
              <a:gd name="connsiteX4" fmla="*/ 5570 w 21600"/>
              <a:gd name="connsiteY4" fmla="*/ 18390 h 18736"/>
              <a:gd name="connsiteX5" fmla="*/ 50 w 21600"/>
              <a:gd name="connsiteY5" fmla="*/ 13503 h 18736"/>
              <a:gd name="connsiteX6" fmla="*/ 0 w 21600"/>
              <a:gd name="connsiteY6" fmla="*/ 0 h 18736"/>
              <a:gd name="connsiteX0" fmla="*/ 0 w 21600"/>
              <a:gd name="connsiteY0" fmla="*/ 0 h 19811"/>
              <a:gd name="connsiteX1" fmla="*/ 21600 w 21600"/>
              <a:gd name="connsiteY1" fmla="*/ 0 h 19811"/>
              <a:gd name="connsiteX2" fmla="*/ 21524 w 21600"/>
              <a:gd name="connsiteY2" fmla="*/ 18736 h 19811"/>
              <a:gd name="connsiteX3" fmla="*/ 15726 w 21600"/>
              <a:gd name="connsiteY3" fmla="*/ 14147 h 19811"/>
              <a:gd name="connsiteX4" fmla="*/ 5545 w 21600"/>
              <a:gd name="connsiteY4" fmla="*/ 19805 h 19811"/>
              <a:gd name="connsiteX5" fmla="*/ 50 w 21600"/>
              <a:gd name="connsiteY5" fmla="*/ 13503 h 19811"/>
              <a:gd name="connsiteX6" fmla="*/ 0 w 21600"/>
              <a:gd name="connsiteY6" fmla="*/ 0 h 19811"/>
              <a:gd name="connsiteX0" fmla="*/ 0 w 21600"/>
              <a:gd name="connsiteY0" fmla="*/ 0 h 19811"/>
              <a:gd name="connsiteX1" fmla="*/ 21600 w 21600"/>
              <a:gd name="connsiteY1" fmla="*/ 0 h 19811"/>
              <a:gd name="connsiteX2" fmla="*/ 21524 w 21600"/>
              <a:gd name="connsiteY2" fmla="*/ 18736 h 19811"/>
              <a:gd name="connsiteX3" fmla="*/ 15726 w 21600"/>
              <a:gd name="connsiteY3" fmla="*/ 14147 h 19811"/>
              <a:gd name="connsiteX4" fmla="*/ 5545 w 21600"/>
              <a:gd name="connsiteY4" fmla="*/ 19805 h 19811"/>
              <a:gd name="connsiteX5" fmla="*/ 25 w 21600"/>
              <a:gd name="connsiteY5" fmla="*/ 17343 h 19811"/>
              <a:gd name="connsiteX6" fmla="*/ 0 w 21600"/>
              <a:gd name="connsiteY6" fmla="*/ 0 h 19811"/>
              <a:gd name="connsiteX0" fmla="*/ 0 w 21600"/>
              <a:gd name="connsiteY0" fmla="*/ 0 h 19811"/>
              <a:gd name="connsiteX1" fmla="*/ 21600 w 21600"/>
              <a:gd name="connsiteY1" fmla="*/ 0 h 19811"/>
              <a:gd name="connsiteX2" fmla="*/ 21524 w 21600"/>
              <a:gd name="connsiteY2" fmla="*/ 18736 h 19811"/>
              <a:gd name="connsiteX3" fmla="*/ 15726 w 21600"/>
              <a:gd name="connsiteY3" fmla="*/ 14147 h 19811"/>
              <a:gd name="connsiteX4" fmla="*/ 5545 w 21600"/>
              <a:gd name="connsiteY4" fmla="*/ 19805 h 19811"/>
              <a:gd name="connsiteX5" fmla="*/ 25 w 21600"/>
              <a:gd name="connsiteY5" fmla="*/ 17343 h 19811"/>
              <a:gd name="connsiteX6" fmla="*/ 0 w 21600"/>
              <a:gd name="connsiteY6" fmla="*/ 0 h 19811"/>
              <a:gd name="connsiteX0" fmla="*/ 0 w 21600"/>
              <a:gd name="connsiteY0" fmla="*/ 0 h 20417"/>
              <a:gd name="connsiteX1" fmla="*/ 21600 w 21600"/>
              <a:gd name="connsiteY1" fmla="*/ 0 h 20417"/>
              <a:gd name="connsiteX2" fmla="*/ 21524 w 21600"/>
              <a:gd name="connsiteY2" fmla="*/ 18736 h 20417"/>
              <a:gd name="connsiteX3" fmla="*/ 15726 w 21600"/>
              <a:gd name="connsiteY3" fmla="*/ 14147 h 20417"/>
              <a:gd name="connsiteX4" fmla="*/ 8393 w 21600"/>
              <a:gd name="connsiteY4" fmla="*/ 20411 h 20417"/>
              <a:gd name="connsiteX5" fmla="*/ 25 w 21600"/>
              <a:gd name="connsiteY5" fmla="*/ 17343 h 20417"/>
              <a:gd name="connsiteX6" fmla="*/ 0 w 21600"/>
              <a:gd name="connsiteY6" fmla="*/ 0 h 20417"/>
              <a:gd name="connsiteX0" fmla="*/ 0 w 21600"/>
              <a:gd name="connsiteY0" fmla="*/ 0 h 20605"/>
              <a:gd name="connsiteX1" fmla="*/ 21600 w 21600"/>
              <a:gd name="connsiteY1" fmla="*/ 0 h 20605"/>
              <a:gd name="connsiteX2" fmla="*/ 21524 w 21600"/>
              <a:gd name="connsiteY2" fmla="*/ 18736 h 20605"/>
              <a:gd name="connsiteX3" fmla="*/ 15726 w 21600"/>
              <a:gd name="connsiteY3" fmla="*/ 14147 h 20605"/>
              <a:gd name="connsiteX4" fmla="*/ 8393 w 21600"/>
              <a:gd name="connsiteY4" fmla="*/ 20411 h 20605"/>
              <a:gd name="connsiteX5" fmla="*/ 25 w 21600"/>
              <a:gd name="connsiteY5" fmla="*/ 17343 h 20605"/>
              <a:gd name="connsiteX6" fmla="*/ 0 w 21600"/>
              <a:gd name="connsiteY6" fmla="*/ 0 h 20605"/>
              <a:gd name="connsiteX0" fmla="*/ 0 w 21600"/>
              <a:gd name="connsiteY0" fmla="*/ 0 h 20658"/>
              <a:gd name="connsiteX1" fmla="*/ 21600 w 21600"/>
              <a:gd name="connsiteY1" fmla="*/ 0 h 20658"/>
              <a:gd name="connsiteX2" fmla="*/ 21524 w 21600"/>
              <a:gd name="connsiteY2" fmla="*/ 18736 h 20658"/>
              <a:gd name="connsiteX3" fmla="*/ 15726 w 21600"/>
              <a:gd name="connsiteY3" fmla="*/ 14147 h 20658"/>
              <a:gd name="connsiteX4" fmla="*/ 8393 w 21600"/>
              <a:gd name="connsiteY4" fmla="*/ 20411 h 20658"/>
              <a:gd name="connsiteX5" fmla="*/ 101 w 21600"/>
              <a:gd name="connsiteY5" fmla="*/ 18151 h 20658"/>
              <a:gd name="connsiteX6" fmla="*/ 0 w 21600"/>
              <a:gd name="connsiteY6" fmla="*/ 0 h 20658"/>
              <a:gd name="connsiteX0" fmla="*/ 0 w 21600"/>
              <a:gd name="connsiteY0" fmla="*/ 0 h 20618"/>
              <a:gd name="connsiteX1" fmla="*/ 21600 w 21600"/>
              <a:gd name="connsiteY1" fmla="*/ 0 h 20618"/>
              <a:gd name="connsiteX2" fmla="*/ 21524 w 21600"/>
              <a:gd name="connsiteY2" fmla="*/ 18736 h 20618"/>
              <a:gd name="connsiteX3" fmla="*/ 15726 w 21600"/>
              <a:gd name="connsiteY3" fmla="*/ 14147 h 20618"/>
              <a:gd name="connsiteX4" fmla="*/ 8393 w 21600"/>
              <a:gd name="connsiteY4" fmla="*/ 20411 h 20618"/>
              <a:gd name="connsiteX5" fmla="*/ 101 w 21600"/>
              <a:gd name="connsiteY5" fmla="*/ 18151 h 20618"/>
              <a:gd name="connsiteX6" fmla="*/ 0 w 21600"/>
              <a:gd name="connsiteY6" fmla="*/ 0 h 20618"/>
              <a:gd name="connsiteX0" fmla="*/ 76 w 21676"/>
              <a:gd name="connsiteY0" fmla="*/ 0 h 20662"/>
              <a:gd name="connsiteX1" fmla="*/ 21676 w 21676"/>
              <a:gd name="connsiteY1" fmla="*/ 0 h 20662"/>
              <a:gd name="connsiteX2" fmla="*/ 21600 w 21676"/>
              <a:gd name="connsiteY2" fmla="*/ 18736 h 20662"/>
              <a:gd name="connsiteX3" fmla="*/ 15802 w 21676"/>
              <a:gd name="connsiteY3" fmla="*/ 14147 h 20662"/>
              <a:gd name="connsiteX4" fmla="*/ 8469 w 21676"/>
              <a:gd name="connsiteY4" fmla="*/ 20411 h 20662"/>
              <a:gd name="connsiteX5" fmla="*/ 1 w 21676"/>
              <a:gd name="connsiteY5" fmla="*/ 18757 h 20662"/>
              <a:gd name="connsiteX6" fmla="*/ 76 w 21676"/>
              <a:gd name="connsiteY6" fmla="*/ 0 h 20662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4147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5764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5764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5764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7163 w 21676"/>
              <a:gd name="connsiteY3" fmla="*/ 16168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7793 w 21676"/>
              <a:gd name="connsiteY3" fmla="*/ 17785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793 w 21676"/>
              <a:gd name="connsiteY3" fmla="*/ 17785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793 w 21676"/>
              <a:gd name="connsiteY3" fmla="*/ 17785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25 w 21676"/>
              <a:gd name="connsiteY2" fmla="*/ 20757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50 w 21676"/>
              <a:gd name="connsiteY2" fmla="*/ 1792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50 w 21676"/>
              <a:gd name="connsiteY2" fmla="*/ 1792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50 w 21676"/>
              <a:gd name="connsiteY2" fmla="*/ 1792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25 w 21676"/>
              <a:gd name="connsiteY2" fmla="*/ 1893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25 w 21676"/>
              <a:gd name="connsiteY2" fmla="*/ 1893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225"/>
              <a:gd name="connsiteX1" fmla="*/ 21676 w 21676"/>
              <a:gd name="connsiteY1" fmla="*/ 0 h 23225"/>
              <a:gd name="connsiteX2" fmla="*/ 21625 w 21676"/>
              <a:gd name="connsiteY2" fmla="*/ 18938 h 23225"/>
              <a:gd name="connsiteX3" fmla="*/ 17591 w 21676"/>
              <a:gd name="connsiteY3" fmla="*/ 19806 h 23225"/>
              <a:gd name="connsiteX4" fmla="*/ 8469 w 21676"/>
              <a:gd name="connsiteY4" fmla="*/ 23038 h 23225"/>
              <a:gd name="connsiteX5" fmla="*/ 1 w 21676"/>
              <a:gd name="connsiteY5" fmla="*/ 20416 h 23225"/>
              <a:gd name="connsiteX6" fmla="*/ 76 w 21676"/>
              <a:gd name="connsiteY6" fmla="*/ 0 h 23225"/>
              <a:gd name="connsiteX0" fmla="*/ 76 w 21676"/>
              <a:gd name="connsiteY0" fmla="*/ 0 h 23225"/>
              <a:gd name="connsiteX1" fmla="*/ 21676 w 21676"/>
              <a:gd name="connsiteY1" fmla="*/ 0 h 23225"/>
              <a:gd name="connsiteX2" fmla="*/ 21625 w 21676"/>
              <a:gd name="connsiteY2" fmla="*/ 18938 h 23225"/>
              <a:gd name="connsiteX3" fmla="*/ 17591 w 21676"/>
              <a:gd name="connsiteY3" fmla="*/ 19806 h 23225"/>
              <a:gd name="connsiteX4" fmla="*/ 8290 w 21676"/>
              <a:gd name="connsiteY4" fmla="*/ 23038 h 23225"/>
              <a:gd name="connsiteX5" fmla="*/ 1 w 21676"/>
              <a:gd name="connsiteY5" fmla="*/ 20416 h 23225"/>
              <a:gd name="connsiteX6" fmla="*/ 76 w 21676"/>
              <a:gd name="connsiteY6" fmla="*/ 0 h 23225"/>
              <a:gd name="connsiteX0" fmla="*/ 76 w 21676"/>
              <a:gd name="connsiteY0" fmla="*/ 0 h 23054"/>
              <a:gd name="connsiteX1" fmla="*/ 21676 w 21676"/>
              <a:gd name="connsiteY1" fmla="*/ 0 h 23054"/>
              <a:gd name="connsiteX2" fmla="*/ 21625 w 21676"/>
              <a:gd name="connsiteY2" fmla="*/ 18938 h 23054"/>
              <a:gd name="connsiteX3" fmla="*/ 17591 w 21676"/>
              <a:gd name="connsiteY3" fmla="*/ 19806 h 23054"/>
              <a:gd name="connsiteX4" fmla="*/ 8290 w 21676"/>
              <a:gd name="connsiteY4" fmla="*/ 23038 h 23054"/>
              <a:gd name="connsiteX5" fmla="*/ 1 w 21676"/>
              <a:gd name="connsiteY5" fmla="*/ 20416 h 23054"/>
              <a:gd name="connsiteX6" fmla="*/ 76 w 21676"/>
              <a:gd name="connsiteY6" fmla="*/ 0 h 23054"/>
              <a:gd name="connsiteX0" fmla="*/ 76 w 21676"/>
              <a:gd name="connsiteY0" fmla="*/ 0 h 23038"/>
              <a:gd name="connsiteX1" fmla="*/ 21676 w 21676"/>
              <a:gd name="connsiteY1" fmla="*/ 0 h 23038"/>
              <a:gd name="connsiteX2" fmla="*/ 21625 w 21676"/>
              <a:gd name="connsiteY2" fmla="*/ 18938 h 23038"/>
              <a:gd name="connsiteX3" fmla="*/ 17591 w 21676"/>
              <a:gd name="connsiteY3" fmla="*/ 19806 h 23038"/>
              <a:gd name="connsiteX4" fmla="*/ 8290 w 21676"/>
              <a:gd name="connsiteY4" fmla="*/ 23038 h 23038"/>
              <a:gd name="connsiteX5" fmla="*/ 1 w 21676"/>
              <a:gd name="connsiteY5" fmla="*/ 20416 h 23038"/>
              <a:gd name="connsiteX6" fmla="*/ 76 w 21676"/>
              <a:gd name="connsiteY6" fmla="*/ 0 h 23038"/>
              <a:gd name="connsiteX0" fmla="*/ 76 w 21676"/>
              <a:gd name="connsiteY0" fmla="*/ 0 h 23038"/>
              <a:gd name="connsiteX1" fmla="*/ 21676 w 21676"/>
              <a:gd name="connsiteY1" fmla="*/ 0 h 23038"/>
              <a:gd name="connsiteX2" fmla="*/ 21625 w 21676"/>
              <a:gd name="connsiteY2" fmla="*/ 18938 h 23038"/>
              <a:gd name="connsiteX3" fmla="*/ 18037 w 21676"/>
              <a:gd name="connsiteY3" fmla="*/ 19806 h 23038"/>
              <a:gd name="connsiteX4" fmla="*/ 8290 w 21676"/>
              <a:gd name="connsiteY4" fmla="*/ 23038 h 23038"/>
              <a:gd name="connsiteX5" fmla="*/ 1 w 21676"/>
              <a:gd name="connsiteY5" fmla="*/ 20416 h 23038"/>
              <a:gd name="connsiteX6" fmla="*/ 76 w 21676"/>
              <a:gd name="connsiteY6" fmla="*/ 0 h 23038"/>
              <a:gd name="connsiteX0" fmla="*/ 76 w 21676"/>
              <a:gd name="connsiteY0" fmla="*/ 0 h 23038"/>
              <a:gd name="connsiteX1" fmla="*/ 21676 w 21676"/>
              <a:gd name="connsiteY1" fmla="*/ 0 h 23038"/>
              <a:gd name="connsiteX2" fmla="*/ 21625 w 21676"/>
              <a:gd name="connsiteY2" fmla="*/ 19390 h 23038"/>
              <a:gd name="connsiteX3" fmla="*/ 18037 w 21676"/>
              <a:gd name="connsiteY3" fmla="*/ 19806 h 23038"/>
              <a:gd name="connsiteX4" fmla="*/ 8290 w 21676"/>
              <a:gd name="connsiteY4" fmla="*/ 23038 h 23038"/>
              <a:gd name="connsiteX5" fmla="*/ 1 w 21676"/>
              <a:gd name="connsiteY5" fmla="*/ 20416 h 23038"/>
              <a:gd name="connsiteX6" fmla="*/ 76 w 21676"/>
              <a:gd name="connsiteY6" fmla="*/ 0 h 23038"/>
              <a:gd name="connsiteX0" fmla="*/ 76 w 21676"/>
              <a:gd name="connsiteY0" fmla="*/ 0 h 23038"/>
              <a:gd name="connsiteX1" fmla="*/ 21676 w 21676"/>
              <a:gd name="connsiteY1" fmla="*/ 0 h 23038"/>
              <a:gd name="connsiteX2" fmla="*/ 21625 w 21676"/>
              <a:gd name="connsiteY2" fmla="*/ 19390 h 23038"/>
              <a:gd name="connsiteX3" fmla="*/ 18037 w 21676"/>
              <a:gd name="connsiteY3" fmla="*/ 19806 h 23038"/>
              <a:gd name="connsiteX4" fmla="*/ 8290 w 21676"/>
              <a:gd name="connsiteY4" fmla="*/ 23038 h 23038"/>
              <a:gd name="connsiteX5" fmla="*/ 1 w 21676"/>
              <a:gd name="connsiteY5" fmla="*/ 20416 h 23038"/>
              <a:gd name="connsiteX6" fmla="*/ 76 w 21676"/>
              <a:gd name="connsiteY6" fmla="*/ 0 h 23038"/>
              <a:gd name="connsiteX0" fmla="*/ 76 w 21676"/>
              <a:gd name="connsiteY0" fmla="*/ 0 h 23075"/>
              <a:gd name="connsiteX1" fmla="*/ 21676 w 21676"/>
              <a:gd name="connsiteY1" fmla="*/ 0 h 23075"/>
              <a:gd name="connsiteX2" fmla="*/ 21625 w 21676"/>
              <a:gd name="connsiteY2" fmla="*/ 19390 h 23075"/>
              <a:gd name="connsiteX3" fmla="*/ 18037 w 21676"/>
              <a:gd name="connsiteY3" fmla="*/ 19806 h 23075"/>
              <a:gd name="connsiteX4" fmla="*/ 8290 w 21676"/>
              <a:gd name="connsiteY4" fmla="*/ 23038 h 23075"/>
              <a:gd name="connsiteX5" fmla="*/ 1 w 21676"/>
              <a:gd name="connsiteY5" fmla="*/ 20416 h 23075"/>
              <a:gd name="connsiteX6" fmla="*/ 76 w 21676"/>
              <a:gd name="connsiteY6" fmla="*/ 0 h 230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1676" h="23075">
                <a:moveTo>
                  <a:pt x="76" y="0"/>
                </a:moveTo>
                <a:lnTo>
                  <a:pt x="21676" y="0"/>
                </a:lnTo>
                <a:cubicBezTo>
                  <a:pt x="21642" y="5302"/>
                  <a:pt x="21659" y="14088"/>
                  <a:pt x="21625" y="19390"/>
                </a:cubicBezTo>
                <a:cubicBezTo>
                  <a:pt x="19315" y="19388"/>
                  <a:pt x="20217" y="19028"/>
                  <a:pt x="18037" y="19806"/>
                </a:cubicBezTo>
                <a:cubicBezTo>
                  <a:pt x="15320" y="20859"/>
                  <a:pt x="10963" y="22677"/>
                  <a:pt x="8290" y="23038"/>
                </a:cubicBezTo>
                <a:cubicBezTo>
                  <a:pt x="5677" y="23406"/>
                  <a:pt x="1035" y="20921"/>
                  <a:pt x="1" y="20416"/>
                </a:cubicBezTo>
                <a:cubicBezTo>
                  <a:pt x="-16" y="15915"/>
                  <a:pt x="93" y="4501"/>
                  <a:pt x="76" y="0"/>
                </a:cubicBez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>
            <a:outerShdw dist="50800" dir="5400000" algn="ctr" rotWithShape="0">
              <a:srgbClr val="000000">
                <a:alpha val="26000"/>
              </a:srgbClr>
            </a:outerShdw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71" tIns="60936" rIns="121871" bIns="60936" rtlCol="0" anchor="ctr"/>
          <a:lstStyle/>
          <a:p>
            <a:pPr algn="ctr"/>
            <a:endParaRPr lang="en-US" sz="2400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Flowchart: Document 17"/>
          <p:cNvSpPr/>
          <p:nvPr/>
        </p:nvSpPr>
        <p:spPr>
          <a:xfrm>
            <a:off x="-57598" y="14346"/>
            <a:ext cx="12336855" cy="2369632"/>
          </a:xfrm>
          <a:custGeom>
            <a:avLst/>
            <a:gdLst>
              <a:gd name="connsiteX0" fmla="*/ 0 w 21600"/>
              <a:gd name="connsiteY0" fmla="*/ 0 h 21600"/>
              <a:gd name="connsiteX1" fmla="*/ 21600 w 21600"/>
              <a:gd name="connsiteY1" fmla="*/ 0 h 21600"/>
              <a:gd name="connsiteX2" fmla="*/ 21600 w 21600"/>
              <a:gd name="connsiteY2" fmla="*/ 17322 h 21600"/>
              <a:gd name="connsiteX3" fmla="*/ 0 w 21600"/>
              <a:gd name="connsiteY3" fmla="*/ 20172 h 21600"/>
              <a:gd name="connsiteX4" fmla="*/ 0 w 21600"/>
              <a:gd name="connsiteY4" fmla="*/ 0 h 21600"/>
              <a:gd name="connsiteX0" fmla="*/ 0 w 21600"/>
              <a:gd name="connsiteY0" fmla="*/ 0 h 17322"/>
              <a:gd name="connsiteX1" fmla="*/ 21600 w 21600"/>
              <a:gd name="connsiteY1" fmla="*/ 0 h 17322"/>
              <a:gd name="connsiteX2" fmla="*/ 21600 w 21600"/>
              <a:gd name="connsiteY2" fmla="*/ 17322 h 17322"/>
              <a:gd name="connsiteX3" fmla="*/ 50 w 21600"/>
              <a:gd name="connsiteY3" fmla="*/ 13503 h 17322"/>
              <a:gd name="connsiteX4" fmla="*/ 0 w 21600"/>
              <a:gd name="connsiteY4" fmla="*/ 0 h 17322"/>
              <a:gd name="connsiteX0" fmla="*/ 0 w 21600"/>
              <a:gd name="connsiteY0" fmla="*/ 0 h 18888"/>
              <a:gd name="connsiteX1" fmla="*/ 21600 w 21600"/>
              <a:gd name="connsiteY1" fmla="*/ 0 h 18888"/>
              <a:gd name="connsiteX2" fmla="*/ 21600 w 21600"/>
              <a:gd name="connsiteY2" fmla="*/ 17322 h 18888"/>
              <a:gd name="connsiteX3" fmla="*/ 50 w 21600"/>
              <a:gd name="connsiteY3" fmla="*/ 13503 h 18888"/>
              <a:gd name="connsiteX4" fmla="*/ 0 w 21600"/>
              <a:gd name="connsiteY4" fmla="*/ 0 h 18888"/>
              <a:gd name="connsiteX0" fmla="*/ 0 w 21600"/>
              <a:gd name="connsiteY0" fmla="*/ 0 h 18322"/>
              <a:gd name="connsiteX1" fmla="*/ 21600 w 21600"/>
              <a:gd name="connsiteY1" fmla="*/ 0 h 18322"/>
              <a:gd name="connsiteX2" fmla="*/ 21600 w 21600"/>
              <a:gd name="connsiteY2" fmla="*/ 17322 h 18322"/>
              <a:gd name="connsiteX3" fmla="*/ 15726 w 21600"/>
              <a:gd name="connsiteY3" fmla="*/ 14955 h 18322"/>
              <a:gd name="connsiteX4" fmla="*/ 50 w 21600"/>
              <a:gd name="connsiteY4" fmla="*/ 13503 h 18322"/>
              <a:gd name="connsiteX5" fmla="*/ 0 w 21600"/>
              <a:gd name="connsiteY5" fmla="*/ 0 h 18322"/>
              <a:gd name="connsiteX0" fmla="*/ 0 w 21600"/>
              <a:gd name="connsiteY0" fmla="*/ 0 h 18400"/>
              <a:gd name="connsiteX1" fmla="*/ 21600 w 21600"/>
              <a:gd name="connsiteY1" fmla="*/ 0 h 18400"/>
              <a:gd name="connsiteX2" fmla="*/ 21600 w 21600"/>
              <a:gd name="connsiteY2" fmla="*/ 17322 h 18400"/>
              <a:gd name="connsiteX3" fmla="*/ 15726 w 21600"/>
              <a:gd name="connsiteY3" fmla="*/ 14955 h 18400"/>
              <a:gd name="connsiteX4" fmla="*/ 5570 w 21600"/>
              <a:gd name="connsiteY4" fmla="*/ 18390 h 18400"/>
              <a:gd name="connsiteX5" fmla="*/ 50 w 21600"/>
              <a:gd name="connsiteY5" fmla="*/ 13503 h 18400"/>
              <a:gd name="connsiteX6" fmla="*/ 0 w 21600"/>
              <a:gd name="connsiteY6" fmla="*/ 0 h 18400"/>
              <a:gd name="connsiteX0" fmla="*/ 0 w 21600"/>
              <a:gd name="connsiteY0" fmla="*/ 0 h 18400"/>
              <a:gd name="connsiteX1" fmla="*/ 21600 w 21600"/>
              <a:gd name="connsiteY1" fmla="*/ 0 h 18400"/>
              <a:gd name="connsiteX2" fmla="*/ 21600 w 21600"/>
              <a:gd name="connsiteY2" fmla="*/ 17322 h 18400"/>
              <a:gd name="connsiteX3" fmla="*/ 15726 w 21600"/>
              <a:gd name="connsiteY3" fmla="*/ 14955 h 18400"/>
              <a:gd name="connsiteX4" fmla="*/ 5570 w 21600"/>
              <a:gd name="connsiteY4" fmla="*/ 18390 h 18400"/>
              <a:gd name="connsiteX5" fmla="*/ 50 w 21600"/>
              <a:gd name="connsiteY5" fmla="*/ 13503 h 18400"/>
              <a:gd name="connsiteX6" fmla="*/ 0 w 21600"/>
              <a:gd name="connsiteY6" fmla="*/ 0 h 18400"/>
              <a:gd name="connsiteX0" fmla="*/ 0 w 21600"/>
              <a:gd name="connsiteY0" fmla="*/ 0 h 18400"/>
              <a:gd name="connsiteX1" fmla="*/ 21600 w 21600"/>
              <a:gd name="connsiteY1" fmla="*/ 0 h 18400"/>
              <a:gd name="connsiteX2" fmla="*/ 21499 w 21600"/>
              <a:gd name="connsiteY2" fmla="*/ 15907 h 18400"/>
              <a:gd name="connsiteX3" fmla="*/ 15726 w 21600"/>
              <a:gd name="connsiteY3" fmla="*/ 14955 h 18400"/>
              <a:gd name="connsiteX4" fmla="*/ 5570 w 21600"/>
              <a:gd name="connsiteY4" fmla="*/ 18390 h 18400"/>
              <a:gd name="connsiteX5" fmla="*/ 50 w 21600"/>
              <a:gd name="connsiteY5" fmla="*/ 13503 h 18400"/>
              <a:gd name="connsiteX6" fmla="*/ 0 w 21600"/>
              <a:gd name="connsiteY6" fmla="*/ 0 h 18400"/>
              <a:gd name="connsiteX0" fmla="*/ 0 w 21600"/>
              <a:gd name="connsiteY0" fmla="*/ 0 h 18736"/>
              <a:gd name="connsiteX1" fmla="*/ 21600 w 21600"/>
              <a:gd name="connsiteY1" fmla="*/ 0 h 18736"/>
              <a:gd name="connsiteX2" fmla="*/ 21524 w 21600"/>
              <a:gd name="connsiteY2" fmla="*/ 18736 h 18736"/>
              <a:gd name="connsiteX3" fmla="*/ 15726 w 21600"/>
              <a:gd name="connsiteY3" fmla="*/ 14955 h 18736"/>
              <a:gd name="connsiteX4" fmla="*/ 5570 w 21600"/>
              <a:gd name="connsiteY4" fmla="*/ 18390 h 18736"/>
              <a:gd name="connsiteX5" fmla="*/ 50 w 21600"/>
              <a:gd name="connsiteY5" fmla="*/ 13503 h 18736"/>
              <a:gd name="connsiteX6" fmla="*/ 0 w 21600"/>
              <a:gd name="connsiteY6" fmla="*/ 0 h 18736"/>
              <a:gd name="connsiteX0" fmla="*/ 0 w 21600"/>
              <a:gd name="connsiteY0" fmla="*/ 0 h 18736"/>
              <a:gd name="connsiteX1" fmla="*/ 21600 w 21600"/>
              <a:gd name="connsiteY1" fmla="*/ 0 h 18736"/>
              <a:gd name="connsiteX2" fmla="*/ 21524 w 21600"/>
              <a:gd name="connsiteY2" fmla="*/ 18736 h 18736"/>
              <a:gd name="connsiteX3" fmla="*/ 15726 w 21600"/>
              <a:gd name="connsiteY3" fmla="*/ 14147 h 18736"/>
              <a:gd name="connsiteX4" fmla="*/ 5570 w 21600"/>
              <a:gd name="connsiteY4" fmla="*/ 18390 h 18736"/>
              <a:gd name="connsiteX5" fmla="*/ 50 w 21600"/>
              <a:gd name="connsiteY5" fmla="*/ 13503 h 18736"/>
              <a:gd name="connsiteX6" fmla="*/ 0 w 21600"/>
              <a:gd name="connsiteY6" fmla="*/ 0 h 18736"/>
              <a:gd name="connsiteX0" fmla="*/ 0 w 21600"/>
              <a:gd name="connsiteY0" fmla="*/ 0 h 19811"/>
              <a:gd name="connsiteX1" fmla="*/ 21600 w 21600"/>
              <a:gd name="connsiteY1" fmla="*/ 0 h 19811"/>
              <a:gd name="connsiteX2" fmla="*/ 21524 w 21600"/>
              <a:gd name="connsiteY2" fmla="*/ 18736 h 19811"/>
              <a:gd name="connsiteX3" fmla="*/ 15726 w 21600"/>
              <a:gd name="connsiteY3" fmla="*/ 14147 h 19811"/>
              <a:gd name="connsiteX4" fmla="*/ 5545 w 21600"/>
              <a:gd name="connsiteY4" fmla="*/ 19805 h 19811"/>
              <a:gd name="connsiteX5" fmla="*/ 50 w 21600"/>
              <a:gd name="connsiteY5" fmla="*/ 13503 h 19811"/>
              <a:gd name="connsiteX6" fmla="*/ 0 w 21600"/>
              <a:gd name="connsiteY6" fmla="*/ 0 h 19811"/>
              <a:gd name="connsiteX0" fmla="*/ 0 w 21600"/>
              <a:gd name="connsiteY0" fmla="*/ 0 h 19811"/>
              <a:gd name="connsiteX1" fmla="*/ 21600 w 21600"/>
              <a:gd name="connsiteY1" fmla="*/ 0 h 19811"/>
              <a:gd name="connsiteX2" fmla="*/ 21524 w 21600"/>
              <a:gd name="connsiteY2" fmla="*/ 18736 h 19811"/>
              <a:gd name="connsiteX3" fmla="*/ 15726 w 21600"/>
              <a:gd name="connsiteY3" fmla="*/ 14147 h 19811"/>
              <a:gd name="connsiteX4" fmla="*/ 5545 w 21600"/>
              <a:gd name="connsiteY4" fmla="*/ 19805 h 19811"/>
              <a:gd name="connsiteX5" fmla="*/ 25 w 21600"/>
              <a:gd name="connsiteY5" fmla="*/ 17343 h 19811"/>
              <a:gd name="connsiteX6" fmla="*/ 0 w 21600"/>
              <a:gd name="connsiteY6" fmla="*/ 0 h 19811"/>
              <a:gd name="connsiteX0" fmla="*/ 0 w 21600"/>
              <a:gd name="connsiteY0" fmla="*/ 0 h 19811"/>
              <a:gd name="connsiteX1" fmla="*/ 21600 w 21600"/>
              <a:gd name="connsiteY1" fmla="*/ 0 h 19811"/>
              <a:gd name="connsiteX2" fmla="*/ 21524 w 21600"/>
              <a:gd name="connsiteY2" fmla="*/ 18736 h 19811"/>
              <a:gd name="connsiteX3" fmla="*/ 15726 w 21600"/>
              <a:gd name="connsiteY3" fmla="*/ 14147 h 19811"/>
              <a:gd name="connsiteX4" fmla="*/ 5545 w 21600"/>
              <a:gd name="connsiteY4" fmla="*/ 19805 h 19811"/>
              <a:gd name="connsiteX5" fmla="*/ 25 w 21600"/>
              <a:gd name="connsiteY5" fmla="*/ 17343 h 19811"/>
              <a:gd name="connsiteX6" fmla="*/ 0 w 21600"/>
              <a:gd name="connsiteY6" fmla="*/ 0 h 19811"/>
              <a:gd name="connsiteX0" fmla="*/ 0 w 21600"/>
              <a:gd name="connsiteY0" fmla="*/ 0 h 20417"/>
              <a:gd name="connsiteX1" fmla="*/ 21600 w 21600"/>
              <a:gd name="connsiteY1" fmla="*/ 0 h 20417"/>
              <a:gd name="connsiteX2" fmla="*/ 21524 w 21600"/>
              <a:gd name="connsiteY2" fmla="*/ 18736 h 20417"/>
              <a:gd name="connsiteX3" fmla="*/ 15726 w 21600"/>
              <a:gd name="connsiteY3" fmla="*/ 14147 h 20417"/>
              <a:gd name="connsiteX4" fmla="*/ 8393 w 21600"/>
              <a:gd name="connsiteY4" fmla="*/ 20411 h 20417"/>
              <a:gd name="connsiteX5" fmla="*/ 25 w 21600"/>
              <a:gd name="connsiteY5" fmla="*/ 17343 h 20417"/>
              <a:gd name="connsiteX6" fmla="*/ 0 w 21600"/>
              <a:gd name="connsiteY6" fmla="*/ 0 h 20417"/>
              <a:gd name="connsiteX0" fmla="*/ 0 w 21600"/>
              <a:gd name="connsiteY0" fmla="*/ 0 h 20605"/>
              <a:gd name="connsiteX1" fmla="*/ 21600 w 21600"/>
              <a:gd name="connsiteY1" fmla="*/ 0 h 20605"/>
              <a:gd name="connsiteX2" fmla="*/ 21524 w 21600"/>
              <a:gd name="connsiteY2" fmla="*/ 18736 h 20605"/>
              <a:gd name="connsiteX3" fmla="*/ 15726 w 21600"/>
              <a:gd name="connsiteY3" fmla="*/ 14147 h 20605"/>
              <a:gd name="connsiteX4" fmla="*/ 8393 w 21600"/>
              <a:gd name="connsiteY4" fmla="*/ 20411 h 20605"/>
              <a:gd name="connsiteX5" fmla="*/ 25 w 21600"/>
              <a:gd name="connsiteY5" fmla="*/ 17343 h 20605"/>
              <a:gd name="connsiteX6" fmla="*/ 0 w 21600"/>
              <a:gd name="connsiteY6" fmla="*/ 0 h 20605"/>
              <a:gd name="connsiteX0" fmla="*/ 0 w 21600"/>
              <a:gd name="connsiteY0" fmla="*/ 0 h 20658"/>
              <a:gd name="connsiteX1" fmla="*/ 21600 w 21600"/>
              <a:gd name="connsiteY1" fmla="*/ 0 h 20658"/>
              <a:gd name="connsiteX2" fmla="*/ 21524 w 21600"/>
              <a:gd name="connsiteY2" fmla="*/ 18736 h 20658"/>
              <a:gd name="connsiteX3" fmla="*/ 15726 w 21600"/>
              <a:gd name="connsiteY3" fmla="*/ 14147 h 20658"/>
              <a:gd name="connsiteX4" fmla="*/ 8393 w 21600"/>
              <a:gd name="connsiteY4" fmla="*/ 20411 h 20658"/>
              <a:gd name="connsiteX5" fmla="*/ 101 w 21600"/>
              <a:gd name="connsiteY5" fmla="*/ 18151 h 20658"/>
              <a:gd name="connsiteX6" fmla="*/ 0 w 21600"/>
              <a:gd name="connsiteY6" fmla="*/ 0 h 20658"/>
              <a:gd name="connsiteX0" fmla="*/ 0 w 21600"/>
              <a:gd name="connsiteY0" fmla="*/ 0 h 20618"/>
              <a:gd name="connsiteX1" fmla="*/ 21600 w 21600"/>
              <a:gd name="connsiteY1" fmla="*/ 0 h 20618"/>
              <a:gd name="connsiteX2" fmla="*/ 21524 w 21600"/>
              <a:gd name="connsiteY2" fmla="*/ 18736 h 20618"/>
              <a:gd name="connsiteX3" fmla="*/ 15726 w 21600"/>
              <a:gd name="connsiteY3" fmla="*/ 14147 h 20618"/>
              <a:gd name="connsiteX4" fmla="*/ 8393 w 21600"/>
              <a:gd name="connsiteY4" fmla="*/ 20411 h 20618"/>
              <a:gd name="connsiteX5" fmla="*/ 101 w 21600"/>
              <a:gd name="connsiteY5" fmla="*/ 18151 h 20618"/>
              <a:gd name="connsiteX6" fmla="*/ 0 w 21600"/>
              <a:gd name="connsiteY6" fmla="*/ 0 h 20618"/>
              <a:gd name="connsiteX0" fmla="*/ 76 w 21676"/>
              <a:gd name="connsiteY0" fmla="*/ 0 h 20662"/>
              <a:gd name="connsiteX1" fmla="*/ 21676 w 21676"/>
              <a:gd name="connsiteY1" fmla="*/ 0 h 20662"/>
              <a:gd name="connsiteX2" fmla="*/ 21600 w 21676"/>
              <a:gd name="connsiteY2" fmla="*/ 18736 h 20662"/>
              <a:gd name="connsiteX3" fmla="*/ 15802 w 21676"/>
              <a:gd name="connsiteY3" fmla="*/ 14147 h 20662"/>
              <a:gd name="connsiteX4" fmla="*/ 8469 w 21676"/>
              <a:gd name="connsiteY4" fmla="*/ 20411 h 20662"/>
              <a:gd name="connsiteX5" fmla="*/ 1 w 21676"/>
              <a:gd name="connsiteY5" fmla="*/ 18757 h 20662"/>
              <a:gd name="connsiteX6" fmla="*/ 76 w 21676"/>
              <a:gd name="connsiteY6" fmla="*/ 0 h 20662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4147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5764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5764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5764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7163 w 21676"/>
              <a:gd name="connsiteY3" fmla="*/ 16168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7793 w 21676"/>
              <a:gd name="connsiteY3" fmla="*/ 17785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793 w 21676"/>
              <a:gd name="connsiteY3" fmla="*/ 17785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793 w 21676"/>
              <a:gd name="connsiteY3" fmla="*/ 17785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25 w 21676"/>
              <a:gd name="connsiteY2" fmla="*/ 20757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50 w 21676"/>
              <a:gd name="connsiteY2" fmla="*/ 1792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50 w 21676"/>
              <a:gd name="connsiteY2" fmla="*/ 1792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50 w 21676"/>
              <a:gd name="connsiteY2" fmla="*/ 1792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25 w 21676"/>
              <a:gd name="connsiteY2" fmla="*/ 1893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25 w 21676"/>
              <a:gd name="connsiteY2" fmla="*/ 1893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1676" h="23168">
                <a:moveTo>
                  <a:pt x="76" y="0"/>
                </a:moveTo>
                <a:lnTo>
                  <a:pt x="21676" y="0"/>
                </a:lnTo>
                <a:cubicBezTo>
                  <a:pt x="21642" y="5302"/>
                  <a:pt x="21659" y="13636"/>
                  <a:pt x="21625" y="18938"/>
                </a:cubicBezTo>
                <a:cubicBezTo>
                  <a:pt x="19315" y="18936"/>
                  <a:pt x="19771" y="19028"/>
                  <a:pt x="17591" y="19806"/>
                </a:cubicBezTo>
                <a:cubicBezTo>
                  <a:pt x="14874" y="20859"/>
                  <a:pt x="11082" y="23280"/>
                  <a:pt x="8469" y="23038"/>
                </a:cubicBezTo>
                <a:cubicBezTo>
                  <a:pt x="5856" y="24009"/>
                  <a:pt x="1035" y="19262"/>
                  <a:pt x="1" y="18757"/>
                </a:cubicBezTo>
                <a:cubicBezTo>
                  <a:pt x="-16" y="14256"/>
                  <a:pt x="93" y="4501"/>
                  <a:pt x="76" y="0"/>
                </a:cubicBezTo>
                <a:close/>
              </a:path>
            </a:pathLst>
          </a:custGeom>
          <a:solidFill>
            <a:srgbClr val="00B0F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lIns="121871" tIns="60936" rIns="121871" bIns="60936" rtlCol="0" anchor="ctr"/>
          <a:lstStyle/>
          <a:p>
            <a:pPr algn="ctr"/>
            <a:endParaRPr lang="en-US" sz="3200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3718128" y="2927060"/>
            <a:ext cx="7937956" cy="1300191"/>
            <a:chOff x="9566064" y="964372"/>
            <a:chExt cx="5446164" cy="698253"/>
          </a:xfrm>
        </p:grpSpPr>
        <p:sp>
          <p:nvSpPr>
            <p:cNvPr id="13" name="Rectangle 10"/>
            <p:cNvSpPr/>
            <p:nvPr/>
          </p:nvSpPr>
          <p:spPr>
            <a:xfrm rot="416356">
              <a:off x="13066912" y="966823"/>
              <a:ext cx="1945316" cy="695802"/>
            </a:xfrm>
            <a:custGeom>
              <a:avLst/>
              <a:gdLst>
                <a:gd name="connsiteX0" fmla="*/ 0 w 5334000"/>
                <a:gd name="connsiteY0" fmla="*/ 0 h 724766"/>
                <a:gd name="connsiteX1" fmla="*/ 5334000 w 5334000"/>
                <a:gd name="connsiteY1" fmla="*/ 0 h 724766"/>
                <a:gd name="connsiteX2" fmla="*/ 5334000 w 5334000"/>
                <a:gd name="connsiteY2" fmla="*/ 724766 h 724766"/>
                <a:gd name="connsiteX3" fmla="*/ 0 w 5334000"/>
                <a:gd name="connsiteY3" fmla="*/ 724766 h 724766"/>
                <a:gd name="connsiteX4" fmla="*/ 0 w 5334000"/>
                <a:gd name="connsiteY4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69873 w 5334002"/>
                <a:gd name="connsiteY2" fmla="*/ 506124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49092 w 5334002"/>
                <a:gd name="connsiteY2" fmla="*/ 454170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333999"/>
                <a:gd name="connsiteY0" fmla="*/ 0 h 724766"/>
                <a:gd name="connsiteX1" fmla="*/ 5334000 w 5333999"/>
                <a:gd name="connsiteY1" fmla="*/ 0 h 724766"/>
                <a:gd name="connsiteX2" fmla="*/ 3970191 w 5333999"/>
                <a:gd name="connsiteY2" fmla="*/ 513468 h 724766"/>
                <a:gd name="connsiteX3" fmla="*/ 5334000 w 5333999"/>
                <a:gd name="connsiteY3" fmla="*/ 724766 h 724766"/>
                <a:gd name="connsiteX4" fmla="*/ 0 w 5333999"/>
                <a:gd name="connsiteY4" fmla="*/ 724766 h 724766"/>
                <a:gd name="connsiteX5" fmla="*/ 0 w 5333999"/>
                <a:gd name="connsiteY5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572681 w 5334002"/>
                <a:gd name="connsiteY2" fmla="*/ 409907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649495"/>
                <a:gd name="connsiteY0" fmla="*/ 0 h 724766"/>
                <a:gd name="connsiteX1" fmla="*/ 5649496 w 5649495"/>
                <a:gd name="connsiteY1" fmla="*/ 27302 h 724766"/>
                <a:gd name="connsiteX2" fmla="*/ 4572681 w 5649495"/>
                <a:gd name="connsiteY2" fmla="*/ 409907 h 724766"/>
                <a:gd name="connsiteX3" fmla="*/ 5334000 w 5649495"/>
                <a:gd name="connsiteY3" fmla="*/ 724766 h 724766"/>
                <a:gd name="connsiteX4" fmla="*/ 0 w 5649495"/>
                <a:gd name="connsiteY4" fmla="*/ 724766 h 724766"/>
                <a:gd name="connsiteX5" fmla="*/ 0 w 5649495"/>
                <a:gd name="connsiteY5" fmla="*/ 0 h 724766"/>
                <a:gd name="connsiteX0" fmla="*/ -1 w 5673840"/>
                <a:gd name="connsiteY0" fmla="*/ 152873 h 697464"/>
                <a:gd name="connsiteX1" fmla="*/ 5673841 w 5673840"/>
                <a:gd name="connsiteY1" fmla="*/ 0 h 697464"/>
                <a:gd name="connsiteX2" fmla="*/ 4597026 w 5673840"/>
                <a:gd name="connsiteY2" fmla="*/ 382605 h 697464"/>
                <a:gd name="connsiteX3" fmla="*/ 5358345 w 5673840"/>
                <a:gd name="connsiteY3" fmla="*/ 697464 h 697464"/>
                <a:gd name="connsiteX4" fmla="*/ 24345 w 5673840"/>
                <a:gd name="connsiteY4" fmla="*/ 697464 h 697464"/>
                <a:gd name="connsiteX5" fmla="*/ -1 w 5673840"/>
                <a:gd name="connsiteY5" fmla="*/ 152873 h 697464"/>
                <a:gd name="connsiteX0" fmla="*/ -1 w 5673840"/>
                <a:gd name="connsiteY0" fmla="*/ 152873 h 697464"/>
                <a:gd name="connsiteX1" fmla="*/ 5673841 w 5673840"/>
                <a:gd name="connsiteY1" fmla="*/ 0 h 697464"/>
                <a:gd name="connsiteX2" fmla="*/ 4597026 w 5673840"/>
                <a:gd name="connsiteY2" fmla="*/ 382605 h 697464"/>
                <a:gd name="connsiteX3" fmla="*/ 5358345 w 5673840"/>
                <a:gd name="connsiteY3" fmla="*/ 697464 h 697464"/>
                <a:gd name="connsiteX4" fmla="*/ 6831 w 5673840"/>
                <a:gd name="connsiteY4" fmla="*/ 568730 h 697464"/>
                <a:gd name="connsiteX5" fmla="*/ -1 w 5673840"/>
                <a:gd name="connsiteY5" fmla="*/ 152873 h 697464"/>
                <a:gd name="connsiteX0" fmla="*/ -1 w 5673840"/>
                <a:gd name="connsiteY0" fmla="*/ 152873 h 661803"/>
                <a:gd name="connsiteX1" fmla="*/ 5673841 w 5673840"/>
                <a:gd name="connsiteY1" fmla="*/ 0 h 661803"/>
                <a:gd name="connsiteX2" fmla="*/ 4597026 w 5673840"/>
                <a:gd name="connsiteY2" fmla="*/ 382605 h 661803"/>
                <a:gd name="connsiteX3" fmla="*/ 5253439 w 5673840"/>
                <a:gd name="connsiteY3" fmla="*/ 661803 h 661803"/>
                <a:gd name="connsiteX4" fmla="*/ 6831 w 5673840"/>
                <a:gd name="connsiteY4" fmla="*/ 568730 h 661803"/>
                <a:gd name="connsiteX5" fmla="*/ -1 w 5673840"/>
                <a:gd name="connsiteY5" fmla="*/ 152873 h 6618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673840" h="661803">
                  <a:moveTo>
                    <a:pt x="-1" y="152873"/>
                  </a:moveTo>
                  <a:lnTo>
                    <a:pt x="5673841" y="0"/>
                  </a:lnTo>
                  <a:cubicBezTo>
                    <a:pt x="5674995" y="102899"/>
                    <a:pt x="4595872" y="279706"/>
                    <a:pt x="4597026" y="382605"/>
                  </a:cubicBezTo>
                  <a:lnTo>
                    <a:pt x="5253439" y="661803"/>
                  </a:lnTo>
                  <a:lnTo>
                    <a:pt x="6831" y="568730"/>
                  </a:lnTo>
                  <a:lnTo>
                    <a:pt x="-1" y="152873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1904" tIns="60952" rIns="121904" bIns="60952" spcCol="0" rtlCol="0" anchor="ctr"/>
            <a:lstStyle/>
            <a:p>
              <a:pPr algn="ctr"/>
              <a:endParaRPr lang="en-US" sz="24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1" name="Rectangle 10"/>
            <p:cNvSpPr/>
            <p:nvPr/>
          </p:nvSpPr>
          <p:spPr>
            <a:xfrm>
              <a:off x="9566064" y="964372"/>
              <a:ext cx="5334002" cy="646524"/>
            </a:xfrm>
            <a:custGeom>
              <a:avLst/>
              <a:gdLst>
                <a:gd name="connsiteX0" fmla="*/ 0 w 5334000"/>
                <a:gd name="connsiteY0" fmla="*/ 0 h 724766"/>
                <a:gd name="connsiteX1" fmla="*/ 5334000 w 5334000"/>
                <a:gd name="connsiteY1" fmla="*/ 0 h 724766"/>
                <a:gd name="connsiteX2" fmla="*/ 5334000 w 5334000"/>
                <a:gd name="connsiteY2" fmla="*/ 724766 h 724766"/>
                <a:gd name="connsiteX3" fmla="*/ 0 w 5334000"/>
                <a:gd name="connsiteY3" fmla="*/ 724766 h 724766"/>
                <a:gd name="connsiteX4" fmla="*/ 0 w 5334000"/>
                <a:gd name="connsiteY4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69873 w 5334002"/>
                <a:gd name="connsiteY2" fmla="*/ 506124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49092 w 5334002"/>
                <a:gd name="connsiteY2" fmla="*/ 454170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334002" h="724766">
                  <a:moveTo>
                    <a:pt x="0" y="0"/>
                  </a:moveTo>
                  <a:lnTo>
                    <a:pt x="5334000" y="0"/>
                  </a:lnTo>
                  <a:cubicBezTo>
                    <a:pt x="5335154" y="102899"/>
                    <a:pt x="4847938" y="351271"/>
                    <a:pt x="4849092" y="454170"/>
                  </a:cubicBezTo>
                  <a:lnTo>
                    <a:pt x="5334000" y="724766"/>
                  </a:lnTo>
                  <a:lnTo>
                    <a:pt x="0" y="72476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1904" tIns="60952" rIns="121904" bIns="60952" spcCol="0" rtlCol="0" anchor="ctr"/>
            <a:lstStyle/>
            <a:p>
              <a:pPr algn="ctr"/>
              <a:endParaRPr lang="en-US" sz="24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2" name="Rectangle 10"/>
            <p:cNvSpPr/>
            <p:nvPr/>
          </p:nvSpPr>
          <p:spPr>
            <a:xfrm>
              <a:off x="9616287" y="1021956"/>
              <a:ext cx="5049983" cy="543791"/>
            </a:xfrm>
            <a:custGeom>
              <a:avLst/>
              <a:gdLst>
                <a:gd name="connsiteX0" fmla="*/ 0 w 5334000"/>
                <a:gd name="connsiteY0" fmla="*/ 0 h 724766"/>
                <a:gd name="connsiteX1" fmla="*/ 5334000 w 5334000"/>
                <a:gd name="connsiteY1" fmla="*/ 0 h 724766"/>
                <a:gd name="connsiteX2" fmla="*/ 5334000 w 5334000"/>
                <a:gd name="connsiteY2" fmla="*/ 724766 h 724766"/>
                <a:gd name="connsiteX3" fmla="*/ 0 w 5334000"/>
                <a:gd name="connsiteY3" fmla="*/ 724766 h 724766"/>
                <a:gd name="connsiteX4" fmla="*/ 0 w 5334000"/>
                <a:gd name="connsiteY4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69873 w 5334002"/>
                <a:gd name="connsiteY2" fmla="*/ 506124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49092 w 5334002"/>
                <a:gd name="connsiteY2" fmla="*/ 454170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334002" h="724766">
                  <a:moveTo>
                    <a:pt x="0" y="0"/>
                  </a:moveTo>
                  <a:lnTo>
                    <a:pt x="5334000" y="0"/>
                  </a:lnTo>
                  <a:cubicBezTo>
                    <a:pt x="5335154" y="102899"/>
                    <a:pt x="4847938" y="351271"/>
                    <a:pt x="4849092" y="454170"/>
                  </a:cubicBezTo>
                  <a:lnTo>
                    <a:pt x="5334000" y="724766"/>
                  </a:lnTo>
                  <a:lnTo>
                    <a:pt x="0" y="72476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1904" tIns="60952" rIns="121904" bIns="60952" spcCol="0" rtlCol="0" anchor="ctr"/>
            <a:lstStyle/>
            <a:p>
              <a:pPr algn="ctr"/>
              <a:endParaRPr lang="en-US" sz="24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2421486" y="2867441"/>
            <a:ext cx="1323109" cy="1323109"/>
            <a:chOff x="1212273" y="1084984"/>
            <a:chExt cx="992332" cy="992332"/>
          </a:xfrm>
          <a:solidFill>
            <a:srgbClr val="00B0F0"/>
          </a:solidFill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</p:grpSpPr>
        <p:sp>
          <p:nvSpPr>
            <p:cNvPr id="9" name="Oval 8"/>
            <p:cNvSpPr/>
            <p:nvPr/>
          </p:nvSpPr>
          <p:spPr>
            <a:xfrm>
              <a:off x="1212273" y="1084984"/>
              <a:ext cx="992332" cy="992332"/>
            </a:xfrm>
            <a:prstGeom prst="ellipse">
              <a:avLst/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8" name="Oval 7"/>
            <p:cNvSpPr/>
            <p:nvPr/>
          </p:nvSpPr>
          <p:spPr>
            <a:xfrm>
              <a:off x="1252971" y="1095375"/>
              <a:ext cx="914400" cy="914400"/>
            </a:xfrm>
            <a:prstGeom prst="ellipse">
              <a:avLst/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-817096" y="-711057"/>
            <a:ext cx="3292844" cy="3062308"/>
            <a:chOff x="-2957976" y="-1125796"/>
            <a:chExt cx="2469633" cy="2296731"/>
          </a:xfrm>
        </p:grpSpPr>
        <p:sp>
          <p:nvSpPr>
            <p:cNvPr id="26" name="Oval 25"/>
            <p:cNvSpPr/>
            <p:nvPr/>
          </p:nvSpPr>
          <p:spPr>
            <a:xfrm rot="9814622">
              <a:off x="-2957976" y="-1125796"/>
              <a:ext cx="2469633" cy="2296731"/>
            </a:xfrm>
            <a:prstGeom prst="ellipse">
              <a:avLst/>
            </a:prstGeom>
            <a:solidFill>
              <a:srgbClr val="00B0F0"/>
            </a:solidFill>
            <a:ln/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5" name="Oval 24"/>
            <p:cNvSpPr/>
            <p:nvPr/>
          </p:nvSpPr>
          <p:spPr>
            <a:xfrm rot="968493">
              <a:off x="-2721155" y="-827037"/>
              <a:ext cx="2069022" cy="1931010"/>
            </a:xfrm>
            <a:prstGeom prst="ellipse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9" name="Oval 18"/>
            <p:cNvSpPr/>
            <p:nvPr/>
          </p:nvSpPr>
          <p:spPr>
            <a:xfrm rot="2150288">
              <a:off x="-2540893" y="-528917"/>
              <a:ext cx="1825297" cy="1583730"/>
            </a:xfrm>
            <a:prstGeom prst="ellipse">
              <a:avLst/>
            </a:prstGeom>
            <a:solidFill>
              <a:srgbClr val="FFFF99"/>
            </a:solidFill>
            <a:ln>
              <a:noFill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28" name="TextBox 27"/>
          <p:cNvSpPr txBox="1"/>
          <p:nvPr/>
        </p:nvSpPr>
        <p:spPr>
          <a:xfrm>
            <a:off x="-189549" y="727077"/>
            <a:ext cx="2382188" cy="738599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algn="ctr"/>
            <a:r>
              <a:rPr lang="en-US" sz="4000" b="1" dirty="0">
                <a:solidFill>
                  <a:srgbClr val="00B0F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Tuần 24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1942204" y="364840"/>
            <a:ext cx="9550400" cy="1046376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algn="ctr"/>
            <a:r>
              <a:rPr lang="en-US" sz="6000" b="1" dirty="0" err="1">
                <a:ln w="3175">
                  <a:solidFill>
                    <a:prstClr val="white"/>
                  </a:solidFill>
                </a:ln>
                <a:solidFill>
                  <a:prstClr val="white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Hành</a:t>
            </a:r>
            <a:r>
              <a:rPr lang="en-US" sz="6000" b="1" dirty="0">
                <a:ln w="3175">
                  <a:solidFill>
                    <a:prstClr val="white"/>
                  </a:solidFill>
                </a:ln>
                <a:solidFill>
                  <a:prstClr val="white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sz="6000" b="1" dirty="0" err="1">
                <a:ln w="3175">
                  <a:solidFill>
                    <a:prstClr val="white"/>
                  </a:solidFill>
                </a:ln>
                <a:solidFill>
                  <a:prstClr val="white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tinh</a:t>
            </a:r>
            <a:r>
              <a:rPr lang="en-US" sz="6000" b="1" dirty="0">
                <a:ln w="3175">
                  <a:solidFill>
                    <a:prstClr val="white"/>
                  </a:solidFill>
                </a:ln>
                <a:solidFill>
                  <a:prstClr val="white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sz="6000" b="1" dirty="0" err="1">
                <a:ln w="3175">
                  <a:solidFill>
                    <a:prstClr val="white"/>
                  </a:solidFill>
                </a:ln>
                <a:solidFill>
                  <a:prstClr val="white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xanh</a:t>
            </a:r>
            <a:r>
              <a:rPr lang="en-US" sz="6000" b="1" dirty="0">
                <a:ln w="3175">
                  <a:solidFill>
                    <a:prstClr val="white"/>
                  </a:solidFill>
                </a:ln>
                <a:solidFill>
                  <a:prstClr val="white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sz="6000" b="1" dirty="0" err="1">
                <a:ln w="3175">
                  <a:solidFill>
                    <a:prstClr val="white"/>
                  </a:solidFill>
                </a:ln>
                <a:solidFill>
                  <a:prstClr val="white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của</a:t>
            </a:r>
            <a:r>
              <a:rPr lang="en-US" sz="6000" b="1" dirty="0">
                <a:ln w="3175">
                  <a:solidFill>
                    <a:prstClr val="white"/>
                  </a:solidFill>
                </a:ln>
                <a:solidFill>
                  <a:prstClr val="white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sz="6000" b="1" dirty="0" err="1">
                <a:ln w="3175">
                  <a:solidFill>
                    <a:prstClr val="white"/>
                  </a:solidFill>
                </a:ln>
                <a:solidFill>
                  <a:prstClr val="white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em</a:t>
            </a:r>
            <a:endParaRPr lang="en-US" sz="6000" b="1" dirty="0">
              <a:ln w="3175">
                <a:solidFill>
                  <a:prstClr val="white"/>
                </a:solidFill>
              </a:ln>
              <a:solidFill>
                <a:prstClr val="white"/>
              </a:solidFill>
              <a:latin typeface="Times New Roman" panose="02020603050405020304" pitchFamily="18" charset="0"/>
              <a:ea typeface="Arial-Rounded" pitchFamily="34" charset="0"/>
              <a:cs typeface="Times New Roman" panose="02020603050405020304" pitchFamily="18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2463579" y="2890245"/>
            <a:ext cx="1320800" cy="1272143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algn="ctr"/>
            <a:r>
              <a:rPr lang="en-US" sz="3200" b="1" dirty="0" err="1">
                <a:solidFill>
                  <a:prstClr val="white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Bài</a:t>
            </a:r>
            <a:endParaRPr lang="en-US" sz="3200" b="1" dirty="0">
              <a:solidFill>
                <a:prstClr val="white"/>
              </a:solidFill>
              <a:latin typeface="Times New Roman" panose="02020603050405020304" pitchFamily="18" charset="0"/>
              <a:ea typeface="Arial-Rounded" pitchFamily="34" charset="0"/>
              <a:cs typeface="Times New Roman" panose="02020603050405020304" pitchFamily="18" charset="0"/>
            </a:endParaRPr>
          </a:p>
          <a:p>
            <a:pPr algn="ctr"/>
            <a:r>
              <a:rPr lang="en-US" sz="4267" b="1" dirty="0">
                <a:solidFill>
                  <a:prstClr val="white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12</a:t>
            </a:r>
          </a:p>
        </p:txBody>
      </p:sp>
      <p:pic>
        <p:nvPicPr>
          <p:cNvPr id="23" name="图片 6">
            <a:extLst>
              <a:ext uri="{FF2B5EF4-FFF2-40B4-BE49-F238E27FC236}">
                <a16:creationId xmlns:a16="http://schemas.microsoft.com/office/drawing/2014/main" id="{F239F57B-F203-4AE3-AB1C-0AC06A6CC6B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1035" b="9032"/>
          <a:stretch/>
        </p:blipFill>
        <p:spPr>
          <a:xfrm>
            <a:off x="0" y="6108700"/>
            <a:ext cx="12192000" cy="744715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3847355" y="3121748"/>
            <a:ext cx="6741935" cy="800154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algn="ctr"/>
            <a:r>
              <a:rPr lang="en-US" sz="4400" b="1" dirty="0">
                <a:solidFill>
                  <a:srgbClr val="0070C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Bờ tre đón khách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3496469" y="4490039"/>
            <a:ext cx="6741935" cy="800154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algn="ctr"/>
            <a:r>
              <a:rPr lang="en-US" sz="44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Đọc – tiết 1 + 2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5183549" y="5385324"/>
            <a:ext cx="3464842" cy="615489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algn="ctr"/>
            <a:r>
              <a:rPr lang="en-US" sz="3200" b="1" dirty="0">
                <a:solidFill>
                  <a:prstClr val="black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Trang 49</a:t>
            </a:r>
            <a:endParaRPr lang="en-US" sz="4267" b="1" dirty="0">
              <a:solidFill>
                <a:prstClr val="black"/>
              </a:solidFill>
              <a:latin typeface="Times New Roman" panose="02020603050405020304" pitchFamily="18" charset="0"/>
              <a:ea typeface="Arial-Rounded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070118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warp dir="in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06FE06E7-C20E-4FD6-83B9-2747878F2A2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7177" y="4211446"/>
            <a:ext cx="7020394" cy="248434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Text Box 5"/>
          <p:cNvSpPr txBox="1"/>
          <p:nvPr/>
        </p:nvSpPr>
        <p:spPr>
          <a:xfrm>
            <a:off x="733382" y="788852"/>
            <a:ext cx="3555408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Bờ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tre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quanh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hồ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Suốt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đón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khách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đàn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cò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bạch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Hạ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cánh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reo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mừng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Tre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chợt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tưng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bừng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Nở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đầy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trắng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 Box 6"/>
          <p:cNvSpPr txBox="1"/>
          <p:nvPr/>
        </p:nvSpPr>
        <p:spPr>
          <a:xfrm>
            <a:off x="4592030" y="672016"/>
            <a:ext cx="3715064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Đến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chơi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im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lặng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  <a:sym typeface="+mn-ea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Có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bác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bồ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nông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  <a:sym typeface="+mn-ea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Đứng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nhìn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mênh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mông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  <a:sym typeface="+mn-ea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Im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như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tượng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đá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  <a:sym typeface="+mn-ea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Một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chú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bói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cá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  <a:sym typeface="+mn-ea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Đỗ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xuống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cành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mềm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  <a:sym typeface="+mn-ea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Chú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vụt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bay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lên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  <a:sym typeface="+mn-ea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Đậu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vào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chỗ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cũ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 Box 7"/>
          <p:cNvSpPr txBox="1"/>
          <p:nvPr/>
        </p:nvSpPr>
        <p:spPr>
          <a:xfrm>
            <a:off x="3678356" y="150046"/>
            <a:ext cx="387921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BỜ TRE ĐÓN KHÁCH</a:t>
            </a:r>
          </a:p>
        </p:txBody>
      </p:sp>
      <p:sp>
        <p:nvSpPr>
          <p:cNvPr id="10" name="Cloud 9"/>
          <p:cNvSpPr/>
          <p:nvPr/>
        </p:nvSpPr>
        <p:spPr>
          <a:xfrm>
            <a:off x="7857515" y="338668"/>
            <a:ext cx="3800819" cy="962174"/>
          </a:xfrm>
          <a:prstGeom prst="cloud">
            <a:avLst/>
          </a:prstGeom>
          <a:solidFill>
            <a:srgbClr val="92D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Đọc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theo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nhóm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FF0962D6-C06E-48B2-B556-DE63BEC982E6}"/>
              </a:ext>
            </a:extLst>
          </p:cNvPr>
          <p:cNvSpPr txBox="1"/>
          <p:nvPr/>
        </p:nvSpPr>
        <p:spPr>
          <a:xfrm>
            <a:off x="8968049" y="1583551"/>
            <a:ext cx="5188945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Ghé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chơi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đông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đủ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Cả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toán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chim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cu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Ca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hát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gật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gù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“ Ồ,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tre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rất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mát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!”..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66FFAF60-5DA1-403F-AA15-D899428C6FF5}"/>
              </a:ext>
            </a:extLst>
          </p:cNvPr>
          <p:cNvSpPr txBox="1"/>
          <p:nvPr/>
        </p:nvSpPr>
        <p:spPr>
          <a:xfrm>
            <a:off x="8968049" y="3961109"/>
            <a:ext cx="3800819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Khách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còn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chú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ếch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Ì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ộp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vang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lừng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Gọi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sao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tưng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bừng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Lúc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ngày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vừa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tắt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  <a:p>
            <a:pPr marL="1371600" marR="0" lvl="3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(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Võ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Quảng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E941DC15-79D9-49BA-A648-34DF18AEAFE9}"/>
              </a:ext>
            </a:extLst>
          </p:cNvPr>
          <p:cNvSpPr/>
          <p:nvPr/>
        </p:nvSpPr>
        <p:spPr>
          <a:xfrm>
            <a:off x="170642" y="788852"/>
            <a:ext cx="518305" cy="456812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1</a:t>
            </a: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520901F6-AF6A-4EA0-AF1C-B075BEA38DEE}"/>
              </a:ext>
            </a:extLst>
          </p:cNvPr>
          <p:cNvSpPr/>
          <p:nvPr/>
        </p:nvSpPr>
        <p:spPr>
          <a:xfrm>
            <a:off x="4097710" y="672016"/>
            <a:ext cx="518305" cy="456812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06D28711-B56D-46D2-8FD8-5C91891CB0EB}"/>
              </a:ext>
            </a:extLst>
          </p:cNvPr>
          <p:cNvSpPr/>
          <p:nvPr/>
        </p:nvSpPr>
        <p:spPr>
          <a:xfrm>
            <a:off x="8324025" y="1583551"/>
            <a:ext cx="518305" cy="456812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315FA0DB-13C8-4BAA-A4FB-BB9FEF3A6088}"/>
              </a:ext>
            </a:extLst>
          </p:cNvPr>
          <p:cNvSpPr/>
          <p:nvPr/>
        </p:nvSpPr>
        <p:spPr>
          <a:xfrm>
            <a:off x="8374236" y="3863918"/>
            <a:ext cx="518305" cy="456812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22833952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1"/>
      <p:bldP spid="7" grpId="1"/>
      <p:bldP spid="10" grpId="0" bldLvl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5" descr="E:\QUYNH\anh tai ve poiwer oint\5e43c1f10bb5d163599e9eba_tải hình ảnh hoa đồng tiền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0000" l="0" r="8990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46625" b="36233"/>
          <a:stretch/>
        </p:blipFill>
        <p:spPr bwMode="auto">
          <a:xfrm rot="5400000" flipH="1">
            <a:off x="8288835" y="2704383"/>
            <a:ext cx="4175461" cy="41774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ounded Rectangle 4"/>
          <p:cNvSpPr/>
          <p:nvPr/>
        </p:nvSpPr>
        <p:spPr>
          <a:xfrm>
            <a:off x="3856383" y="2279374"/>
            <a:ext cx="5500268" cy="2173357"/>
          </a:xfrm>
          <a:prstGeom prst="roundRect">
            <a:avLst/>
          </a:prstGeom>
          <a:solidFill>
            <a:srgbClr val="00B0F0"/>
          </a:solidFill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7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</a:t>
            </a:r>
          </a:p>
        </p:txBody>
      </p:sp>
      <p:sp>
        <p:nvSpPr>
          <p:cNvPr id="3" name="Oval 2"/>
          <p:cNvSpPr/>
          <p:nvPr/>
        </p:nvSpPr>
        <p:spPr>
          <a:xfrm>
            <a:off x="2752138" y="2604052"/>
            <a:ext cx="1616765" cy="1524000"/>
          </a:xfrm>
          <a:prstGeom prst="ellipse">
            <a:avLst/>
          </a:prstGeom>
          <a:solidFill>
            <a:srgbClr val="00B0F0"/>
          </a:solidFill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400" b="1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1" name="Picture 5" descr="E:\QUYNH\anh tai ve poiwer oint\5e43c1f10bb5d163599e9eba_tải hình ảnh hoa đồng tiền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0000" l="0" r="8990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46625" b="36233"/>
          <a:stretch/>
        </p:blipFill>
        <p:spPr bwMode="auto">
          <a:xfrm>
            <a:off x="1" y="0"/>
            <a:ext cx="2752137" cy="2753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E:\QUYNH\anh tai ve poiwer oint\chim 6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>
                        <a14:foregroundMark x1="17077" y1="75270" x2="17077" y2="75270"/>
                        <a14:foregroundMark x1="28769" y1="77297" x2="28769" y2="77297"/>
                        <a14:foregroundMark x1="19385" y1="83514" x2="19385" y2="83514"/>
                        <a14:foregroundMark x1="10000" y1="86081" x2="10000" y2="86081"/>
                        <a14:foregroundMark x1="7692" y1="92838" x2="7692" y2="92838"/>
                        <a14:foregroundMark x1="20615" y1="92838" x2="20615" y2="92838"/>
                        <a14:foregroundMark x1="30000" y1="21081" x2="30000" y2="21081"/>
                        <a14:foregroundMark x1="34154" y1="15405" x2="34154" y2="15405"/>
                        <a14:foregroundMark x1="20000" y1="12297" x2="20000" y2="12297"/>
                        <a14:foregroundMark x1="20000" y1="15811" x2="20000" y2="1581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0521" y="-47207"/>
            <a:ext cx="2328809" cy="26512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7" name="Straight Connector 6"/>
          <p:cNvCxnSpPr/>
          <p:nvPr/>
        </p:nvCxnSpPr>
        <p:spPr>
          <a:xfrm>
            <a:off x="6606517" y="219183"/>
            <a:ext cx="5201916" cy="0"/>
          </a:xfrm>
          <a:prstGeom prst="line">
            <a:avLst/>
          </a:prstGeom>
          <a:ln w="38100">
            <a:solidFill>
              <a:srgbClr val="00B050"/>
            </a:solidFill>
            <a:prstDash val="lg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11808432" y="219183"/>
            <a:ext cx="0" cy="2534292"/>
          </a:xfrm>
          <a:prstGeom prst="line">
            <a:avLst/>
          </a:prstGeom>
          <a:ln w="38100">
            <a:solidFill>
              <a:srgbClr val="00B050"/>
            </a:solidFill>
            <a:prstDash val="lg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331243" y="6548064"/>
            <a:ext cx="8436039" cy="0"/>
          </a:xfrm>
          <a:prstGeom prst="line">
            <a:avLst/>
          </a:prstGeom>
          <a:ln w="28575">
            <a:solidFill>
              <a:srgbClr val="00B050"/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357453" y="2279374"/>
            <a:ext cx="0" cy="4191188"/>
          </a:xfrm>
          <a:prstGeom prst="line">
            <a:avLst/>
          </a:prstGeom>
          <a:ln w="38100">
            <a:solidFill>
              <a:srgbClr val="00B050"/>
            </a:solidFill>
            <a:prstDash val="lg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513671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06FE06E7-C20E-4FD6-83B9-2747878F2A2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7177" y="4211446"/>
            <a:ext cx="7020394" cy="248434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Text Box 5"/>
          <p:cNvSpPr txBox="1"/>
          <p:nvPr/>
        </p:nvSpPr>
        <p:spPr>
          <a:xfrm>
            <a:off x="733382" y="788852"/>
            <a:ext cx="3555408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Bờ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tre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quanh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hồ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Suốt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đón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khách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đàn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cò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bạch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Hạ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cánh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reo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mừng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Tre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chợt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tưng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bừng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Nở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đầy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trắng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 Box 6"/>
          <p:cNvSpPr txBox="1"/>
          <p:nvPr/>
        </p:nvSpPr>
        <p:spPr>
          <a:xfrm>
            <a:off x="4592030" y="672016"/>
            <a:ext cx="3715064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Đến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chơi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im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lặng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  <a:sym typeface="+mn-ea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Có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bác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bồ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nông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  <a:sym typeface="+mn-ea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Đứng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nhìn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mênh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mông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  <a:sym typeface="+mn-ea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Im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như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tượng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đá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  <a:sym typeface="+mn-ea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Một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chú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bói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cá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  <a:sym typeface="+mn-ea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Đỗ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xuống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cành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mềm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  <a:sym typeface="+mn-ea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Chú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vụt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bay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lên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  <a:sym typeface="+mn-ea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Đậu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vào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chỗ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cũ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Cloud 9"/>
          <p:cNvSpPr/>
          <p:nvPr/>
        </p:nvSpPr>
        <p:spPr>
          <a:xfrm>
            <a:off x="8701671" y="219235"/>
            <a:ext cx="3490329" cy="1300841"/>
          </a:xfrm>
          <a:prstGeom prst="cloud">
            <a:avLst/>
          </a:prstGeom>
          <a:solidFill>
            <a:srgbClr val="92D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Đọc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lại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toàn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bài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FF0962D6-C06E-48B2-B556-DE63BEC982E6}"/>
              </a:ext>
            </a:extLst>
          </p:cNvPr>
          <p:cNvSpPr txBox="1"/>
          <p:nvPr/>
        </p:nvSpPr>
        <p:spPr>
          <a:xfrm>
            <a:off x="8968049" y="1583551"/>
            <a:ext cx="5188945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Ghé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chơi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đông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đủ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Cả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toán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chim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cu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Ca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hát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gật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gù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“ Ồ,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tre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rất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mát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!”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66FFAF60-5DA1-403F-AA15-D899428C6FF5}"/>
              </a:ext>
            </a:extLst>
          </p:cNvPr>
          <p:cNvSpPr txBox="1"/>
          <p:nvPr/>
        </p:nvSpPr>
        <p:spPr>
          <a:xfrm>
            <a:off x="8968049" y="3961109"/>
            <a:ext cx="3800819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Khách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còn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chú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ếch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Ì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ộp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vang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lừng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Gọi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sao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tưng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bừng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Lúc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ngày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vừa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tắt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  <a:p>
            <a:pPr marL="1371600" marR="0" lvl="3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(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Võ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Quảng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11" name="Text Box 7"/>
          <p:cNvSpPr txBox="1"/>
          <p:nvPr/>
        </p:nvSpPr>
        <p:spPr>
          <a:xfrm>
            <a:off x="3678356" y="150046"/>
            <a:ext cx="387921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BỜ TRE ĐÓN KHÁCH</a:t>
            </a:r>
          </a:p>
        </p:txBody>
      </p:sp>
    </p:spTree>
    <p:extLst>
      <p:ext uri="{BB962C8B-B14F-4D97-AF65-F5344CB8AC3E}">
        <p14:creationId xmlns:p14="http://schemas.microsoft.com/office/powerpoint/2010/main" val="282364959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 descr="583bf2c0947695c562ac5d998569417a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9045" y="304165"/>
            <a:ext cx="9461241" cy="6248223"/>
          </a:xfrm>
          <a:prstGeom prst="rect">
            <a:avLst/>
          </a:prstGeom>
        </p:spPr>
      </p:pic>
      <p:pic>
        <p:nvPicPr>
          <p:cNvPr id="18" name="图片 17" descr="69a8f3e94da59fb9c00491d0266be90c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3520" y="304165"/>
            <a:ext cx="3070225" cy="222504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1885953" y="3428276"/>
            <a:ext cx="7667423" cy="1257269"/>
          </a:xfrm>
          <a:prstGeom prst="rect">
            <a:avLst/>
          </a:prstGeom>
          <a:noFill/>
          <a:ln>
            <a:noFill/>
          </a:ln>
          <a:effectLst/>
        </p:spPr>
        <p:txBody>
          <a:bodyPr lIns="91416" tIns="45710" rIns="91416" bIns="45710" rtlCol="0" anchor="ctr"/>
          <a:lstStyle/>
          <a:p>
            <a:pPr marL="0" marR="0" lvl="0" indent="0" algn="ctr" defTabSz="91415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1" i="0" u="none" strike="noStrike" kern="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Trả</a:t>
            </a:r>
            <a:r>
              <a:rPr kumimoji="0" lang="en-US" sz="72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7200" b="1" i="0" u="none" strike="noStrike" kern="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kumimoji="0" lang="en-US" sz="72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7200" b="1" i="0" u="none" strike="noStrike" kern="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kumimoji="0" lang="en-US" sz="72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7200" b="1" i="0" u="none" strike="noStrike" kern="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endParaRPr kumimoji="0" lang="en-US" sz="7200" b="1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701569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-3.95833E-6 3.33333E-6 L -3.95833E-6 -0.07223 " pathEditMode="relative" rAng="0" ptsTypes="AA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Box 7"/>
          <p:cNvSpPr txBox="1"/>
          <p:nvPr/>
        </p:nvSpPr>
        <p:spPr>
          <a:xfrm>
            <a:off x="577215" y="410845"/>
            <a:ext cx="1007808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cs typeface="Arial-Rounded" panose="020B0500000000000000" pitchFamily="34" charset="0"/>
              </a:rPr>
              <a:t>1.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thăm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bờ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tre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12" name="Rounded Rectangle 11"/>
          <p:cNvSpPr/>
          <p:nvPr/>
        </p:nvSpPr>
        <p:spPr>
          <a:xfrm>
            <a:off x="737665" y="5213633"/>
            <a:ext cx="1774825" cy="63881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Cò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bạch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Rounded Rectangle 11">
            <a:extLst>
              <a:ext uri="{FF2B5EF4-FFF2-40B4-BE49-F238E27FC236}">
                <a16:creationId xmlns:a16="http://schemas.microsoft.com/office/drawing/2014/main" id="{0C73553A-6821-4CE8-93F3-449CF6A5C1E0}"/>
              </a:ext>
            </a:extLst>
          </p:cNvPr>
          <p:cNvSpPr/>
          <p:nvPr/>
        </p:nvSpPr>
        <p:spPr>
          <a:xfrm>
            <a:off x="2947245" y="5189222"/>
            <a:ext cx="1774825" cy="63881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Bồ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nông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Rounded Rectangle 11">
            <a:extLst>
              <a:ext uri="{FF2B5EF4-FFF2-40B4-BE49-F238E27FC236}">
                <a16:creationId xmlns:a16="http://schemas.microsoft.com/office/drawing/2014/main" id="{A5351763-6E4B-4EE2-AEDA-E1A0883D69A4}"/>
              </a:ext>
            </a:extLst>
          </p:cNvPr>
          <p:cNvSpPr/>
          <p:nvPr/>
        </p:nvSpPr>
        <p:spPr>
          <a:xfrm>
            <a:off x="5387948" y="5213633"/>
            <a:ext cx="1774825" cy="63881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Bói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cá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Rounded Rectangle 11">
            <a:extLst>
              <a:ext uri="{FF2B5EF4-FFF2-40B4-BE49-F238E27FC236}">
                <a16:creationId xmlns:a16="http://schemas.microsoft.com/office/drawing/2014/main" id="{51A6A9EA-854F-4107-8D74-62D90FB6FC30}"/>
              </a:ext>
            </a:extLst>
          </p:cNvPr>
          <p:cNvSpPr/>
          <p:nvPr/>
        </p:nvSpPr>
        <p:spPr>
          <a:xfrm>
            <a:off x="7942284" y="5189222"/>
            <a:ext cx="1774825" cy="63881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Chim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cu</a:t>
            </a:r>
          </a:p>
        </p:txBody>
      </p:sp>
      <p:sp>
        <p:nvSpPr>
          <p:cNvPr id="20" name="Rounded Rectangle 11">
            <a:extLst>
              <a:ext uri="{FF2B5EF4-FFF2-40B4-BE49-F238E27FC236}">
                <a16:creationId xmlns:a16="http://schemas.microsoft.com/office/drawing/2014/main" id="{7E0FAC13-DC36-4D5A-97DA-4B60AABE37F6}"/>
              </a:ext>
            </a:extLst>
          </p:cNvPr>
          <p:cNvSpPr/>
          <p:nvPr/>
        </p:nvSpPr>
        <p:spPr>
          <a:xfrm>
            <a:off x="10313207" y="5189222"/>
            <a:ext cx="1273803" cy="63881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Ếch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Hình tượng con cò trong văn hóa – Wikipedia tiếng Việt">
            <a:extLst>
              <a:ext uri="{FF2B5EF4-FFF2-40B4-BE49-F238E27FC236}">
                <a16:creationId xmlns:a16="http://schemas.microsoft.com/office/drawing/2014/main" id="{FC5A3183-E1D8-40A1-8AB9-917A7DD3FD8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856"/>
          <a:stretch/>
        </p:blipFill>
        <p:spPr bwMode="auto">
          <a:xfrm>
            <a:off x="737664" y="1321652"/>
            <a:ext cx="1774825" cy="37420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Mơ thấy chim bồ nông có ý nghĩa gì, mơ thấy bồ nông đánh lô đề con gì?">
            <a:extLst>
              <a:ext uri="{FF2B5EF4-FFF2-40B4-BE49-F238E27FC236}">
                <a16:creationId xmlns:a16="http://schemas.microsoft.com/office/drawing/2014/main" id="{A81C5711-C1D7-4EE6-AC32-2B653A565DA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00" r="28944"/>
          <a:stretch/>
        </p:blipFill>
        <p:spPr bwMode="auto">
          <a:xfrm>
            <a:off x="2714071" y="1986844"/>
            <a:ext cx="2579014" cy="30768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Khi nào chim bói cá cười? - Tech12h">
            <a:extLst>
              <a:ext uri="{FF2B5EF4-FFF2-40B4-BE49-F238E27FC236}">
                <a16:creationId xmlns:a16="http://schemas.microsoft.com/office/drawing/2014/main" id="{450DB42C-CB25-42F1-9683-321D47C301D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63" r="15800"/>
          <a:stretch/>
        </p:blipFill>
        <p:spPr bwMode="auto">
          <a:xfrm>
            <a:off x="5387948" y="1704622"/>
            <a:ext cx="2391257" cy="33590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Kỹ Thuật Chọn Chim Cu Gáy">
            <a:extLst>
              <a:ext uri="{FF2B5EF4-FFF2-40B4-BE49-F238E27FC236}">
                <a16:creationId xmlns:a16="http://schemas.microsoft.com/office/drawing/2014/main" id="{B43D7ADC-4CFD-42B2-9F7F-74DA31A255B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43" r="19562"/>
          <a:stretch/>
        </p:blipFill>
        <p:spPr bwMode="auto">
          <a:xfrm>
            <a:off x="7874068" y="2520152"/>
            <a:ext cx="1988290" cy="25790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KawaZoo – Công viên trưng bày ếch đầu tiên tại Nhật Bản｜Kênh du lịch LocoBee">
            <a:extLst>
              <a:ext uri="{FF2B5EF4-FFF2-40B4-BE49-F238E27FC236}">
                <a16:creationId xmlns:a16="http://schemas.microsoft.com/office/drawing/2014/main" id="{E76CFA7C-C562-4B36-86C8-1B985691993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311" t="490" r="13421" b="-490"/>
          <a:stretch/>
        </p:blipFill>
        <p:spPr bwMode="auto">
          <a:xfrm>
            <a:off x="9989042" y="2141477"/>
            <a:ext cx="1871247" cy="29576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0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2" grpId="1" animBg="1"/>
      <p:bldP spid="17" grpId="0" animBg="1"/>
      <p:bldP spid="17" grpId="1" animBg="1"/>
      <p:bldP spid="18" grpId="0" animBg="1"/>
      <p:bldP spid="18" grpId="1" animBg="1"/>
      <p:bldP spid="19" grpId="0" animBg="1"/>
      <p:bldP spid="19" grpId="1" animBg="1"/>
      <p:bldP spid="20" grpId="0" animBg="1"/>
      <p:bldP spid="20" grpId="1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F9A7A5BC-2C60-405B-87A1-57BC7C7A764D}"/>
              </a:ext>
            </a:extLst>
          </p:cNvPr>
          <p:cNvSpPr txBox="1">
            <a:spLocks/>
          </p:cNvSpPr>
          <p:nvPr/>
        </p:nvSpPr>
        <p:spPr>
          <a:xfrm>
            <a:off x="554990" y="18319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ngữ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cột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cột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B</a:t>
            </a:r>
          </a:p>
        </p:txBody>
      </p:sp>
      <p:graphicFrame>
        <p:nvGraphicFramePr>
          <p:cNvPr id="5" name="Table 5">
            <a:extLst>
              <a:ext uri="{FF2B5EF4-FFF2-40B4-BE49-F238E27FC236}">
                <a16:creationId xmlns:a16="http://schemas.microsoft.com/office/drawing/2014/main" id="{CCC15A91-4500-4002-BB0A-E170AADF5D0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36099419"/>
              </p:ext>
            </p:extLst>
          </p:nvPr>
        </p:nvGraphicFramePr>
        <p:xfrm>
          <a:off x="1433688" y="1724377"/>
          <a:ext cx="9290756" cy="384048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4645378">
                  <a:extLst>
                    <a:ext uri="{9D8B030D-6E8A-4147-A177-3AD203B41FA5}">
                      <a16:colId xmlns:a16="http://schemas.microsoft.com/office/drawing/2014/main" val="4008401274"/>
                    </a:ext>
                  </a:extLst>
                </a:gridCol>
                <a:gridCol w="4645378">
                  <a:extLst>
                    <a:ext uri="{9D8B030D-6E8A-4147-A177-3AD203B41FA5}">
                      <a16:colId xmlns:a16="http://schemas.microsoft.com/office/drawing/2014/main" val="2817918096"/>
                    </a:ext>
                  </a:extLst>
                </a:gridCol>
              </a:tblGrid>
              <a:tr h="531048">
                <a:tc>
                  <a:txBody>
                    <a:bodyPr/>
                    <a:lstStyle/>
                    <a:p>
                      <a:pPr algn="ctr"/>
                      <a:r>
                        <a:rPr lang="en-US" sz="3600" b="1" dirty="0"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1" dirty="0"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B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40965066"/>
                  </a:ext>
                </a:extLst>
              </a:tr>
              <a:tr h="531048">
                <a:tc>
                  <a:txBody>
                    <a:bodyPr/>
                    <a:lstStyle/>
                    <a:p>
                      <a:r>
                        <a:rPr lang="en-US" sz="3600" b="1" dirty="0" err="1"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Đàn</a:t>
                      </a:r>
                      <a:r>
                        <a:rPr lang="en-US" sz="3600" b="1" dirty="0"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b="1" dirty="0" err="1"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cò</a:t>
                      </a:r>
                      <a:r>
                        <a:rPr lang="en-US" sz="3600" b="1" dirty="0"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b="1" dirty="0" err="1"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bạch</a:t>
                      </a:r>
                      <a:endParaRPr lang="en-US" sz="3600" b="1" dirty="0">
                        <a:latin typeface="Times New Roman" panose="02020603050405020304" pitchFamily="18" charset="0"/>
                        <a:ea typeface="Arial-Rounded" panose="020B0500000000000000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600" b="1" dirty="0" err="1"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gật</a:t>
                      </a:r>
                      <a:r>
                        <a:rPr lang="en-US" sz="3600" b="1" dirty="0"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b="1" dirty="0" err="1"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gù</a:t>
                      </a:r>
                      <a:r>
                        <a:rPr lang="en-US" sz="3600" b="1" dirty="0"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 ca </a:t>
                      </a:r>
                      <a:r>
                        <a:rPr lang="en-US" sz="3600" b="1" dirty="0" err="1"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hát</a:t>
                      </a:r>
                      <a:endParaRPr lang="en-US" sz="3600" b="1" dirty="0">
                        <a:latin typeface="Times New Roman" panose="02020603050405020304" pitchFamily="18" charset="0"/>
                        <a:ea typeface="Arial-Rounded" panose="020B0500000000000000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75189394"/>
                  </a:ext>
                </a:extLst>
              </a:tr>
              <a:tr h="531048">
                <a:tc>
                  <a:txBody>
                    <a:bodyPr/>
                    <a:lstStyle/>
                    <a:p>
                      <a:r>
                        <a:rPr lang="en-US" sz="3600" b="1" dirty="0" err="1"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Chim</a:t>
                      </a:r>
                      <a:r>
                        <a:rPr lang="en-US" sz="3600" b="1" dirty="0"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b="1" dirty="0" err="1"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bói</a:t>
                      </a:r>
                      <a:r>
                        <a:rPr lang="en-US" sz="3600" b="1" dirty="0"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b="1" dirty="0" err="1"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cá</a:t>
                      </a:r>
                      <a:endParaRPr lang="en-US" sz="3600" b="1" dirty="0">
                        <a:latin typeface="Times New Roman" panose="02020603050405020304" pitchFamily="18" charset="0"/>
                        <a:ea typeface="Arial-Rounded" panose="020B0500000000000000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600" b="1" dirty="0" err="1"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hạ</a:t>
                      </a:r>
                      <a:r>
                        <a:rPr lang="en-US" sz="3600" b="1" dirty="0"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b="1" dirty="0" err="1"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cánh</a:t>
                      </a:r>
                      <a:r>
                        <a:rPr lang="en-US" sz="3600" b="1" dirty="0"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b="1" dirty="0" err="1"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reo</a:t>
                      </a:r>
                      <a:r>
                        <a:rPr lang="en-US" sz="3600" b="1" dirty="0"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b="1" dirty="0" err="1"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mừng</a:t>
                      </a:r>
                      <a:endParaRPr lang="en-US" sz="3600" b="1" dirty="0">
                        <a:latin typeface="Times New Roman" panose="02020603050405020304" pitchFamily="18" charset="0"/>
                        <a:ea typeface="Arial-Rounded" panose="020B0500000000000000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32201929"/>
                  </a:ext>
                </a:extLst>
              </a:tr>
              <a:tr h="531048">
                <a:tc>
                  <a:txBody>
                    <a:bodyPr/>
                    <a:lstStyle/>
                    <a:p>
                      <a:r>
                        <a:rPr lang="en-US" sz="3600" b="1" dirty="0" err="1"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Bầy</a:t>
                      </a:r>
                      <a:r>
                        <a:rPr lang="en-US" sz="3600" b="1" dirty="0"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b="1" dirty="0" err="1"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chim</a:t>
                      </a:r>
                      <a:r>
                        <a:rPr lang="en-US" sz="3600" b="1" dirty="0"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 cu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600" b="1" dirty="0" err="1"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đứng</a:t>
                      </a:r>
                      <a:r>
                        <a:rPr lang="en-US" sz="3600" b="1" dirty="0"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b="1" dirty="0" err="1"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im</a:t>
                      </a:r>
                      <a:r>
                        <a:rPr lang="en-US" sz="3600" b="1" dirty="0"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b="1" dirty="0" err="1"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như</a:t>
                      </a:r>
                      <a:r>
                        <a:rPr lang="en-US" sz="3600" b="1" dirty="0"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b="1" dirty="0" err="1"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tượng</a:t>
                      </a:r>
                      <a:r>
                        <a:rPr lang="en-US" sz="3600" b="1" dirty="0"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b="1" dirty="0" err="1"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đá</a:t>
                      </a:r>
                      <a:endParaRPr lang="en-US" sz="3600" b="1" dirty="0">
                        <a:latin typeface="Times New Roman" panose="02020603050405020304" pitchFamily="18" charset="0"/>
                        <a:ea typeface="Arial-Rounded" panose="020B0500000000000000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01141470"/>
                  </a:ext>
                </a:extLst>
              </a:tr>
              <a:tr h="531048">
                <a:tc>
                  <a:txBody>
                    <a:bodyPr/>
                    <a:lstStyle/>
                    <a:p>
                      <a:r>
                        <a:rPr lang="en-US" sz="3600" b="1" dirty="0" err="1"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Chú</a:t>
                      </a:r>
                      <a:r>
                        <a:rPr lang="en-US" sz="3600" b="1" dirty="0"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b="1" dirty="0" err="1"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ếch</a:t>
                      </a:r>
                      <a:endParaRPr lang="en-US" sz="3600" b="1" dirty="0">
                        <a:latin typeface="Times New Roman" panose="02020603050405020304" pitchFamily="18" charset="0"/>
                        <a:ea typeface="Arial-Rounded" panose="020B0500000000000000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600" b="1" dirty="0" err="1"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đỗ</a:t>
                      </a:r>
                      <a:r>
                        <a:rPr lang="en-US" sz="3600" b="1" dirty="0"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b="1" dirty="0" err="1"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xuống</a:t>
                      </a:r>
                      <a:r>
                        <a:rPr lang="en-US" sz="3600" b="1" dirty="0"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b="1" dirty="0" err="1"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rồi</a:t>
                      </a:r>
                      <a:r>
                        <a:rPr lang="en-US" sz="3600" b="1" dirty="0"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 bay </a:t>
                      </a:r>
                      <a:r>
                        <a:rPr lang="en-US" sz="3600" b="1" dirty="0" err="1"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lên</a:t>
                      </a:r>
                      <a:endParaRPr lang="en-US" sz="3600" b="1" dirty="0">
                        <a:latin typeface="Times New Roman" panose="02020603050405020304" pitchFamily="18" charset="0"/>
                        <a:ea typeface="Arial-Rounded" panose="020B0500000000000000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88155864"/>
                  </a:ext>
                </a:extLst>
              </a:tr>
              <a:tr h="531048">
                <a:tc>
                  <a:txBody>
                    <a:bodyPr/>
                    <a:lstStyle/>
                    <a:p>
                      <a:r>
                        <a:rPr lang="en-US" sz="3600" b="1" dirty="0" err="1"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Bác</a:t>
                      </a:r>
                      <a:r>
                        <a:rPr lang="en-US" sz="3600" b="1" dirty="0"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b="1" dirty="0" err="1"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bồ</a:t>
                      </a:r>
                      <a:r>
                        <a:rPr lang="en-US" sz="3600" b="1" dirty="0"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b="1" dirty="0" err="1"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nông</a:t>
                      </a:r>
                      <a:endParaRPr lang="en-US" sz="3600" b="1" dirty="0">
                        <a:latin typeface="Times New Roman" panose="02020603050405020304" pitchFamily="18" charset="0"/>
                        <a:ea typeface="Arial-Rounded" panose="020B0500000000000000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600" b="1" dirty="0"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ì </a:t>
                      </a:r>
                      <a:r>
                        <a:rPr lang="en-US" sz="3600" b="1" dirty="0" err="1"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ộp</a:t>
                      </a:r>
                      <a:r>
                        <a:rPr lang="en-US" sz="3600" b="1" dirty="0"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 vang </a:t>
                      </a:r>
                      <a:r>
                        <a:rPr lang="en-US" sz="3600" b="1" dirty="0" err="1"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lừng</a:t>
                      </a:r>
                      <a:endParaRPr lang="en-US" sz="3600" b="1" dirty="0">
                        <a:latin typeface="Times New Roman" panose="02020603050405020304" pitchFamily="18" charset="0"/>
                        <a:ea typeface="Arial-Rounded" panose="020B0500000000000000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18273810"/>
                  </a:ext>
                </a:extLst>
              </a:tr>
            </a:tbl>
          </a:graphicData>
        </a:graphic>
      </p:graphicFrame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801F45F0-55C6-46A9-8653-7E7459E009A9}"/>
              </a:ext>
            </a:extLst>
          </p:cNvPr>
          <p:cNvCxnSpPr>
            <a:cxnSpLocks/>
          </p:cNvCxnSpPr>
          <p:nvPr/>
        </p:nvCxnSpPr>
        <p:spPr>
          <a:xfrm>
            <a:off x="3951111" y="2740378"/>
            <a:ext cx="2144889" cy="688622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DFD36E1E-BC04-423D-AECF-F8CC9C0552F9}"/>
              </a:ext>
            </a:extLst>
          </p:cNvPr>
          <p:cNvCxnSpPr>
            <a:cxnSpLocks/>
          </p:cNvCxnSpPr>
          <p:nvPr/>
        </p:nvCxnSpPr>
        <p:spPr>
          <a:xfrm>
            <a:off x="3770489" y="3429000"/>
            <a:ext cx="2404533" cy="124460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1E8E3510-F088-4532-B9FD-C7B05C02C17A}"/>
              </a:ext>
            </a:extLst>
          </p:cNvPr>
          <p:cNvCxnSpPr>
            <a:cxnSpLocks/>
          </p:cNvCxnSpPr>
          <p:nvPr/>
        </p:nvCxnSpPr>
        <p:spPr>
          <a:xfrm flipV="1">
            <a:off x="3821288" y="2806700"/>
            <a:ext cx="2274712" cy="124460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0A97B106-D15A-4BE9-9E08-3EA49A850240}"/>
              </a:ext>
            </a:extLst>
          </p:cNvPr>
          <p:cNvCxnSpPr>
            <a:cxnSpLocks/>
          </p:cNvCxnSpPr>
          <p:nvPr/>
        </p:nvCxnSpPr>
        <p:spPr>
          <a:xfrm>
            <a:off x="3189110" y="4739922"/>
            <a:ext cx="2985912" cy="62230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CF20D61F-9F52-4E18-8CEE-18D87865595F}"/>
              </a:ext>
            </a:extLst>
          </p:cNvPr>
          <p:cNvCxnSpPr>
            <a:cxnSpLocks/>
          </p:cNvCxnSpPr>
          <p:nvPr/>
        </p:nvCxnSpPr>
        <p:spPr>
          <a:xfrm flipV="1">
            <a:off x="3821288" y="4051300"/>
            <a:ext cx="2353734" cy="1310922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618420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1790" y="953770"/>
            <a:ext cx="10515600" cy="1325563"/>
          </a:xfrm>
        </p:spPr>
        <p:txBody>
          <a:bodyPr>
            <a:normAutofit/>
          </a:bodyPr>
          <a:lstStyle/>
          <a:p>
            <a:r>
              <a:rPr lang="en-US" sz="3555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en-US" sz="3555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555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55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sz="3555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55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3555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55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3555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55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3555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55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niềm</a:t>
            </a:r>
            <a:r>
              <a:rPr lang="en-US" sz="3555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55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vui</a:t>
            </a:r>
            <a:r>
              <a:rPr lang="en-US" sz="3555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55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555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55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bờ</a:t>
            </a:r>
            <a:r>
              <a:rPr lang="en-US" sz="3555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55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tre</a:t>
            </a:r>
            <a:r>
              <a:rPr lang="en-US" sz="3555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55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3555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55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3555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55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đón</a:t>
            </a:r>
            <a:r>
              <a:rPr lang="en-US" sz="3555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55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khách</a:t>
            </a:r>
            <a:r>
              <a:rPr lang="en-US" sz="3555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39775" y="2698115"/>
            <a:ext cx="10515600" cy="1325563"/>
          </a:xfrm>
        </p:spPr>
        <p:txBody>
          <a:bodyPr/>
          <a:lstStyle/>
          <a:p>
            <a:pPr marL="0" indent="0">
              <a:buNone/>
            </a:pPr>
            <a:r>
              <a:rPr lang="en-US" sz="3600" b="1" dirty="0">
                <a:latin typeface="Arial-Rounded" panose="020B0500000000000000" pitchFamily="34" charset="0"/>
                <a:cs typeface="Arial-Rounded" panose="020B0500000000000000" pitchFamily="34" charset="0"/>
              </a:rPr>
              <a:t>“ 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Tre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chợt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tưng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bừng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” –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5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555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4. </a:t>
            </a:r>
            <a:r>
              <a:rPr lang="en-US" sz="3555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3555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55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r>
              <a:rPr lang="en-US" sz="3555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55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sz="3555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55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vần</a:t>
            </a:r>
            <a:r>
              <a:rPr lang="en-US" sz="3555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3555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cuối</a:t>
            </a:r>
            <a:r>
              <a:rPr lang="en-US" sz="3555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55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555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55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dòng</a:t>
            </a:r>
            <a:r>
              <a:rPr lang="en-US" sz="3555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55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sz="3555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55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555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55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3555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55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sz="3555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55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3555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55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sz="3555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6" name="Text Box 5">
            <a:extLst>
              <a:ext uri="{FF2B5EF4-FFF2-40B4-BE49-F238E27FC236}">
                <a16:creationId xmlns:a16="http://schemas.microsoft.com/office/drawing/2014/main" id="{847B60F2-B2DC-4077-8467-9F3A4D2FA93E}"/>
              </a:ext>
            </a:extLst>
          </p:cNvPr>
          <p:cNvSpPr txBox="1"/>
          <p:nvPr/>
        </p:nvSpPr>
        <p:spPr>
          <a:xfrm>
            <a:off x="3758804" y="1816140"/>
            <a:ext cx="4967507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Bờ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tre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quanh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hồ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Suốt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đón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khách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đàn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cò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bạch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Hạ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cánh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reo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mừng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Tre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chợt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tưng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bừng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Nở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đầy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trắng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cs typeface="Arial-Rounded" panose="020B0500000000000000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56A73CD2-B26C-4BB3-86B4-DD7224F35DF1}"/>
              </a:ext>
            </a:extLst>
          </p:cNvPr>
          <p:cNvCxnSpPr/>
          <p:nvPr/>
        </p:nvCxnSpPr>
        <p:spPr>
          <a:xfrm>
            <a:off x="6660445" y="2980267"/>
            <a:ext cx="121920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3BAC1A53-10C9-4FE2-ACA7-4A64734C4A54}"/>
              </a:ext>
            </a:extLst>
          </p:cNvPr>
          <p:cNvCxnSpPr>
            <a:cxnSpLocks/>
          </p:cNvCxnSpPr>
          <p:nvPr/>
        </p:nvCxnSpPr>
        <p:spPr>
          <a:xfrm>
            <a:off x="6096000" y="3533422"/>
            <a:ext cx="101600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C60A88A2-06FC-4390-86D8-CFA1B358A40E}"/>
              </a:ext>
            </a:extLst>
          </p:cNvPr>
          <p:cNvCxnSpPr>
            <a:cxnSpLocks/>
          </p:cNvCxnSpPr>
          <p:nvPr/>
        </p:nvCxnSpPr>
        <p:spPr>
          <a:xfrm>
            <a:off x="6344356" y="4067008"/>
            <a:ext cx="1016000" cy="0"/>
          </a:xfrm>
          <a:prstGeom prst="line">
            <a:avLst/>
          </a:prstGeom>
          <a:ln w="38100">
            <a:solidFill>
              <a:schemeClr val="accent6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8CD249FB-2150-48EB-B155-34F16FBE02E9}"/>
              </a:ext>
            </a:extLst>
          </p:cNvPr>
          <p:cNvCxnSpPr>
            <a:cxnSpLocks/>
          </p:cNvCxnSpPr>
          <p:nvPr/>
        </p:nvCxnSpPr>
        <p:spPr>
          <a:xfrm>
            <a:off x="6400801" y="4620164"/>
            <a:ext cx="1016000" cy="0"/>
          </a:xfrm>
          <a:prstGeom prst="line">
            <a:avLst/>
          </a:prstGeom>
          <a:ln w="38100">
            <a:solidFill>
              <a:schemeClr val="accent6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25759"/>
            <a:ext cx="12192000" cy="173791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8" tIns="45714" rIns="91428" bIns="45714" spcCol="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74133" y="386241"/>
            <a:ext cx="6764867" cy="707838"/>
          </a:xfrm>
          <a:prstGeom prst="rect">
            <a:avLst/>
          </a:prstGeom>
          <a:noFill/>
        </p:spPr>
        <p:txBody>
          <a:bodyPr wrap="square" lIns="91391" tIns="45696" rIns="91391" bIns="45696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Học thuộc khổ thơ em thích</a:t>
            </a:r>
          </a:p>
        </p:txBody>
      </p:sp>
      <p:sp>
        <p:nvSpPr>
          <p:cNvPr id="8" name="Rectangle 7"/>
          <p:cNvSpPr/>
          <p:nvPr/>
        </p:nvSpPr>
        <p:spPr>
          <a:xfrm>
            <a:off x="228600" y="1160820"/>
            <a:ext cx="5174672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Bờ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tre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quanh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hồ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Suốt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đón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khách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đàn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cò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bạch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Hạ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cánh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reo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mừng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Tre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chợt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tưng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bừng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Nở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đầy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trắng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100000" l="0" r="100000">
                        <a14:foregroundMark x1="12889" y1="71778" x2="12222" y2="96000"/>
                        <a14:foregroundMark x1="27778" y1="77333" x2="19333" y2="81778"/>
                        <a14:foregroundMark x1="23111" y1="83111" x2="24667" y2="86444"/>
                        <a14:foregroundMark x1="19778" y1="80889" x2="15333" y2="88222"/>
                        <a14:foregroundMark x1="52444" y1="73111" x2="52667" y2="93333"/>
                        <a14:foregroundMark x1="58667" y1="82444" x2="57111" y2="95333"/>
                        <a14:foregroundMark x1="64222" y1="83778" x2="59778" y2="94667"/>
                        <a14:foregroundMark x1="38444" y1="90667" x2="46000" y2="95333"/>
                        <a14:foregroundMark x1="91778" y1="75333" x2="71778" y2="96000"/>
                        <a14:foregroundMark x1="40000" y1="71778" x2="49333" y2="82444"/>
                        <a14:foregroundMark x1="40222" y1="55556" x2="47556" y2="65333"/>
                        <a14:foregroundMark x1="56667" y1="48444" x2="54667" y2="6466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3594"/>
          <a:stretch>
            <a:fillRect/>
          </a:stretch>
        </p:blipFill>
        <p:spPr>
          <a:xfrm>
            <a:off x="5728855" y="4876800"/>
            <a:ext cx="4114800" cy="1712866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063175" y="107677"/>
            <a:ext cx="2057400" cy="103532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353961" y="751512"/>
            <a:ext cx="1824184" cy="1240175"/>
          </a:xfrm>
          <a:prstGeom prst="rect">
            <a:avLst/>
          </a:prstGeom>
        </p:spPr>
      </p:pic>
      <p:sp>
        <p:nvSpPr>
          <p:cNvPr id="15" name="Rectangle 14"/>
          <p:cNvSpPr/>
          <p:nvPr/>
        </p:nvSpPr>
        <p:spPr>
          <a:xfrm>
            <a:off x="1" y="6684209"/>
            <a:ext cx="12192000" cy="173791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8" tIns="45714" rIns="91428" bIns="45714" spcCol="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5AB86B57-2BD6-421E-BCE3-962EB8253628}"/>
              </a:ext>
            </a:extLst>
          </p:cNvPr>
          <p:cNvSpPr/>
          <p:nvPr/>
        </p:nvSpPr>
        <p:spPr>
          <a:xfrm>
            <a:off x="3641296" y="1049876"/>
            <a:ext cx="5174672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Đến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chơi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im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lặng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  <a:sym typeface="+mn-ea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Có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bác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bồ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nông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  <a:sym typeface="+mn-ea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Đứng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nhìn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mênh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mông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  <a:sym typeface="+mn-ea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Im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như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tượng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đá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  <a:sym typeface="+mn-ea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Một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chú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bói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cá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  <a:sym typeface="+mn-ea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Đỗ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xuống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cành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mềm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  <a:sym typeface="+mn-ea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Chú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vụt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bay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lên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  <a:sym typeface="+mn-ea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Đậu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vào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chỗ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cũ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4BE451BA-4A1E-4110-9AB8-D8552BE9BE4F}"/>
              </a:ext>
            </a:extLst>
          </p:cNvPr>
          <p:cNvSpPr/>
          <p:nvPr/>
        </p:nvSpPr>
        <p:spPr>
          <a:xfrm>
            <a:off x="7697089" y="1045915"/>
            <a:ext cx="5174672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Ghé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chơi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đông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đủ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Cả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toán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chim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cu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Ca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hát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gật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gù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“ Ồ,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tre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rất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mát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!”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B3BC2DA6-FF77-42F1-BC8A-23B7D8070C9C}"/>
              </a:ext>
            </a:extLst>
          </p:cNvPr>
          <p:cNvSpPr/>
          <p:nvPr/>
        </p:nvSpPr>
        <p:spPr>
          <a:xfrm>
            <a:off x="7676314" y="3128107"/>
            <a:ext cx="5174672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Khách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còn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chú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ếch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Ì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ộp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vang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lừng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Gọi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sao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tưng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bừng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Lúc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ngày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vừa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tắt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4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995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2900"/>
                            </p:stCondLst>
                            <p:childTnLst>
                              <p:par>
                                <p:cTn id="2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1" grpId="0"/>
      <p:bldP spid="14" grpId="0"/>
      <p:bldP spid="16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-13855" y="13855"/>
            <a:ext cx="12192000" cy="173791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8" tIns="45714" rIns="91428" bIns="45714" spcCol="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786255" y="36182"/>
            <a:ext cx="6172200" cy="769393"/>
          </a:xfrm>
          <a:prstGeom prst="rect">
            <a:avLst/>
          </a:prstGeom>
          <a:noFill/>
        </p:spPr>
        <p:txBody>
          <a:bodyPr wrap="square" lIns="91391" tIns="45696" rIns="91391" bIns="45696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Đọc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lại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toàn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bài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28600" y="1160820"/>
            <a:ext cx="5174672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Bờ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tre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quanh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hồ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Suốt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đón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khách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đàn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cò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bạch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Hạ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cánh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reo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mừng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Tre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chợt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tưng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bừng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Nở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đầy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trắng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100000" l="0" r="100000">
                        <a14:foregroundMark x1="12889" y1="71778" x2="12222" y2="96000"/>
                        <a14:foregroundMark x1="27778" y1="77333" x2="19333" y2="81778"/>
                        <a14:foregroundMark x1="23111" y1="83111" x2="24667" y2="86444"/>
                        <a14:foregroundMark x1="19778" y1="80889" x2="15333" y2="88222"/>
                        <a14:foregroundMark x1="52444" y1="73111" x2="52667" y2="93333"/>
                        <a14:foregroundMark x1="58667" y1="82444" x2="57111" y2="95333"/>
                        <a14:foregroundMark x1="64222" y1="83778" x2="59778" y2="94667"/>
                        <a14:foregroundMark x1="38444" y1="90667" x2="46000" y2="95333"/>
                        <a14:foregroundMark x1="91778" y1="75333" x2="71778" y2="96000"/>
                        <a14:foregroundMark x1="40000" y1="71778" x2="49333" y2="82444"/>
                        <a14:foregroundMark x1="40222" y1="55556" x2="47556" y2="65333"/>
                        <a14:foregroundMark x1="56667" y1="48444" x2="54667" y2="6466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3594"/>
          <a:stretch>
            <a:fillRect/>
          </a:stretch>
        </p:blipFill>
        <p:spPr>
          <a:xfrm>
            <a:off x="5728855" y="4876800"/>
            <a:ext cx="4114800" cy="1712866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8600" y="4659610"/>
            <a:ext cx="2057400" cy="103532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19386" y="5303445"/>
            <a:ext cx="1824184" cy="1240175"/>
          </a:xfrm>
          <a:prstGeom prst="rect">
            <a:avLst/>
          </a:prstGeom>
        </p:spPr>
      </p:pic>
      <p:sp>
        <p:nvSpPr>
          <p:cNvPr id="15" name="Rectangle 14"/>
          <p:cNvSpPr/>
          <p:nvPr/>
        </p:nvSpPr>
        <p:spPr>
          <a:xfrm>
            <a:off x="1" y="6684209"/>
            <a:ext cx="12192000" cy="173791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8" tIns="45714" rIns="91428" bIns="45714" spcCol="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5AB86B57-2BD6-421E-BCE3-962EB8253628}"/>
              </a:ext>
            </a:extLst>
          </p:cNvPr>
          <p:cNvSpPr/>
          <p:nvPr/>
        </p:nvSpPr>
        <p:spPr>
          <a:xfrm>
            <a:off x="3641296" y="1049876"/>
            <a:ext cx="5174672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Đến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chơi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im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lặng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  <a:sym typeface="+mn-ea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Có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bác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bồ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nông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  <a:sym typeface="+mn-ea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Đứng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nhìn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mênh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mông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  <a:sym typeface="+mn-ea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Im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như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tượng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đá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  <a:sym typeface="+mn-ea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Một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chú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bói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cá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  <a:sym typeface="+mn-ea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Đỗ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xuống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cành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mềm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  <a:sym typeface="+mn-ea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Chú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vụt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bay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lên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  <a:sym typeface="+mn-ea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Đậu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vào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chỗ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cũ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4BE451BA-4A1E-4110-9AB8-D8552BE9BE4F}"/>
              </a:ext>
            </a:extLst>
          </p:cNvPr>
          <p:cNvSpPr/>
          <p:nvPr/>
        </p:nvSpPr>
        <p:spPr>
          <a:xfrm>
            <a:off x="7697089" y="1045915"/>
            <a:ext cx="5174672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Ghé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chơi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đông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đủ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Cả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toán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chim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cu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Ca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hát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gật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gù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“ Ồ,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tre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rất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mát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!”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B3BC2DA6-FF77-42F1-BC8A-23B7D8070C9C}"/>
              </a:ext>
            </a:extLst>
          </p:cNvPr>
          <p:cNvSpPr/>
          <p:nvPr/>
        </p:nvSpPr>
        <p:spPr>
          <a:xfrm>
            <a:off x="7676314" y="3128107"/>
            <a:ext cx="5174672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Khách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còn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chú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ếch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Ì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ộp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vang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lừng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Gọi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sao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tưng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bừng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Lúc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ngày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vừa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tắt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17" name="Text Box 7"/>
          <p:cNvSpPr txBox="1"/>
          <p:nvPr/>
        </p:nvSpPr>
        <p:spPr>
          <a:xfrm>
            <a:off x="2815936" y="348674"/>
            <a:ext cx="387921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BỜ TRE ĐÓN KHÁCH</a:t>
            </a:r>
          </a:p>
        </p:txBody>
      </p:sp>
    </p:spTree>
    <p:extLst>
      <p:ext uri="{BB962C8B-B14F-4D97-AF65-F5344CB8AC3E}">
        <p14:creationId xmlns:p14="http://schemas.microsoft.com/office/powerpoint/2010/main" val="5638638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4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995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2900"/>
                            </p:stCondLst>
                            <p:childTnLst>
                              <p:par>
                                <p:cTn id="2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1" grpId="0"/>
      <p:bldP spid="14" grpId="0"/>
      <p:bldP spid="1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图片 3075" descr="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68210" y="53773"/>
            <a:ext cx="12192000" cy="6720064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093" name="图片 3092" descr="PPT素材-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73363" y="2740947"/>
            <a:ext cx="4631362" cy="441191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8" name="TextBox 7"/>
          <p:cNvSpPr txBox="1"/>
          <p:nvPr/>
        </p:nvSpPr>
        <p:spPr>
          <a:xfrm>
            <a:off x="3739146" y="530986"/>
            <a:ext cx="5258457" cy="1077218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>
              <a:lnSpc>
                <a:spcPct val="200000"/>
              </a:lnSpc>
            </a:pPr>
            <a:r>
              <a:rPr lang="en-US" altLang="zh-CN" sz="3200" b="1" dirty="0">
                <a:ln/>
                <a:solidFill>
                  <a:schemeClr val="accent3"/>
                </a:solidFill>
                <a:latin typeface="Arial" panose="020B0604020202020204" pitchFamily="34" charset="0"/>
                <a:ea typeface="方正粗圆_GBK" pitchFamily="65" charset="-122"/>
                <a:cs typeface="Arial" panose="020B0604020202020204" pitchFamily="34" charset="0"/>
              </a:rPr>
              <a:t>YÊU CẦU CẦN ĐẠT</a:t>
            </a:r>
            <a:endParaRPr lang="zh-CN" altLang="en-US" sz="3200" b="1" dirty="0">
              <a:ln/>
              <a:solidFill>
                <a:schemeClr val="accent3"/>
              </a:solidFill>
              <a:latin typeface="Arial" panose="020B0604020202020204" pitchFamily="34" charset="0"/>
              <a:ea typeface="方正粗圆_GBK" pitchFamily="65" charset="-122"/>
              <a:cs typeface="Arial" panose="020B0604020202020204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871531" y="3413805"/>
            <a:ext cx="41870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600" dirty="0">
                <a:solidFill>
                  <a:schemeClr val="bg1"/>
                </a:solidFill>
              </a:rPr>
              <a:t>3</a:t>
            </a:r>
            <a:endParaRPr lang="zh-CN" altLang="en-US" sz="3600" dirty="0">
              <a:solidFill>
                <a:schemeClr val="bg1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125061" y="4764155"/>
            <a:ext cx="41870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600" dirty="0">
                <a:solidFill>
                  <a:schemeClr val="bg1"/>
                </a:solidFill>
              </a:rPr>
              <a:t>4</a:t>
            </a:r>
            <a:endParaRPr lang="zh-CN" altLang="en-US" sz="3600" dirty="0">
              <a:solidFill>
                <a:schemeClr val="bg1"/>
              </a:solidFill>
            </a:endParaRPr>
          </a:p>
        </p:txBody>
      </p:sp>
      <p:sp>
        <p:nvSpPr>
          <p:cNvPr id="26" name="TextBox 71"/>
          <p:cNvSpPr txBox="1"/>
          <p:nvPr/>
        </p:nvSpPr>
        <p:spPr>
          <a:xfrm>
            <a:off x="1326866" y="1616906"/>
            <a:ext cx="9594715" cy="1077218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lvl="0" eaLnBrk="0" hangingPunct="0"/>
            <a:r>
              <a:rPr lang="en-US" altLang="zh-CN" sz="3200" b="1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1. Đọc đúng, rõ ràng một bài thơ ngắn, biết ngắt hơi chỗ có dấu câu, nhịp thơ.</a:t>
            </a:r>
            <a:endParaRPr lang="zh-CN" altLang="en-US" sz="3200" b="1" dirty="0">
              <a:solidFill>
                <a:srgbClr val="000000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43" name="TextBox 71"/>
          <p:cNvSpPr txBox="1"/>
          <p:nvPr/>
        </p:nvSpPr>
        <p:spPr>
          <a:xfrm>
            <a:off x="1326866" y="2733880"/>
            <a:ext cx="9462193" cy="58477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lvl="0" eaLnBrk="0" hangingPunct="0"/>
            <a:r>
              <a:rPr lang="en-US" altLang="zh-CN" sz="3200" b="1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2. Trả lời được các câu hỏi của bài.</a:t>
            </a:r>
            <a:endParaRPr lang="zh-CN" altLang="en-US" sz="3200" b="1" dirty="0">
              <a:solidFill>
                <a:srgbClr val="000000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44" name="TextBox 71"/>
          <p:cNvSpPr txBox="1"/>
          <p:nvPr/>
        </p:nvSpPr>
        <p:spPr>
          <a:xfrm>
            <a:off x="1326866" y="3434935"/>
            <a:ext cx="7022004" cy="255454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lvl="0" eaLnBrk="0" hangingPunct="0"/>
            <a:r>
              <a:rPr lang="en-US" altLang="zh-CN" sz="3200" b="1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3. Hiểu nội dung của bài thơ: Hình ảnh bên bờ tre các loài động vật tụ họp cho thấy thế giới thiên nhiên thú vị. </a:t>
            </a:r>
            <a:r>
              <a:rPr lang="en-US" altLang="zh-CN" sz="3200" b="1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Hình</a:t>
            </a:r>
            <a:r>
              <a:rPr lang="en-US" altLang="zh-CN" sz="3200" b="1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3200" b="1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ảnh</a:t>
            </a:r>
            <a:r>
              <a:rPr lang="en-US" altLang="zh-CN" sz="3200" b="1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3200" b="1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đẹp</a:t>
            </a:r>
            <a:r>
              <a:rPr lang="en-US" altLang="zh-CN" sz="3200" b="1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lang="en-US" altLang="zh-CN" sz="3200" b="1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yên</a:t>
            </a:r>
            <a:r>
              <a:rPr lang="en-US" altLang="zh-CN" sz="3200" b="1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3200" b="1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bình</a:t>
            </a:r>
            <a:r>
              <a:rPr lang="en-US" altLang="zh-CN" sz="3200" b="1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3200" b="1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của</a:t>
            </a:r>
            <a:r>
              <a:rPr lang="en-US" altLang="zh-CN" sz="3200" b="1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3200" b="1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làng</a:t>
            </a:r>
            <a:r>
              <a:rPr lang="en-US" altLang="zh-CN" sz="3200" b="1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3200" b="1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quê</a:t>
            </a:r>
            <a:r>
              <a:rPr lang="en-US" altLang="zh-CN" sz="3200" b="1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3200" b="1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Việt</a:t>
            </a:r>
            <a:r>
              <a:rPr lang="en-US" altLang="zh-CN" sz="3200" b="1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Nam.</a:t>
            </a:r>
            <a:endParaRPr lang="zh-CN" altLang="en-US" sz="3200" b="1" dirty="0">
              <a:solidFill>
                <a:srgbClr val="000000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239731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43" grpId="0"/>
      <p:bldP spid="44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 descr="583bf2c0947695c562ac5d998569417a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9045" y="304165"/>
            <a:ext cx="9461241" cy="6248223"/>
          </a:xfrm>
          <a:prstGeom prst="rect">
            <a:avLst/>
          </a:prstGeom>
        </p:spPr>
      </p:pic>
      <p:pic>
        <p:nvPicPr>
          <p:cNvPr id="18" name="图片 17" descr="69a8f3e94da59fb9c00491d0266be90c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3520" y="304165"/>
            <a:ext cx="3070225" cy="222504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1885953" y="3428276"/>
            <a:ext cx="7667423" cy="1257269"/>
          </a:xfrm>
          <a:prstGeom prst="rect">
            <a:avLst/>
          </a:prstGeom>
          <a:noFill/>
          <a:ln>
            <a:noFill/>
          </a:ln>
          <a:effectLst/>
        </p:spPr>
        <p:txBody>
          <a:bodyPr lIns="91416" tIns="45710" rIns="91416" bIns="45710" rtlCol="0" anchor="ctr"/>
          <a:lstStyle/>
          <a:p>
            <a:pPr marL="0" marR="0" lvl="0" indent="0" algn="ctr" defTabSz="91415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1" i="0" u="none" strike="noStrike" kern="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Luyện</a:t>
            </a:r>
            <a:r>
              <a:rPr kumimoji="0" lang="en-US" sz="72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 </a:t>
            </a:r>
            <a:r>
              <a:rPr kumimoji="0" lang="en-US" sz="7200" b="1" i="0" u="none" strike="noStrike" kern="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Tập</a:t>
            </a:r>
            <a:endParaRPr kumimoji="0" lang="en-US" sz="7200" b="1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738843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-3.95833E-6 3.33333E-6 L -3.95833E-6 -0.07223 " pathEditMode="relative" rAng="0" ptsTypes="AA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-13855" y="13855"/>
            <a:ext cx="12192000" cy="173791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8" tIns="45714" rIns="91428" bIns="45714" spcCol="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179953" y="242767"/>
            <a:ext cx="6172200" cy="769393"/>
          </a:xfrm>
          <a:prstGeom prst="rect">
            <a:avLst/>
          </a:prstGeom>
          <a:noFill/>
        </p:spPr>
        <p:txBody>
          <a:bodyPr wrap="square" lIns="91391" tIns="45696" rIns="91391" bIns="45696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Đọc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lại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toàn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bài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28600" y="1160820"/>
            <a:ext cx="5174672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Bờ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tre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quanh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hồ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Suốt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đón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khách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đàn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cò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bạch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Hạ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cánh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reo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mừng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Tre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chợt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tưng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bừng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Nở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đầy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trắng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100000" l="0" r="100000">
                        <a14:foregroundMark x1="12889" y1="71778" x2="12222" y2="96000"/>
                        <a14:foregroundMark x1="27778" y1="77333" x2="19333" y2="81778"/>
                        <a14:foregroundMark x1="23111" y1="83111" x2="24667" y2="86444"/>
                        <a14:foregroundMark x1="19778" y1="80889" x2="15333" y2="88222"/>
                        <a14:foregroundMark x1="52444" y1="73111" x2="52667" y2="93333"/>
                        <a14:foregroundMark x1="58667" y1="82444" x2="57111" y2="95333"/>
                        <a14:foregroundMark x1="64222" y1="83778" x2="59778" y2="94667"/>
                        <a14:foregroundMark x1="38444" y1="90667" x2="46000" y2="95333"/>
                        <a14:foregroundMark x1="91778" y1="75333" x2="71778" y2="96000"/>
                        <a14:foregroundMark x1="40000" y1="71778" x2="49333" y2="82444"/>
                        <a14:foregroundMark x1="40222" y1="55556" x2="47556" y2="65333"/>
                        <a14:foregroundMark x1="56667" y1="48444" x2="54667" y2="6466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3594"/>
          <a:stretch>
            <a:fillRect/>
          </a:stretch>
        </p:blipFill>
        <p:spPr>
          <a:xfrm>
            <a:off x="5728855" y="4876800"/>
            <a:ext cx="4114800" cy="1712866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023212" y="4800199"/>
            <a:ext cx="2057400" cy="103532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313998" y="5444034"/>
            <a:ext cx="1824184" cy="1240175"/>
          </a:xfrm>
          <a:prstGeom prst="rect">
            <a:avLst/>
          </a:prstGeom>
        </p:spPr>
      </p:pic>
      <p:sp>
        <p:nvSpPr>
          <p:cNvPr id="15" name="Rectangle 14"/>
          <p:cNvSpPr/>
          <p:nvPr/>
        </p:nvSpPr>
        <p:spPr>
          <a:xfrm>
            <a:off x="1" y="6684209"/>
            <a:ext cx="12192000" cy="173791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8" tIns="45714" rIns="91428" bIns="45714" spcCol="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5AB86B57-2BD6-421E-BCE3-962EB8253628}"/>
              </a:ext>
            </a:extLst>
          </p:cNvPr>
          <p:cNvSpPr/>
          <p:nvPr/>
        </p:nvSpPr>
        <p:spPr>
          <a:xfrm>
            <a:off x="3641296" y="1049876"/>
            <a:ext cx="5174672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Đến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chơi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im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lặng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  <a:sym typeface="+mn-ea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Có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bác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bồ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nông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  <a:sym typeface="+mn-ea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Đứng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nhìn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mênh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mông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  <a:sym typeface="+mn-ea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Im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như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tượng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đá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  <a:sym typeface="+mn-ea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Một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chú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bói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cá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  <a:sym typeface="+mn-ea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Đỗ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xuống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cành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mềm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  <a:sym typeface="+mn-ea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Chú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vụt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bay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lên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  <a:sym typeface="+mn-ea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Đậu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vào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chỗ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cũ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4BE451BA-4A1E-4110-9AB8-D8552BE9BE4F}"/>
              </a:ext>
            </a:extLst>
          </p:cNvPr>
          <p:cNvSpPr/>
          <p:nvPr/>
        </p:nvSpPr>
        <p:spPr>
          <a:xfrm>
            <a:off x="7697089" y="1045915"/>
            <a:ext cx="5174672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Ghé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chơi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đông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đủ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Cả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toán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chim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cu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Ca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hát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gật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gù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“ Ồ,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tre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rất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mát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!”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B3BC2DA6-FF77-42F1-BC8A-23B7D8070C9C}"/>
              </a:ext>
            </a:extLst>
          </p:cNvPr>
          <p:cNvSpPr/>
          <p:nvPr/>
        </p:nvSpPr>
        <p:spPr>
          <a:xfrm>
            <a:off x="7676314" y="3128107"/>
            <a:ext cx="5174672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Khách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còn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chú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ếch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Ì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ộp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vang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lừng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Gọi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sao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tưng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bừng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Lúc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ngày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vừa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tắt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58B3A05D-CC6F-4A31-9F2D-C0D3CF461129}"/>
              </a:ext>
            </a:extLst>
          </p:cNvPr>
          <p:cNvSpPr/>
          <p:nvPr/>
        </p:nvSpPr>
        <p:spPr>
          <a:xfrm>
            <a:off x="1201566" y="5516160"/>
            <a:ext cx="7861609" cy="992025"/>
          </a:xfrm>
          <a:prstGeom prst="roundRect">
            <a:avLst/>
          </a:prstGeom>
          <a:solidFill>
            <a:srgbClr val="EF198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Tìm từ ngữ chỉ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sự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vui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mừng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của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con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vật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khi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đến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bờ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tre</a:t>
            </a: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4D716F8D-F657-4E39-9FE5-CCBC06A42599}"/>
              </a:ext>
            </a:extLst>
          </p:cNvPr>
          <p:cNvCxnSpPr>
            <a:cxnSpLocks/>
          </p:cNvCxnSpPr>
          <p:nvPr/>
        </p:nvCxnSpPr>
        <p:spPr>
          <a:xfrm>
            <a:off x="1658040" y="2929612"/>
            <a:ext cx="1467715" cy="0"/>
          </a:xfrm>
          <a:prstGeom prst="line">
            <a:avLst/>
          </a:prstGeom>
          <a:ln w="28575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0D61B3C1-E467-4E4C-986B-71602844524F}"/>
              </a:ext>
            </a:extLst>
          </p:cNvPr>
          <p:cNvCxnSpPr>
            <a:cxnSpLocks/>
          </p:cNvCxnSpPr>
          <p:nvPr/>
        </p:nvCxnSpPr>
        <p:spPr>
          <a:xfrm>
            <a:off x="7872228" y="2341784"/>
            <a:ext cx="1971427" cy="0"/>
          </a:xfrm>
          <a:prstGeom prst="line">
            <a:avLst/>
          </a:prstGeom>
          <a:ln w="28575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40CA200C-DD3D-4F29-BA59-02BD63932CEA}"/>
              </a:ext>
            </a:extLst>
          </p:cNvPr>
          <p:cNvCxnSpPr>
            <a:cxnSpLocks/>
          </p:cNvCxnSpPr>
          <p:nvPr/>
        </p:nvCxnSpPr>
        <p:spPr>
          <a:xfrm>
            <a:off x="7786255" y="4036048"/>
            <a:ext cx="1971427" cy="0"/>
          </a:xfrm>
          <a:prstGeom prst="line">
            <a:avLst/>
          </a:prstGeom>
          <a:ln w="28575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FD54E8F9-C311-49E4-9EA7-F2E3115B028A}"/>
              </a:ext>
            </a:extLst>
          </p:cNvPr>
          <p:cNvCxnSpPr>
            <a:cxnSpLocks/>
          </p:cNvCxnSpPr>
          <p:nvPr/>
        </p:nvCxnSpPr>
        <p:spPr>
          <a:xfrm>
            <a:off x="7872228" y="4465257"/>
            <a:ext cx="2624711" cy="0"/>
          </a:xfrm>
          <a:prstGeom prst="line">
            <a:avLst/>
          </a:prstGeom>
          <a:ln w="28575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 Box 7"/>
          <p:cNvSpPr txBox="1"/>
          <p:nvPr/>
        </p:nvSpPr>
        <p:spPr>
          <a:xfrm>
            <a:off x="3192762" y="279693"/>
            <a:ext cx="387921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BỜ TRE ĐÓN KHÁCH</a:t>
            </a:r>
          </a:p>
        </p:txBody>
      </p:sp>
    </p:spTree>
    <p:extLst>
      <p:ext uri="{BB962C8B-B14F-4D97-AF65-F5344CB8AC3E}">
        <p14:creationId xmlns:p14="http://schemas.microsoft.com/office/powerpoint/2010/main" val="16708319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4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995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2900"/>
                            </p:stCondLst>
                            <p:childTnLst>
                              <p:par>
                                <p:cTn id="2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1" grpId="0"/>
      <p:bldP spid="14" grpId="0"/>
      <p:bldP spid="16" grpId="0"/>
      <p:bldP spid="17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图片 3075" descr="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68210" y="53773"/>
            <a:ext cx="12192000" cy="6720064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093" name="图片 3092" descr="PPT素材-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73363" y="2740947"/>
            <a:ext cx="4631362" cy="441191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8" name="TextBox 7"/>
          <p:cNvSpPr txBox="1"/>
          <p:nvPr/>
        </p:nvSpPr>
        <p:spPr>
          <a:xfrm>
            <a:off x="3739146" y="530986"/>
            <a:ext cx="5258457" cy="1077218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>
              <a:lnSpc>
                <a:spcPct val="200000"/>
              </a:lnSpc>
            </a:pPr>
            <a:r>
              <a:rPr lang="en-US" altLang="zh-CN" sz="3200" b="1" dirty="0">
                <a:ln/>
                <a:solidFill>
                  <a:schemeClr val="accent3"/>
                </a:solidFill>
                <a:latin typeface="Arial" panose="020B0604020202020204" pitchFamily="34" charset="0"/>
                <a:ea typeface="方正粗圆_GBK" pitchFamily="65" charset="-122"/>
                <a:cs typeface="Arial" panose="020B0604020202020204" pitchFamily="34" charset="0"/>
              </a:rPr>
              <a:t>YÊU CẦU CẦN ĐẠT</a:t>
            </a:r>
            <a:endParaRPr lang="zh-CN" altLang="en-US" sz="3200" b="1" dirty="0">
              <a:ln/>
              <a:solidFill>
                <a:schemeClr val="accent3"/>
              </a:solidFill>
              <a:latin typeface="Arial" panose="020B0604020202020204" pitchFamily="34" charset="0"/>
              <a:ea typeface="方正粗圆_GBK" pitchFamily="65" charset="-122"/>
              <a:cs typeface="Arial" panose="020B0604020202020204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871531" y="3413805"/>
            <a:ext cx="41870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600" dirty="0">
                <a:solidFill>
                  <a:schemeClr val="bg1"/>
                </a:solidFill>
              </a:rPr>
              <a:t>3</a:t>
            </a:r>
            <a:endParaRPr lang="zh-CN" altLang="en-US" sz="3600" dirty="0">
              <a:solidFill>
                <a:schemeClr val="bg1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125061" y="4764155"/>
            <a:ext cx="41870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600" dirty="0">
                <a:solidFill>
                  <a:schemeClr val="bg1"/>
                </a:solidFill>
              </a:rPr>
              <a:t>4</a:t>
            </a:r>
            <a:endParaRPr lang="zh-CN" altLang="en-US" sz="3600" dirty="0">
              <a:solidFill>
                <a:schemeClr val="bg1"/>
              </a:solidFill>
            </a:endParaRPr>
          </a:p>
        </p:txBody>
      </p:sp>
      <p:sp>
        <p:nvSpPr>
          <p:cNvPr id="26" name="TextBox 71"/>
          <p:cNvSpPr txBox="1"/>
          <p:nvPr/>
        </p:nvSpPr>
        <p:spPr>
          <a:xfrm>
            <a:off x="1326866" y="1616906"/>
            <a:ext cx="9594715" cy="1077218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lvl="0" eaLnBrk="0" hangingPunct="0"/>
            <a:r>
              <a:rPr lang="en-US" altLang="zh-CN" sz="3200" b="1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1. Đọc đúng, rõ ràng một bài thơ ngắn, biết ngắt hơi chỗ có dấu câu, nhịp thơ.</a:t>
            </a:r>
            <a:endParaRPr lang="zh-CN" altLang="en-US" sz="3200" b="1" dirty="0">
              <a:solidFill>
                <a:srgbClr val="000000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43" name="TextBox 71"/>
          <p:cNvSpPr txBox="1"/>
          <p:nvPr/>
        </p:nvSpPr>
        <p:spPr>
          <a:xfrm>
            <a:off x="1326866" y="2733880"/>
            <a:ext cx="9462193" cy="58477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lvl="0" eaLnBrk="0" hangingPunct="0"/>
            <a:r>
              <a:rPr lang="en-US" altLang="zh-CN" sz="3200" b="1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2. Trả lời được các câu hỏi của bài.</a:t>
            </a:r>
            <a:endParaRPr lang="zh-CN" altLang="en-US" sz="3200" b="1" dirty="0">
              <a:solidFill>
                <a:srgbClr val="000000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44" name="TextBox 71"/>
          <p:cNvSpPr txBox="1"/>
          <p:nvPr/>
        </p:nvSpPr>
        <p:spPr>
          <a:xfrm>
            <a:off x="1326866" y="3434935"/>
            <a:ext cx="7022004" cy="255454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lvl="0" eaLnBrk="0" hangingPunct="0"/>
            <a:r>
              <a:rPr lang="en-US" altLang="zh-CN" sz="3200" b="1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3. Hiểu nội dung của bài thơ: Hình ảnh bên bờ tre các loài động vật tụ họp cho thấy thế giới thiên nhiên thú vị. </a:t>
            </a:r>
            <a:r>
              <a:rPr lang="en-US" altLang="zh-CN" sz="3200" b="1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Hình</a:t>
            </a:r>
            <a:r>
              <a:rPr lang="en-US" altLang="zh-CN" sz="3200" b="1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3200" b="1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ảnh</a:t>
            </a:r>
            <a:r>
              <a:rPr lang="en-US" altLang="zh-CN" sz="3200" b="1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3200" b="1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đẹp</a:t>
            </a:r>
            <a:r>
              <a:rPr lang="en-US" altLang="zh-CN" sz="3200" b="1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lang="en-US" altLang="zh-CN" sz="3200" b="1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yên</a:t>
            </a:r>
            <a:r>
              <a:rPr lang="en-US" altLang="zh-CN" sz="3200" b="1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3200" b="1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bình</a:t>
            </a:r>
            <a:r>
              <a:rPr lang="en-US" altLang="zh-CN" sz="3200" b="1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3200" b="1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của</a:t>
            </a:r>
            <a:r>
              <a:rPr lang="en-US" altLang="zh-CN" sz="3200" b="1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3200" b="1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làng</a:t>
            </a:r>
            <a:r>
              <a:rPr lang="en-US" altLang="zh-CN" sz="3200" b="1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3200" b="1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quê</a:t>
            </a:r>
            <a:r>
              <a:rPr lang="en-US" altLang="zh-CN" sz="3200" b="1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3200" b="1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Việt</a:t>
            </a:r>
            <a:r>
              <a:rPr lang="en-US" altLang="zh-CN" sz="3200" b="1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Nam.</a:t>
            </a:r>
            <a:endParaRPr lang="zh-CN" altLang="en-US" sz="3200" b="1" dirty="0">
              <a:solidFill>
                <a:srgbClr val="000000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855388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43" grpId="0"/>
      <p:bldP spid="44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41047" y="2304317"/>
            <a:ext cx="3090399" cy="4469671"/>
          </a:xfrm>
          <a:prstGeom prst="rect">
            <a:avLst/>
          </a:prstGeom>
        </p:spPr>
      </p:pic>
      <p:pic>
        <p:nvPicPr>
          <p:cNvPr id="6" name="图片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386" y="3754658"/>
            <a:ext cx="3019329" cy="3019329"/>
          </a:xfrm>
          <a:prstGeom prst="rect">
            <a:avLst/>
          </a:prstGeom>
        </p:spPr>
      </p:pic>
      <p:pic>
        <p:nvPicPr>
          <p:cNvPr id="9" name="图片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386" y="1883606"/>
            <a:ext cx="3272828" cy="3272828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899306" y="0"/>
            <a:ext cx="7933151" cy="4238757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3781909" y="1257876"/>
            <a:ext cx="4209807" cy="20622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914377"/>
            <a:r>
              <a:rPr lang="en-US" sz="4267" b="1" dirty="0" err="1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Hôm</a:t>
            </a:r>
            <a:r>
              <a:rPr lang="en-US" sz="4267" b="1" dirty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nay, </a:t>
            </a:r>
          </a:p>
          <a:p>
            <a:pPr defTabSz="914377"/>
            <a:r>
              <a:rPr lang="en-US" sz="4267" b="1" dirty="0" err="1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em</a:t>
            </a:r>
            <a:r>
              <a:rPr lang="en-US" sz="4267" b="1" dirty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267" b="1" dirty="0" err="1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đã</a:t>
            </a:r>
            <a:r>
              <a:rPr lang="en-US" sz="4267" b="1" dirty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267" b="1" dirty="0" err="1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học</a:t>
            </a:r>
            <a:r>
              <a:rPr lang="en-US" sz="4267" b="1" dirty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267" b="1" dirty="0" err="1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những</a:t>
            </a:r>
            <a:endParaRPr lang="en-US" sz="4267" b="1" dirty="0">
              <a:solidFill>
                <a:srgbClr val="FFFF00"/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defTabSz="914377"/>
            <a:r>
              <a:rPr lang="en-US" sz="4267" b="1" dirty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267" b="1" dirty="0" err="1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nội</a:t>
            </a:r>
            <a:r>
              <a:rPr lang="en-US" sz="4267" b="1" dirty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dung </a:t>
            </a:r>
            <a:r>
              <a:rPr lang="en-US" sz="4267" b="1" dirty="0" err="1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gì</a:t>
            </a:r>
            <a:r>
              <a:rPr lang="en-US" sz="4267" b="1" dirty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?</a:t>
            </a:r>
            <a:endParaRPr lang="en-US" sz="4267" b="1" dirty="0">
              <a:solidFill>
                <a:srgbClr val="FFFF00"/>
              </a:solidFill>
              <a:latin typeface="DFPOP1-W9"/>
            </a:endParaRPr>
          </a:p>
        </p:txBody>
      </p:sp>
    </p:spTree>
    <p:extLst>
      <p:ext uri="{BB962C8B-B14F-4D97-AF65-F5344CB8AC3E}">
        <p14:creationId xmlns:p14="http://schemas.microsoft.com/office/powerpoint/2010/main" val="2000489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3000"/>
    </mc:Choice>
    <mc:Fallback xmlns="">
      <p:transition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44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694" y="704055"/>
            <a:ext cx="2661644" cy="891500"/>
          </a:xfrm>
          <a:prstGeom prst="rect">
            <a:avLst/>
          </a:prstGeom>
        </p:spPr>
      </p:pic>
      <p:pic>
        <p:nvPicPr>
          <p:cNvPr id="81" name="图片 80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" t="36971" r="-1"/>
          <a:stretch>
            <a:fillRect/>
          </a:stretch>
        </p:blipFill>
        <p:spPr>
          <a:xfrm>
            <a:off x="2" y="2438400"/>
            <a:ext cx="12191997" cy="4005651"/>
          </a:xfrm>
          <a:prstGeom prst="rect">
            <a:avLst/>
          </a:prstGeom>
        </p:spPr>
      </p:pic>
      <p:pic>
        <p:nvPicPr>
          <p:cNvPr id="82" name="图片 8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4577330"/>
            <a:ext cx="12818077" cy="2010708"/>
          </a:xfrm>
          <a:prstGeom prst="rect">
            <a:avLst/>
          </a:prstGeom>
        </p:spPr>
      </p:pic>
      <p:pic>
        <p:nvPicPr>
          <p:cNvPr id="23" name="图片 2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6005" y="236091"/>
            <a:ext cx="12331428" cy="10693183"/>
          </a:xfrm>
          <a:prstGeom prst="rect">
            <a:avLst/>
          </a:prstGeom>
        </p:spPr>
      </p:pic>
      <p:sp>
        <p:nvSpPr>
          <p:cNvPr id="26" name="任意多边形 25"/>
          <p:cNvSpPr/>
          <p:nvPr/>
        </p:nvSpPr>
        <p:spPr>
          <a:xfrm>
            <a:off x="1915887" y="1868278"/>
            <a:ext cx="8338236" cy="4592245"/>
          </a:xfrm>
          <a:custGeom>
            <a:avLst/>
            <a:gdLst>
              <a:gd name="connsiteX0" fmla="*/ 2693773 w 5387546"/>
              <a:gd name="connsiteY0" fmla="*/ 0 h 2967166"/>
              <a:gd name="connsiteX1" fmla="*/ 5387546 w 5387546"/>
              <a:gd name="connsiteY1" fmla="*/ 2693773 h 2967166"/>
              <a:gd name="connsiteX2" fmla="*/ 5373741 w 5387546"/>
              <a:gd name="connsiteY2" fmla="*/ 2967166 h 2967166"/>
              <a:gd name="connsiteX3" fmla="*/ 13805 w 5387546"/>
              <a:gd name="connsiteY3" fmla="*/ 2967166 h 2967166"/>
              <a:gd name="connsiteX4" fmla="*/ 0 w 5387546"/>
              <a:gd name="connsiteY4" fmla="*/ 2693773 h 2967166"/>
              <a:gd name="connsiteX5" fmla="*/ 2693773 w 5387546"/>
              <a:gd name="connsiteY5" fmla="*/ 0 h 29671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387546" h="2967166">
                <a:moveTo>
                  <a:pt x="2693773" y="0"/>
                </a:moveTo>
                <a:cubicBezTo>
                  <a:pt x="4181503" y="0"/>
                  <a:pt x="5387546" y="1206043"/>
                  <a:pt x="5387546" y="2693773"/>
                </a:cubicBezTo>
                <a:lnTo>
                  <a:pt x="5373741" y="2967166"/>
                </a:lnTo>
                <a:lnTo>
                  <a:pt x="13805" y="2967166"/>
                </a:lnTo>
                <a:lnTo>
                  <a:pt x="0" y="2693773"/>
                </a:lnTo>
                <a:cubicBezTo>
                  <a:pt x="0" y="1206043"/>
                  <a:pt x="1206043" y="0"/>
                  <a:pt x="2693773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endParaRPr lang="zh-CN" altLang="en-US">
              <a:solidFill>
                <a:prstClr val="white"/>
              </a:solidFill>
              <a:cs typeface="+mn-ea"/>
              <a:sym typeface="+mn-lt"/>
            </a:endParaRPr>
          </a:p>
        </p:txBody>
      </p:sp>
      <p:sp>
        <p:nvSpPr>
          <p:cNvPr id="105" name="任意多边形 104"/>
          <p:cNvSpPr/>
          <p:nvPr/>
        </p:nvSpPr>
        <p:spPr>
          <a:xfrm>
            <a:off x="2390356" y="2056871"/>
            <a:ext cx="7408981" cy="4072083"/>
          </a:xfrm>
          <a:custGeom>
            <a:avLst/>
            <a:gdLst>
              <a:gd name="connsiteX0" fmla="*/ 0 w 4967417"/>
              <a:gd name="connsiteY0" fmla="*/ 2644346 h 2656703"/>
              <a:gd name="connsiteX1" fmla="*/ 2261287 w 4967417"/>
              <a:gd name="connsiteY1" fmla="*/ 0 h 2656703"/>
              <a:gd name="connsiteX2" fmla="*/ 2150076 w 4967417"/>
              <a:gd name="connsiteY2" fmla="*/ 2656703 h 2656703"/>
              <a:gd name="connsiteX3" fmla="*/ 4028303 w 4967417"/>
              <a:gd name="connsiteY3" fmla="*/ 444843 h 2656703"/>
              <a:gd name="connsiteX4" fmla="*/ 3917092 w 4967417"/>
              <a:gd name="connsiteY4" fmla="*/ 2619632 h 2656703"/>
              <a:gd name="connsiteX5" fmla="*/ 4967417 w 4967417"/>
              <a:gd name="connsiteY5" fmla="*/ 1779373 h 2656703"/>
              <a:gd name="connsiteX6" fmla="*/ 4905633 w 4967417"/>
              <a:gd name="connsiteY6" fmla="*/ 2607275 h 26567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967417" h="2656703">
                <a:moveTo>
                  <a:pt x="0" y="2644346"/>
                </a:moveTo>
                <a:lnTo>
                  <a:pt x="2261287" y="0"/>
                </a:lnTo>
                <a:lnTo>
                  <a:pt x="2150076" y="2656703"/>
                </a:lnTo>
                <a:lnTo>
                  <a:pt x="4028303" y="444843"/>
                </a:lnTo>
                <a:lnTo>
                  <a:pt x="3917092" y="2619632"/>
                </a:lnTo>
                <a:lnTo>
                  <a:pt x="4967417" y="1779373"/>
                </a:lnTo>
                <a:lnTo>
                  <a:pt x="4905633" y="2607275"/>
                </a:lnTo>
              </a:path>
            </a:pathLst>
          </a:custGeom>
          <a:noFill/>
          <a:ln w="19050">
            <a:solidFill>
              <a:srgbClr val="FFC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endParaRPr lang="zh-CN" altLang="en-US">
              <a:solidFill>
                <a:prstClr val="white"/>
              </a:solidFill>
              <a:cs typeface="+mn-ea"/>
              <a:sym typeface="+mn-lt"/>
            </a:endParaRPr>
          </a:p>
        </p:txBody>
      </p:sp>
      <p:pic>
        <p:nvPicPr>
          <p:cNvPr id="89" name="图片 88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889" t="27748" r="21866"/>
          <a:stretch>
            <a:fillRect/>
          </a:stretch>
        </p:blipFill>
        <p:spPr>
          <a:xfrm>
            <a:off x="8798010" y="-32952"/>
            <a:ext cx="3393991" cy="3285056"/>
          </a:xfrm>
          <a:prstGeom prst="rect">
            <a:avLst/>
          </a:prstGeom>
        </p:spPr>
      </p:pic>
      <p:pic>
        <p:nvPicPr>
          <p:cNvPr id="80" name="图片 79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77432"/>
          <a:stretch>
            <a:fillRect/>
          </a:stretch>
        </p:blipFill>
        <p:spPr>
          <a:xfrm>
            <a:off x="0" y="4840823"/>
            <a:ext cx="2751437" cy="1620820"/>
          </a:xfrm>
          <a:prstGeom prst="rect">
            <a:avLst/>
          </a:prstGeom>
        </p:spPr>
      </p:pic>
      <p:grpSp>
        <p:nvGrpSpPr>
          <p:cNvPr id="108" name="组合 107"/>
          <p:cNvGrpSpPr/>
          <p:nvPr/>
        </p:nvGrpSpPr>
        <p:grpSpPr>
          <a:xfrm>
            <a:off x="639707" y="3481240"/>
            <a:ext cx="1405279" cy="2687453"/>
            <a:chOff x="181346" y="1761375"/>
            <a:chExt cx="1517253" cy="2901593"/>
          </a:xfrm>
        </p:grpSpPr>
        <p:pic>
          <p:nvPicPr>
            <p:cNvPr id="18" name="图片 17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2043" y="1761375"/>
              <a:ext cx="885486" cy="2901593"/>
            </a:xfrm>
            <a:prstGeom prst="rect">
              <a:avLst/>
            </a:prstGeom>
          </p:spPr>
        </p:pic>
        <p:pic>
          <p:nvPicPr>
            <p:cNvPr id="19" name="图片 18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86323" y="2638386"/>
              <a:ext cx="512276" cy="2024582"/>
            </a:xfrm>
            <a:prstGeom prst="rect">
              <a:avLst/>
            </a:prstGeom>
          </p:spPr>
        </p:pic>
        <p:pic>
          <p:nvPicPr>
            <p:cNvPr id="20" name="图片 19"/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1346" y="2373835"/>
              <a:ext cx="711093" cy="2289133"/>
            </a:xfrm>
            <a:prstGeom prst="rect">
              <a:avLst/>
            </a:prstGeom>
          </p:spPr>
        </p:pic>
      </p:grpSp>
      <p:pic>
        <p:nvPicPr>
          <p:cNvPr id="86" name="图片 85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162"/>
          <a:stretch>
            <a:fillRect/>
          </a:stretch>
        </p:blipFill>
        <p:spPr>
          <a:xfrm>
            <a:off x="9407611" y="4800725"/>
            <a:ext cx="2784389" cy="1620820"/>
          </a:xfrm>
          <a:prstGeom prst="rect">
            <a:avLst/>
          </a:prstGeom>
        </p:spPr>
      </p:pic>
      <p:pic>
        <p:nvPicPr>
          <p:cNvPr id="27" name="图片 26"/>
          <p:cNvPicPr>
            <a:picLocks noChangeAspect="1"/>
          </p:cNvPicPr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5910"/>
          <a:stretch>
            <a:fillRect/>
          </a:stretch>
        </p:blipFill>
        <p:spPr>
          <a:xfrm>
            <a:off x="9670239" y="3330309"/>
            <a:ext cx="2176557" cy="3377231"/>
          </a:xfrm>
          <a:prstGeom prst="rect">
            <a:avLst/>
          </a:prstGeom>
        </p:spPr>
      </p:pic>
      <p:sp>
        <p:nvSpPr>
          <p:cNvPr id="92" name="任意多边形 91"/>
          <p:cNvSpPr/>
          <p:nvPr/>
        </p:nvSpPr>
        <p:spPr>
          <a:xfrm>
            <a:off x="-6577" y="6168693"/>
            <a:ext cx="12192000" cy="686217"/>
          </a:xfrm>
          <a:custGeom>
            <a:avLst/>
            <a:gdLst>
              <a:gd name="connsiteX0" fmla="*/ 0 w 9144000"/>
              <a:gd name="connsiteY0" fmla="*/ 0 h 608571"/>
              <a:gd name="connsiteX1" fmla="*/ 9144000 w 9144000"/>
              <a:gd name="connsiteY1" fmla="*/ 0 h 608571"/>
              <a:gd name="connsiteX2" fmla="*/ 9144000 w 9144000"/>
              <a:gd name="connsiteY2" fmla="*/ 608571 h 608571"/>
              <a:gd name="connsiteX3" fmla="*/ 0 w 9144000"/>
              <a:gd name="connsiteY3" fmla="*/ 608571 h 6085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144000" h="608571">
                <a:moveTo>
                  <a:pt x="0" y="0"/>
                </a:moveTo>
                <a:lnTo>
                  <a:pt x="9144000" y="0"/>
                </a:lnTo>
                <a:lnTo>
                  <a:pt x="9144000" y="608571"/>
                </a:lnTo>
                <a:lnTo>
                  <a:pt x="0" y="608571"/>
                </a:lnTo>
                <a:close/>
              </a:path>
            </a:pathLst>
          </a:custGeom>
          <a:solidFill>
            <a:srgbClr val="C4D8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endParaRPr lang="zh-CN" altLang="en-US">
              <a:solidFill>
                <a:prstClr val="white"/>
              </a:solidFill>
              <a:cs typeface="+mn-ea"/>
              <a:sym typeface="+mn-lt"/>
            </a:endParaRPr>
          </a:p>
        </p:txBody>
      </p:sp>
      <p:sp>
        <p:nvSpPr>
          <p:cNvPr id="111" name="任意多边形 110"/>
          <p:cNvSpPr/>
          <p:nvPr/>
        </p:nvSpPr>
        <p:spPr>
          <a:xfrm>
            <a:off x="-6577" y="6291730"/>
            <a:ext cx="12192000" cy="569031"/>
          </a:xfrm>
          <a:custGeom>
            <a:avLst/>
            <a:gdLst>
              <a:gd name="connsiteX0" fmla="*/ 0 w 9144000"/>
              <a:gd name="connsiteY0" fmla="*/ 0 h 608571"/>
              <a:gd name="connsiteX1" fmla="*/ 9144000 w 9144000"/>
              <a:gd name="connsiteY1" fmla="*/ 0 h 608571"/>
              <a:gd name="connsiteX2" fmla="*/ 9144000 w 9144000"/>
              <a:gd name="connsiteY2" fmla="*/ 608571 h 608571"/>
              <a:gd name="connsiteX3" fmla="*/ 0 w 9144000"/>
              <a:gd name="connsiteY3" fmla="*/ 608571 h 6085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144000" h="608571">
                <a:moveTo>
                  <a:pt x="0" y="0"/>
                </a:moveTo>
                <a:lnTo>
                  <a:pt x="9144000" y="0"/>
                </a:lnTo>
                <a:lnTo>
                  <a:pt x="9144000" y="608571"/>
                </a:lnTo>
                <a:lnTo>
                  <a:pt x="0" y="608571"/>
                </a:lnTo>
                <a:close/>
              </a:path>
            </a:pathLst>
          </a:custGeom>
          <a:solidFill>
            <a:srgbClr val="8CB82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endParaRPr lang="zh-CN" altLang="en-US">
              <a:solidFill>
                <a:prstClr val="white"/>
              </a:solidFill>
              <a:cs typeface="+mn-ea"/>
              <a:sym typeface="+mn-lt"/>
            </a:endParaRPr>
          </a:p>
        </p:txBody>
      </p:sp>
      <p:sp>
        <p:nvSpPr>
          <p:cNvPr id="112" name="任意多边形 111"/>
          <p:cNvSpPr/>
          <p:nvPr/>
        </p:nvSpPr>
        <p:spPr>
          <a:xfrm>
            <a:off x="-6577" y="6487466"/>
            <a:ext cx="12192000" cy="365639"/>
          </a:xfrm>
          <a:custGeom>
            <a:avLst/>
            <a:gdLst>
              <a:gd name="connsiteX0" fmla="*/ 0 w 9144000"/>
              <a:gd name="connsiteY0" fmla="*/ 0 h 608571"/>
              <a:gd name="connsiteX1" fmla="*/ 9144000 w 9144000"/>
              <a:gd name="connsiteY1" fmla="*/ 0 h 608571"/>
              <a:gd name="connsiteX2" fmla="*/ 9144000 w 9144000"/>
              <a:gd name="connsiteY2" fmla="*/ 608571 h 608571"/>
              <a:gd name="connsiteX3" fmla="*/ 0 w 9144000"/>
              <a:gd name="connsiteY3" fmla="*/ 608571 h 6085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144000" h="608571">
                <a:moveTo>
                  <a:pt x="0" y="0"/>
                </a:moveTo>
                <a:lnTo>
                  <a:pt x="9144000" y="0"/>
                </a:lnTo>
                <a:lnTo>
                  <a:pt x="9144000" y="608571"/>
                </a:lnTo>
                <a:lnTo>
                  <a:pt x="0" y="608571"/>
                </a:lnTo>
                <a:close/>
              </a:path>
            </a:pathLst>
          </a:custGeom>
          <a:solidFill>
            <a:srgbClr val="679C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endParaRPr lang="zh-CN" altLang="en-US">
              <a:solidFill>
                <a:prstClr val="white"/>
              </a:solidFill>
              <a:cs typeface="+mn-ea"/>
              <a:sym typeface="+mn-lt"/>
            </a:endParaRPr>
          </a:p>
        </p:txBody>
      </p:sp>
      <p:pic>
        <p:nvPicPr>
          <p:cNvPr id="28" name="图片 27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22366" y="4748185"/>
            <a:ext cx="3121967" cy="1772088"/>
          </a:xfrm>
          <a:prstGeom prst="rect">
            <a:avLst/>
          </a:prstGeom>
        </p:spPr>
      </p:pic>
      <p:sp>
        <p:nvSpPr>
          <p:cNvPr id="24" name="TextBox 31"/>
          <p:cNvSpPr txBox="1"/>
          <p:nvPr/>
        </p:nvSpPr>
        <p:spPr>
          <a:xfrm>
            <a:off x="1832499" y="2923447"/>
            <a:ext cx="8374419" cy="173368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ctr" defTabSz="914377"/>
            <a:r>
              <a:rPr lang="en-US" altLang="zh-CN" sz="5333" b="1" dirty="0" err="1">
                <a:solidFill>
                  <a:srgbClr val="A9250B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Chúc</a:t>
            </a:r>
            <a:r>
              <a:rPr lang="en-US" altLang="zh-CN" sz="5333" b="1" dirty="0">
                <a:solidFill>
                  <a:srgbClr val="A9250B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 </a:t>
            </a:r>
            <a:r>
              <a:rPr lang="en-US" altLang="zh-CN" sz="5333" b="1" dirty="0" err="1">
                <a:solidFill>
                  <a:srgbClr val="A9250B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các</a:t>
            </a:r>
            <a:r>
              <a:rPr lang="en-US" altLang="zh-CN" sz="5333" b="1" dirty="0">
                <a:solidFill>
                  <a:srgbClr val="A9250B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 con</a:t>
            </a:r>
          </a:p>
          <a:p>
            <a:pPr algn="ctr" defTabSz="914377"/>
            <a:r>
              <a:rPr lang="en-US" altLang="zh-CN" sz="5333" b="1" dirty="0" err="1">
                <a:solidFill>
                  <a:srgbClr val="A9250B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Chăm</a:t>
            </a:r>
            <a:r>
              <a:rPr lang="en-US" altLang="zh-CN" sz="5333" b="1" dirty="0">
                <a:solidFill>
                  <a:srgbClr val="A9250B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 </a:t>
            </a:r>
            <a:r>
              <a:rPr lang="en-US" altLang="zh-CN" sz="5333" b="1" dirty="0" err="1">
                <a:solidFill>
                  <a:srgbClr val="A9250B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ngoan</a:t>
            </a:r>
            <a:r>
              <a:rPr lang="en-US" altLang="zh-CN" sz="5333" b="1" dirty="0">
                <a:solidFill>
                  <a:srgbClr val="A9250B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, </a:t>
            </a:r>
            <a:r>
              <a:rPr lang="en-US" altLang="zh-CN" sz="5333" b="1" dirty="0" err="1">
                <a:solidFill>
                  <a:srgbClr val="A9250B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học</a:t>
            </a:r>
            <a:r>
              <a:rPr lang="en-US" altLang="zh-CN" sz="5333" b="1" dirty="0">
                <a:solidFill>
                  <a:srgbClr val="A9250B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 </a:t>
            </a:r>
            <a:r>
              <a:rPr lang="en-US" altLang="zh-CN" sz="5333" b="1" dirty="0" err="1">
                <a:solidFill>
                  <a:srgbClr val="A9250B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giỏi</a:t>
            </a:r>
            <a:endParaRPr lang="zh-CN" altLang="en-US" sz="5333" b="1" dirty="0">
              <a:solidFill>
                <a:srgbClr val="A9250B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618749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3000"/>
    </mc:Choice>
    <mc:Fallback xmlns="">
      <p:transition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decel="506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3" dur="10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9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53" presetClass="entr" presetSubtype="52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1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1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8" decel="41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4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4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6" presetClass="emph" presetSubtype="0" repeatCount="1400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2" dur="250" fill="hold"/>
                                        <p:tgtEl>
                                          <p:spTgt spid="28"/>
                                        </p:tgtEl>
                                      </p:cBhvr>
                                      <p:by x="95000" y="95000"/>
                                    </p:animScale>
                                  </p:childTnLst>
                                </p:cTn>
                              </p:par>
                              <p:par>
                                <p:cTn id="63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4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4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4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4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400" tmFilter="0,0; .5, 1; 1, 1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105" grpId="0" animBg="1"/>
      <p:bldP spid="92" grpId="0" animBg="1"/>
      <p:bldP spid="111" grpId="0" animBg="1"/>
      <p:bldP spid="112" grpId="0" animBg="1"/>
      <p:bldP spid="2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7"/>
          <p:cNvCxnSpPr/>
          <p:nvPr/>
        </p:nvCxnSpPr>
        <p:spPr>
          <a:xfrm>
            <a:off x="3717389" y="2328601"/>
            <a:ext cx="4357441" cy="0"/>
          </a:xfrm>
          <a:prstGeom prst="line">
            <a:avLst/>
          </a:prstGeom>
          <a:ln w="9525">
            <a:solidFill>
              <a:schemeClr val="bg1"/>
            </a:solidFill>
            <a:prstDash val="solid"/>
            <a:tailEnd type="diamon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" name="1"/>
          <p:cNvGrpSpPr/>
          <p:nvPr/>
        </p:nvGrpSpPr>
        <p:grpSpPr>
          <a:xfrm>
            <a:off x="181493" y="3277339"/>
            <a:ext cx="12282473" cy="3934752"/>
            <a:chOff x="-53293" y="2190760"/>
            <a:chExt cx="9211855" cy="2951064"/>
          </a:xfrm>
        </p:grpSpPr>
        <p:pic>
          <p:nvPicPr>
            <p:cNvPr id="11" name="10"/>
            <p:cNvPicPr>
              <a:picLocks noChangeAspect="1"/>
            </p:cNvPicPr>
            <p:nvPr/>
          </p:nvPicPr>
          <p:blipFill>
            <a:blip r:embed="rId3" cstate="screen"/>
            <a:stretch>
              <a:fillRect/>
            </a:stretch>
          </p:blipFill>
          <p:spPr>
            <a:xfrm>
              <a:off x="4248310" y="3185627"/>
              <a:ext cx="4910252" cy="1956197"/>
            </a:xfrm>
            <a:prstGeom prst="rect">
              <a:avLst/>
            </a:prstGeom>
          </p:spPr>
        </p:pic>
        <p:pic>
          <p:nvPicPr>
            <p:cNvPr id="14" name="13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936016" y="2190760"/>
              <a:ext cx="3208926" cy="2720031"/>
            </a:xfrm>
            <a:prstGeom prst="rect">
              <a:avLst/>
            </a:prstGeom>
          </p:spPr>
        </p:pic>
        <p:pic>
          <p:nvPicPr>
            <p:cNvPr id="17" name="16"/>
            <p:cNvPicPr>
              <a:picLocks noChangeAspect="1"/>
            </p:cNvPicPr>
            <p:nvPr/>
          </p:nvPicPr>
          <p:blipFill>
            <a:blip r:embed="rId3" cstate="screen"/>
            <a:stretch>
              <a:fillRect/>
            </a:stretch>
          </p:blipFill>
          <p:spPr>
            <a:xfrm>
              <a:off x="-53293" y="3185627"/>
              <a:ext cx="4910252" cy="1956197"/>
            </a:xfrm>
            <a:prstGeom prst="rect">
              <a:avLst/>
            </a:prstGeom>
          </p:spPr>
        </p:pic>
      </p:grpSp>
      <p:pic>
        <p:nvPicPr>
          <p:cNvPr id="10" name="图片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857" y="-648461"/>
            <a:ext cx="9637267" cy="6284601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2306859" y="983061"/>
            <a:ext cx="6318308" cy="2203319"/>
          </a:xfrm>
          <a:prstGeom prst="rect">
            <a:avLst/>
          </a:prstGeom>
          <a:noFill/>
        </p:spPr>
        <p:txBody>
          <a:bodyPr spcFirstLastPara="1" wrap="none" lIns="68580" tIns="34291" rIns="68580" bIns="34291" numCol="1">
            <a:prstTxWarp prst="textArchDown">
              <a:avLst/>
            </a:prstTxWarp>
            <a:spAutoFit/>
          </a:bodyPr>
          <a:lstStyle/>
          <a:p>
            <a:pPr algn="ctr">
              <a:buClrTx/>
              <a:buFontTx/>
              <a:buNone/>
            </a:pPr>
            <a:r>
              <a:rPr lang="en-US" sz="8000" b="1" dirty="0" err="1">
                <a:ln w="22225">
                  <a:solidFill>
                    <a:sysClr val="windowText" lastClr="000000"/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8000" b="1" dirty="0">
                <a:ln w="22225">
                  <a:solidFill>
                    <a:sysClr val="windowText" lastClr="000000"/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1: </a:t>
            </a:r>
            <a:r>
              <a:rPr lang="en-US" sz="8000" b="1" dirty="0" err="1">
                <a:ln w="22225">
                  <a:solidFill>
                    <a:sysClr val="windowText" lastClr="000000"/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endParaRPr lang="en-US" sz="8000" b="1" dirty="0">
              <a:ln w="22225">
                <a:solidFill>
                  <a:sysClr val="windowText" lastClr="000000"/>
                </a:solidFill>
                <a:prstDash val="solid"/>
              </a:ln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548280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3713">
        <p14:switch dir="r"/>
      </p:transition>
    </mc:Choice>
    <mc:Fallback xmlns="">
      <p:transition spd="slow" advClick="0" advTm="3713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5F5A3163-B1C8-4975-90F6-E87B7283E3B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35446" y="1323073"/>
            <a:ext cx="9232064" cy="4567364"/>
          </a:xfrm>
          <a:prstGeom prst="rect">
            <a:avLst/>
          </a:prstGeom>
        </p:spPr>
      </p:pic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-541867" y="-92751"/>
            <a:ext cx="2077156" cy="899160"/>
          </a:xfrm>
          <a:prstGeom prst="rect">
            <a:avLst/>
          </a:prstGeom>
        </p:spPr>
      </p:pic>
      <p:sp>
        <p:nvSpPr>
          <p:cNvPr id="5" name="Cloud Callout 4"/>
          <p:cNvSpPr/>
          <p:nvPr/>
        </p:nvSpPr>
        <p:spPr>
          <a:xfrm>
            <a:off x="110169" y="1025362"/>
            <a:ext cx="3731581" cy="2147496"/>
          </a:xfrm>
          <a:prstGeom prst="cloudCallout">
            <a:avLst>
              <a:gd name="adj1" fmla="val 37527"/>
              <a:gd name="adj2" fmla="val 74818"/>
            </a:avLst>
          </a:prstGeom>
          <a:solidFill>
            <a:schemeClr val="accent5">
              <a:alpha val="50000"/>
            </a:schemeClr>
          </a:solidFill>
          <a:ln>
            <a:solidFill>
              <a:schemeClr val="tx2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Cảnh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thiên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nhiên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đẹp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đẽ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yên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bình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1391" y="45904"/>
            <a:ext cx="10813774" cy="760505"/>
          </a:xfrm>
        </p:spPr>
        <p:txBody>
          <a:bodyPr>
            <a:normAutofit fontScale="90000"/>
          </a:bodyPr>
          <a:lstStyle/>
          <a:p>
            <a:pPr algn="ctr"/>
            <a:r>
              <a:rPr lang="en-US" sz="3200" b="1" dirty="0">
                <a:latin typeface="Arial-Rounded" panose="020B0500000000000000" pitchFamily="34" charset="0"/>
                <a:cs typeface="Arial-Rounded" panose="020B0500000000000000" pitchFamily="34" charset="0"/>
              </a:rPr>
              <a:t>1. 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Quan sát tranh và nhận xét về cảnh vật được vẽ trong tranh.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2" grpId="0"/>
      <p:bldP spid="2" grpId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06FE06E7-C20E-4FD6-83B9-2747878F2A2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7177" y="4211446"/>
            <a:ext cx="7020394" cy="248434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Text Box 5"/>
          <p:cNvSpPr txBox="1"/>
          <p:nvPr/>
        </p:nvSpPr>
        <p:spPr>
          <a:xfrm>
            <a:off x="733382" y="788852"/>
            <a:ext cx="3555408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Bờ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tre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quanh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hồ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Suốt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đón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khách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đàn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cò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bạch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Hạ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cánh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reo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mừng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Tre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chợt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tưng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bừng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Nở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đầy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trắng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 Box 6"/>
          <p:cNvSpPr txBox="1"/>
          <p:nvPr/>
        </p:nvSpPr>
        <p:spPr>
          <a:xfrm>
            <a:off x="4592030" y="672016"/>
            <a:ext cx="3715064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Đến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chơi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im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lặng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  <a:sym typeface="+mn-ea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Có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bác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bồ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nông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  <a:sym typeface="+mn-ea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Đứng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nhìn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mênh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mông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  <a:sym typeface="+mn-ea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Im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như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tượng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đá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  <a:sym typeface="+mn-ea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Một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chú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bói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cá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  <a:sym typeface="+mn-ea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Đỗ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xuống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cành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mềm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  <a:sym typeface="+mn-ea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Chú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vụt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bay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lên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  <a:sym typeface="+mn-ea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Đậu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vào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chỗ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cũ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 Box 7"/>
          <p:cNvSpPr txBox="1"/>
          <p:nvPr/>
        </p:nvSpPr>
        <p:spPr>
          <a:xfrm>
            <a:off x="4288790" y="150046"/>
            <a:ext cx="387921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BỜ TRE ĐÓN KHÁCH</a:t>
            </a:r>
          </a:p>
        </p:txBody>
      </p:sp>
      <p:sp>
        <p:nvSpPr>
          <p:cNvPr id="10" name="Cloud 9"/>
          <p:cNvSpPr/>
          <p:nvPr/>
        </p:nvSpPr>
        <p:spPr>
          <a:xfrm>
            <a:off x="8701671" y="219235"/>
            <a:ext cx="3490329" cy="1300841"/>
          </a:xfrm>
          <a:prstGeom prst="cloud">
            <a:avLst/>
          </a:prstGeom>
          <a:solidFill>
            <a:srgbClr val="92D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Đọc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mẫu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FF0962D6-C06E-48B2-B556-DE63BEC982E6}"/>
              </a:ext>
            </a:extLst>
          </p:cNvPr>
          <p:cNvSpPr txBox="1"/>
          <p:nvPr/>
        </p:nvSpPr>
        <p:spPr>
          <a:xfrm>
            <a:off x="8968049" y="1583551"/>
            <a:ext cx="5188945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Ghé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chơi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đông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đủ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Cả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toán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chim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cu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Ca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hát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gật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gù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“ Ồ,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tre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rất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mát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!”..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66FFAF60-5DA1-403F-AA15-D899428C6FF5}"/>
              </a:ext>
            </a:extLst>
          </p:cNvPr>
          <p:cNvSpPr txBox="1"/>
          <p:nvPr/>
        </p:nvSpPr>
        <p:spPr>
          <a:xfrm>
            <a:off x="8968049" y="3961109"/>
            <a:ext cx="3800819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Khách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còn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chú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ếch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Ì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ộp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vang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lừng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Gọi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sao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tưng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bừng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Lúc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ngày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vừa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tắt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  <a:p>
            <a:pPr marL="1371600" marR="0" lvl="3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(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Võ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Quảng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4965450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6" grpId="1"/>
      <p:bldP spid="7" grpId="0"/>
      <p:bldP spid="7" grpId="1"/>
      <p:bldP spid="10" grpId="0" bldLvl="0" animBg="1"/>
      <p:bldP spid="13" grpId="0"/>
      <p:bldP spid="1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06FE06E7-C20E-4FD6-83B9-2747878F2A2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7177" y="4211446"/>
            <a:ext cx="7020394" cy="248434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Text Box 5"/>
          <p:cNvSpPr txBox="1"/>
          <p:nvPr/>
        </p:nvSpPr>
        <p:spPr>
          <a:xfrm>
            <a:off x="733382" y="788852"/>
            <a:ext cx="3555408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Bờ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tre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quanh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hồ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Suốt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đón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khách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đàn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cò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bạch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Hạ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cánh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reo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mừng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Tre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chợt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tưng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bừng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Nở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đầy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trắng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 Box 6"/>
          <p:cNvSpPr txBox="1"/>
          <p:nvPr/>
        </p:nvSpPr>
        <p:spPr>
          <a:xfrm>
            <a:off x="4592030" y="672016"/>
            <a:ext cx="3715064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Đến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chơi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im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lặng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  <a:sym typeface="+mn-ea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Có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bác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bồ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nông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  <a:sym typeface="+mn-ea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Đứng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nhìn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mênh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mông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  <a:sym typeface="+mn-ea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Im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như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tượng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đá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  <a:sym typeface="+mn-ea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Một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chú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bói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cá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  <a:sym typeface="+mn-ea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Đỗ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xuống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cành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mềm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  <a:sym typeface="+mn-ea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Chú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vụt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bay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lên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  <a:sym typeface="+mn-ea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Đậu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vào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chỗ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cũ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 Box 7"/>
          <p:cNvSpPr txBox="1"/>
          <p:nvPr/>
        </p:nvSpPr>
        <p:spPr>
          <a:xfrm>
            <a:off x="3565459" y="77683"/>
            <a:ext cx="387921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BỜ TRE ĐÓN KHÁCH</a:t>
            </a:r>
          </a:p>
        </p:txBody>
      </p:sp>
      <p:sp>
        <p:nvSpPr>
          <p:cNvPr id="10" name="Cloud 9"/>
          <p:cNvSpPr/>
          <p:nvPr/>
        </p:nvSpPr>
        <p:spPr>
          <a:xfrm>
            <a:off x="7857515" y="338668"/>
            <a:ext cx="3800819" cy="962174"/>
          </a:xfrm>
          <a:prstGeom prst="cloud">
            <a:avLst/>
          </a:prstGeom>
          <a:solidFill>
            <a:srgbClr val="92D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Chia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đoạn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FF0962D6-C06E-48B2-B556-DE63BEC982E6}"/>
              </a:ext>
            </a:extLst>
          </p:cNvPr>
          <p:cNvSpPr txBox="1"/>
          <p:nvPr/>
        </p:nvSpPr>
        <p:spPr>
          <a:xfrm>
            <a:off x="8968049" y="1583551"/>
            <a:ext cx="5188945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Ghé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chơi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đông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đủ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Cả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toán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chim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cu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Ca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hát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gật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gù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“ Ồ,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tre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rất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mát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!”..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66FFAF60-5DA1-403F-AA15-D899428C6FF5}"/>
              </a:ext>
            </a:extLst>
          </p:cNvPr>
          <p:cNvSpPr txBox="1"/>
          <p:nvPr/>
        </p:nvSpPr>
        <p:spPr>
          <a:xfrm>
            <a:off x="8968049" y="3961109"/>
            <a:ext cx="3800819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Khách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còn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chú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ếch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Ì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ộp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vang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lừng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Gọi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sao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tưng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bừng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Lúc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ngày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vừa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tắt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  <a:p>
            <a:pPr marL="1371600" marR="0" lvl="3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(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Võ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Quảng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E941DC15-79D9-49BA-A648-34DF18AEAFE9}"/>
              </a:ext>
            </a:extLst>
          </p:cNvPr>
          <p:cNvSpPr/>
          <p:nvPr/>
        </p:nvSpPr>
        <p:spPr>
          <a:xfrm>
            <a:off x="170642" y="788852"/>
            <a:ext cx="518305" cy="456812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1</a:t>
            </a: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520901F6-AF6A-4EA0-AF1C-B075BEA38DEE}"/>
              </a:ext>
            </a:extLst>
          </p:cNvPr>
          <p:cNvSpPr/>
          <p:nvPr/>
        </p:nvSpPr>
        <p:spPr>
          <a:xfrm>
            <a:off x="4097710" y="672016"/>
            <a:ext cx="518305" cy="456812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06D28711-B56D-46D2-8FD8-5C91891CB0EB}"/>
              </a:ext>
            </a:extLst>
          </p:cNvPr>
          <p:cNvSpPr/>
          <p:nvPr/>
        </p:nvSpPr>
        <p:spPr>
          <a:xfrm>
            <a:off x="8324025" y="1583551"/>
            <a:ext cx="518305" cy="456812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315FA0DB-13C8-4BAA-A4FB-BB9FEF3A6088}"/>
              </a:ext>
            </a:extLst>
          </p:cNvPr>
          <p:cNvSpPr/>
          <p:nvPr/>
        </p:nvSpPr>
        <p:spPr>
          <a:xfrm>
            <a:off x="8374236" y="3863918"/>
            <a:ext cx="518305" cy="456812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38857067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6" grpId="1"/>
      <p:bldP spid="7" grpId="0"/>
      <p:bldP spid="7" grpId="1"/>
      <p:bldP spid="10" grpId="0" bldLvl="0" animBg="1"/>
      <p:bldP spid="13" grpId="0"/>
      <p:bldP spid="14" grpId="0"/>
      <p:bldP spid="12" grpId="0" animBg="1"/>
      <p:bldP spid="15" grpId="0" animBg="1"/>
      <p:bldP spid="16" grpId="0" animBg="1"/>
      <p:bldP spid="1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06FE06E7-C20E-4FD6-83B9-2747878F2A2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7177" y="4211446"/>
            <a:ext cx="7020394" cy="248434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Text Box 5"/>
          <p:cNvSpPr txBox="1"/>
          <p:nvPr/>
        </p:nvSpPr>
        <p:spPr>
          <a:xfrm>
            <a:off x="733382" y="788852"/>
            <a:ext cx="3555408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Bờ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tre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quanh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hồ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Suốt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đón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khách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đàn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cò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bạch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Hạ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cánh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reo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mừng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Tre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chợt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tưng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bừng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Nở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đầy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trắng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 Box 6"/>
          <p:cNvSpPr txBox="1"/>
          <p:nvPr/>
        </p:nvSpPr>
        <p:spPr>
          <a:xfrm>
            <a:off x="4592030" y="672016"/>
            <a:ext cx="3715064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Đến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chơi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im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lặng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  <a:sym typeface="+mn-ea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Có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bác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bồ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nông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  <a:sym typeface="+mn-ea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Đứng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nhìn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mênh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mông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  <a:sym typeface="+mn-ea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Im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như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tượng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đá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  <a:sym typeface="+mn-ea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Một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chú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bói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cá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  <a:sym typeface="+mn-ea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Đỗ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xuống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cành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mềm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  <a:sym typeface="+mn-ea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Chú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vụt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bay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lên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  <a:sym typeface="+mn-ea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Đậu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vào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chỗ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cũ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 Box 7"/>
          <p:cNvSpPr txBox="1"/>
          <p:nvPr/>
        </p:nvSpPr>
        <p:spPr>
          <a:xfrm>
            <a:off x="4288790" y="150046"/>
            <a:ext cx="387921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BỜ TRE ĐÓN KHÁCH</a:t>
            </a:r>
          </a:p>
        </p:txBody>
      </p:sp>
      <p:sp>
        <p:nvSpPr>
          <p:cNvPr id="10" name="Cloud 9"/>
          <p:cNvSpPr/>
          <p:nvPr/>
        </p:nvSpPr>
        <p:spPr>
          <a:xfrm>
            <a:off x="8082844" y="150046"/>
            <a:ext cx="3575490" cy="1150796"/>
          </a:xfrm>
          <a:prstGeom prst="cloud">
            <a:avLst/>
          </a:prstGeom>
          <a:solidFill>
            <a:srgbClr val="92D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Đọc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nối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tiếp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đoạn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FF0962D6-C06E-48B2-B556-DE63BEC982E6}"/>
              </a:ext>
            </a:extLst>
          </p:cNvPr>
          <p:cNvSpPr txBox="1"/>
          <p:nvPr/>
        </p:nvSpPr>
        <p:spPr>
          <a:xfrm>
            <a:off x="8968049" y="1583551"/>
            <a:ext cx="5188945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Ghé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chơi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đông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đủ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Cả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toán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chim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cu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Ca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hát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gật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gù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“ Ồ,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tre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rất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mát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!”..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66FFAF60-5DA1-403F-AA15-D899428C6FF5}"/>
              </a:ext>
            </a:extLst>
          </p:cNvPr>
          <p:cNvSpPr txBox="1"/>
          <p:nvPr/>
        </p:nvSpPr>
        <p:spPr>
          <a:xfrm>
            <a:off x="8968049" y="3961109"/>
            <a:ext cx="3800819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Khách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còn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chú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ếch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Ì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ộp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vang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lừng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Gọi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sao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tưng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bừng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Lúc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ngày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vừa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tắt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  <a:p>
            <a:pPr marL="1371600" marR="0" lvl="3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(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Võ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Quảng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pic>
        <p:nvPicPr>
          <p:cNvPr id="11" name="Picture 3">
            <a:extLst>
              <a:ext uri="{FF2B5EF4-FFF2-40B4-BE49-F238E27FC236}">
                <a16:creationId xmlns:a16="http://schemas.microsoft.com/office/drawing/2014/main" id="{3B0D6A35-CB72-47E0-9BE7-18D30D82D7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32970" y="1335419"/>
            <a:ext cx="527050" cy="20935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Oval 11">
            <a:extLst>
              <a:ext uri="{FF2B5EF4-FFF2-40B4-BE49-F238E27FC236}">
                <a16:creationId xmlns:a16="http://schemas.microsoft.com/office/drawing/2014/main" id="{E941DC15-79D9-49BA-A648-34DF18AEAFE9}"/>
              </a:ext>
            </a:extLst>
          </p:cNvPr>
          <p:cNvSpPr/>
          <p:nvPr/>
        </p:nvSpPr>
        <p:spPr>
          <a:xfrm>
            <a:off x="170642" y="788852"/>
            <a:ext cx="518305" cy="456812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520901F6-AF6A-4EA0-AF1C-B075BEA38DEE}"/>
              </a:ext>
            </a:extLst>
          </p:cNvPr>
          <p:cNvSpPr/>
          <p:nvPr/>
        </p:nvSpPr>
        <p:spPr>
          <a:xfrm>
            <a:off x="4097710" y="672016"/>
            <a:ext cx="518305" cy="456812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06D28711-B56D-46D2-8FD8-5C91891CB0EB}"/>
              </a:ext>
            </a:extLst>
          </p:cNvPr>
          <p:cNvSpPr/>
          <p:nvPr/>
        </p:nvSpPr>
        <p:spPr>
          <a:xfrm>
            <a:off x="8324025" y="1583551"/>
            <a:ext cx="518305" cy="456812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315FA0DB-13C8-4BAA-A4FB-BB9FEF3A6088}"/>
              </a:ext>
            </a:extLst>
          </p:cNvPr>
          <p:cNvSpPr/>
          <p:nvPr/>
        </p:nvSpPr>
        <p:spPr>
          <a:xfrm>
            <a:off x="8374236" y="3863918"/>
            <a:ext cx="518305" cy="456812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  <p:pic>
        <p:nvPicPr>
          <p:cNvPr id="18" name="Picture 3">
            <a:extLst>
              <a:ext uri="{FF2B5EF4-FFF2-40B4-BE49-F238E27FC236}">
                <a16:creationId xmlns:a16="http://schemas.microsoft.com/office/drawing/2014/main" id="{1071A23E-E87F-4A29-9987-8020EE0A76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857" y="150046"/>
            <a:ext cx="527050" cy="32789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" name="Picture 3">
            <a:extLst>
              <a:ext uri="{FF2B5EF4-FFF2-40B4-BE49-F238E27FC236}">
                <a16:creationId xmlns:a16="http://schemas.microsoft.com/office/drawing/2014/main" id="{58CE194C-7A9C-4E38-8A93-7A6130C605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28505" y="-330506"/>
            <a:ext cx="527050" cy="45419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" name="Picture 3">
            <a:extLst>
              <a:ext uri="{FF2B5EF4-FFF2-40B4-BE49-F238E27FC236}">
                <a16:creationId xmlns:a16="http://schemas.microsoft.com/office/drawing/2014/main" id="{573CFE7C-6553-4C88-8E5A-4637D293B3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41754" y="3647565"/>
            <a:ext cx="527050" cy="20935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3567711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7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-14605" y="5208270"/>
            <a:ext cx="12197080" cy="1725295"/>
          </a:xfrm>
          <a:prstGeom prst="rect">
            <a:avLst/>
          </a:prstGeom>
        </p:spPr>
      </p:pic>
      <p:grpSp>
        <p:nvGrpSpPr>
          <p:cNvPr id="7170" name="组合 490"/>
          <p:cNvGrpSpPr/>
          <p:nvPr/>
        </p:nvGrpSpPr>
        <p:grpSpPr>
          <a:xfrm>
            <a:off x="4000254" y="1509183"/>
            <a:ext cx="742949" cy="742951"/>
            <a:chOff x="1206500" y="6161088"/>
            <a:chExt cx="1466850" cy="1465261"/>
          </a:xfrm>
        </p:grpSpPr>
        <p:sp>
          <p:nvSpPr>
            <p:cNvPr id="379" name="Freeform 328"/>
            <p:cNvSpPr>
              <a:spLocks noEditPoints="1"/>
            </p:cNvSpPr>
            <p:nvPr/>
          </p:nvSpPr>
          <p:spPr bwMode="auto">
            <a:xfrm>
              <a:off x="1244112" y="6233254"/>
              <a:ext cx="1429238" cy="1393095"/>
            </a:xfrm>
            <a:custGeom>
              <a:avLst/>
              <a:gdLst>
                <a:gd name="T0" fmla="*/ 373 w 381"/>
                <a:gd name="T1" fmla="*/ 253 h 370"/>
                <a:gd name="T2" fmla="*/ 195 w 381"/>
                <a:gd name="T3" fmla="*/ 0 h 370"/>
                <a:gd name="T4" fmla="*/ 116 w 381"/>
                <a:gd name="T5" fmla="*/ 39 h 370"/>
                <a:gd name="T6" fmla="*/ 28 w 381"/>
                <a:gd name="T7" fmla="*/ 200 h 370"/>
                <a:gd name="T8" fmla="*/ 7 w 381"/>
                <a:gd name="T9" fmla="*/ 269 h 370"/>
                <a:gd name="T10" fmla="*/ 41 w 381"/>
                <a:gd name="T11" fmla="*/ 357 h 370"/>
                <a:gd name="T12" fmla="*/ 103 w 381"/>
                <a:gd name="T13" fmla="*/ 312 h 370"/>
                <a:gd name="T14" fmla="*/ 198 w 381"/>
                <a:gd name="T15" fmla="*/ 181 h 370"/>
                <a:gd name="T16" fmla="*/ 324 w 381"/>
                <a:gd name="T17" fmla="*/ 334 h 370"/>
                <a:gd name="T18" fmla="*/ 373 w 381"/>
                <a:gd name="T19" fmla="*/ 253 h 370"/>
                <a:gd name="T20" fmla="*/ 217 w 381"/>
                <a:gd name="T21" fmla="*/ 143 h 370"/>
                <a:gd name="T22" fmla="*/ 143 w 381"/>
                <a:gd name="T23" fmla="*/ 130 h 370"/>
                <a:gd name="T24" fmla="*/ 138 w 381"/>
                <a:gd name="T25" fmla="*/ 107 h 370"/>
                <a:gd name="T26" fmla="*/ 199 w 381"/>
                <a:gd name="T27" fmla="*/ 75 h 370"/>
                <a:gd name="T28" fmla="*/ 217 w 381"/>
                <a:gd name="T29" fmla="*/ 143 h 3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381" h="370">
                  <a:moveTo>
                    <a:pt x="373" y="253"/>
                  </a:moveTo>
                  <a:cubicBezTo>
                    <a:pt x="353" y="167"/>
                    <a:pt x="307" y="0"/>
                    <a:pt x="195" y="0"/>
                  </a:cubicBezTo>
                  <a:cubicBezTo>
                    <a:pt x="164" y="0"/>
                    <a:pt x="137" y="17"/>
                    <a:pt x="116" y="39"/>
                  </a:cubicBezTo>
                  <a:cubicBezTo>
                    <a:pt x="74" y="83"/>
                    <a:pt x="47" y="143"/>
                    <a:pt x="28" y="200"/>
                  </a:cubicBezTo>
                  <a:cubicBezTo>
                    <a:pt x="22" y="218"/>
                    <a:pt x="12" y="243"/>
                    <a:pt x="7" y="269"/>
                  </a:cubicBezTo>
                  <a:cubicBezTo>
                    <a:pt x="0" y="305"/>
                    <a:pt x="3" y="342"/>
                    <a:pt x="41" y="357"/>
                  </a:cubicBezTo>
                  <a:cubicBezTo>
                    <a:pt x="74" y="370"/>
                    <a:pt x="96" y="340"/>
                    <a:pt x="103" y="312"/>
                  </a:cubicBezTo>
                  <a:cubicBezTo>
                    <a:pt x="129" y="208"/>
                    <a:pt x="146" y="189"/>
                    <a:pt x="198" y="181"/>
                  </a:cubicBezTo>
                  <a:cubicBezTo>
                    <a:pt x="292" y="165"/>
                    <a:pt x="242" y="326"/>
                    <a:pt x="324" y="334"/>
                  </a:cubicBezTo>
                  <a:cubicBezTo>
                    <a:pt x="367" y="338"/>
                    <a:pt x="381" y="287"/>
                    <a:pt x="373" y="253"/>
                  </a:cubicBezTo>
                  <a:moveTo>
                    <a:pt x="217" y="143"/>
                  </a:moveTo>
                  <a:cubicBezTo>
                    <a:pt x="197" y="146"/>
                    <a:pt x="155" y="148"/>
                    <a:pt x="143" y="130"/>
                  </a:cubicBezTo>
                  <a:cubicBezTo>
                    <a:pt x="137" y="121"/>
                    <a:pt x="136" y="114"/>
                    <a:pt x="138" y="107"/>
                  </a:cubicBezTo>
                  <a:cubicBezTo>
                    <a:pt x="145" y="87"/>
                    <a:pt x="181" y="74"/>
                    <a:pt x="199" y="75"/>
                  </a:cubicBezTo>
                  <a:cubicBezTo>
                    <a:pt x="238" y="78"/>
                    <a:pt x="270" y="136"/>
                    <a:pt x="217" y="143"/>
                  </a:cubicBezTo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380" name="Freeform 329"/>
            <p:cNvSpPr/>
            <p:nvPr/>
          </p:nvSpPr>
          <p:spPr bwMode="auto">
            <a:xfrm>
              <a:off x="1266053" y="7403578"/>
              <a:ext cx="316563" cy="150605"/>
            </a:xfrm>
            <a:custGeom>
              <a:avLst/>
              <a:gdLst>
                <a:gd name="T0" fmla="*/ 84 w 84"/>
                <a:gd name="T1" fmla="*/ 0 h 40"/>
                <a:gd name="T2" fmla="*/ 0 w 84"/>
                <a:gd name="T3" fmla="*/ 5 h 40"/>
                <a:gd name="T4" fmla="*/ 10 w 84"/>
                <a:gd name="T5" fmla="*/ 27 h 40"/>
                <a:gd name="T6" fmla="*/ 40 w 84"/>
                <a:gd name="T7" fmla="*/ 40 h 40"/>
                <a:gd name="T8" fmla="*/ 47 w 84"/>
                <a:gd name="T9" fmla="*/ 39 h 40"/>
                <a:gd name="T10" fmla="*/ 84 w 84"/>
                <a:gd name="T11" fmla="*/ 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4" h="40">
                  <a:moveTo>
                    <a:pt x="84" y="0"/>
                  </a:moveTo>
                  <a:cubicBezTo>
                    <a:pt x="56" y="3"/>
                    <a:pt x="28" y="4"/>
                    <a:pt x="0" y="5"/>
                  </a:cubicBezTo>
                  <a:cubicBezTo>
                    <a:pt x="2" y="13"/>
                    <a:pt x="5" y="21"/>
                    <a:pt x="10" y="27"/>
                  </a:cubicBezTo>
                  <a:cubicBezTo>
                    <a:pt x="18" y="34"/>
                    <a:pt x="29" y="40"/>
                    <a:pt x="40" y="40"/>
                  </a:cubicBezTo>
                  <a:cubicBezTo>
                    <a:pt x="42" y="40"/>
                    <a:pt x="45" y="40"/>
                    <a:pt x="47" y="39"/>
                  </a:cubicBezTo>
                  <a:cubicBezTo>
                    <a:pt x="68" y="34"/>
                    <a:pt x="78" y="18"/>
                    <a:pt x="84" y="0"/>
                  </a:cubicBezTo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2083" name="Freeform 332"/>
            <p:cNvSpPr>
              <a:spLocks noEditPoints="1"/>
            </p:cNvSpPr>
            <p:nvPr/>
          </p:nvSpPr>
          <p:spPr bwMode="auto">
            <a:xfrm>
              <a:off x="2351089" y="7151688"/>
              <a:ext cx="300036" cy="338139"/>
            </a:xfrm>
            <a:custGeom>
              <a:avLst/>
              <a:gdLst>
                <a:gd name="T0" fmla="*/ 2147483646 w 80"/>
                <a:gd name="T1" fmla="*/ 2147483646 h 90"/>
                <a:gd name="T2" fmla="*/ 2147483646 w 80"/>
                <a:gd name="T3" fmla="*/ 2147483646 h 90"/>
                <a:gd name="T4" fmla="*/ 2147483646 w 80"/>
                <a:gd name="T5" fmla="*/ 2147483646 h 90"/>
                <a:gd name="T6" fmla="*/ 2147483646 w 80"/>
                <a:gd name="T7" fmla="*/ 2147483646 h 90"/>
                <a:gd name="T8" fmla="*/ 2147483646 w 80"/>
                <a:gd name="T9" fmla="*/ 2147483646 h 90"/>
                <a:gd name="T10" fmla="*/ 2147483646 w 80"/>
                <a:gd name="T11" fmla="*/ 2147483646 h 90"/>
                <a:gd name="T12" fmla="*/ 0 w 80"/>
                <a:gd name="T13" fmla="*/ 2147483646 h 90"/>
                <a:gd name="T14" fmla="*/ 2147483646 w 80"/>
                <a:gd name="T15" fmla="*/ 2147483646 h 90"/>
                <a:gd name="T16" fmla="*/ 0 w 80"/>
                <a:gd name="T17" fmla="*/ 2147483646 h 90"/>
                <a:gd name="T18" fmla="*/ 0 w 80"/>
                <a:gd name="T19" fmla="*/ 2147483646 h 90"/>
                <a:gd name="T20" fmla="*/ 2147483646 w 80"/>
                <a:gd name="T21" fmla="*/ 0 h 90"/>
                <a:gd name="T22" fmla="*/ 2147483646 w 80"/>
                <a:gd name="T23" fmla="*/ 2147483646 h 90"/>
                <a:gd name="T24" fmla="*/ 2147483646 w 80"/>
                <a:gd name="T25" fmla="*/ 2147483646 h 90"/>
                <a:gd name="T26" fmla="*/ 2147483646 w 80"/>
                <a:gd name="T27" fmla="*/ 2147483646 h 90"/>
                <a:gd name="T28" fmla="*/ 2147483646 w 80"/>
                <a:gd name="T29" fmla="*/ 0 h 90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80" h="90">
                  <a:moveTo>
                    <a:pt x="28" y="90"/>
                  </a:moveTo>
                  <a:cubicBezTo>
                    <a:pt x="28" y="90"/>
                    <a:pt x="29" y="90"/>
                    <a:pt x="29" y="90"/>
                  </a:cubicBezTo>
                  <a:cubicBezTo>
                    <a:pt x="29" y="90"/>
                    <a:pt x="28" y="90"/>
                    <a:pt x="28" y="90"/>
                  </a:cubicBezTo>
                  <a:moveTo>
                    <a:pt x="28" y="90"/>
                  </a:moveTo>
                  <a:cubicBezTo>
                    <a:pt x="28" y="90"/>
                    <a:pt x="28" y="90"/>
                    <a:pt x="28" y="90"/>
                  </a:cubicBezTo>
                  <a:cubicBezTo>
                    <a:pt x="28" y="90"/>
                    <a:pt x="28" y="90"/>
                    <a:pt x="28" y="90"/>
                  </a:cubicBezTo>
                  <a:moveTo>
                    <a:pt x="0" y="77"/>
                  </a:moveTo>
                  <a:cubicBezTo>
                    <a:pt x="7" y="84"/>
                    <a:pt x="16" y="89"/>
                    <a:pt x="28" y="90"/>
                  </a:cubicBezTo>
                  <a:cubicBezTo>
                    <a:pt x="16" y="89"/>
                    <a:pt x="7" y="84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moveTo>
                    <a:pt x="76" y="0"/>
                  </a:moveTo>
                  <a:cubicBezTo>
                    <a:pt x="77" y="3"/>
                    <a:pt x="78" y="6"/>
                    <a:pt x="78" y="9"/>
                  </a:cubicBezTo>
                  <a:cubicBezTo>
                    <a:pt x="80" y="15"/>
                    <a:pt x="80" y="21"/>
                    <a:pt x="80" y="28"/>
                  </a:cubicBezTo>
                  <a:cubicBezTo>
                    <a:pt x="80" y="21"/>
                    <a:pt x="80" y="15"/>
                    <a:pt x="78" y="9"/>
                  </a:cubicBezTo>
                  <a:cubicBezTo>
                    <a:pt x="78" y="6"/>
                    <a:pt x="77" y="3"/>
                    <a:pt x="76" y="0"/>
                  </a:cubicBezTo>
                </a:path>
              </a:pathLst>
            </a:custGeom>
            <a:solidFill>
              <a:srgbClr val="F5A3B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384" name="Freeform 333"/>
            <p:cNvSpPr>
              <a:spLocks noEditPoints="1"/>
            </p:cNvSpPr>
            <p:nvPr/>
          </p:nvSpPr>
          <p:spPr bwMode="auto">
            <a:xfrm>
              <a:off x="2265892" y="7099232"/>
              <a:ext cx="385519" cy="389063"/>
            </a:xfrm>
            <a:custGeom>
              <a:avLst/>
              <a:gdLst>
                <a:gd name="T0" fmla="*/ 49 w 103"/>
                <a:gd name="T1" fmla="*/ 39 h 104"/>
                <a:gd name="T2" fmla="*/ 47 w 103"/>
                <a:gd name="T3" fmla="*/ 37 h 104"/>
                <a:gd name="T4" fmla="*/ 46 w 103"/>
                <a:gd name="T5" fmla="*/ 32 h 104"/>
                <a:gd name="T6" fmla="*/ 48 w 103"/>
                <a:gd name="T7" fmla="*/ 30 h 104"/>
                <a:gd name="T8" fmla="*/ 48 w 103"/>
                <a:gd name="T9" fmla="*/ 30 h 104"/>
                <a:gd name="T10" fmla="*/ 50 w 103"/>
                <a:gd name="T11" fmla="*/ 31 h 104"/>
                <a:gd name="T12" fmla="*/ 51 w 103"/>
                <a:gd name="T13" fmla="*/ 36 h 104"/>
                <a:gd name="T14" fmla="*/ 49 w 103"/>
                <a:gd name="T15" fmla="*/ 39 h 104"/>
                <a:gd name="T16" fmla="*/ 49 w 103"/>
                <a:gd name="T17" fmla="*/ 39 h 104"/>
                <a:gd name="T18" fmla="*/ 89 w 103"/>
                <a:gd name="T19" fmla="*/ 4 h 104"/>
                <a:gd name="T20" fmla="*/ 0 w 103"/>
                <a:gd name="T21" fmla="*/ 45 h 104"/>
                <a:gd name="T22" fmla="*/ 16 w 103"/>
                <a:gd name="T23" fmla="*/ 84 h 104"/>
                <a:gd name="T24" fmla="*/ 45 w 103"/>
                <a:gd name="T25" fmla="*/ 94 h 104"/>
                <a:gd name="T26" fmla="*/ 92 w 103"/>
                <a:gd name="T27" fmla="*/ 45 h 104"/>
                <a:gd name="T28" fmla="*/ 89 w 103"/>
                <a:gd name="T29" fmla="*/ 4 h 104"/>
                <a:gd name="T30" fmla="*/ 96 w 103"/>
                <a:gd name="T31" fmla="*/ 0 h 104"/>
                <a:gd name="T32" fmla="*/ 90 w 103"/>
                <a:gd name="T33" fmla="*/ 3 h 104"/>
                <a:gd name="T34" fmla="*/ 88 w 103"/>
                <a:gd name="T35" fmla="*/ 65 h 104"/>
                <a:gd name="T36" fmla="*/ 46 w 103"/>
                <a:gd name="T37" fmla="*/ 97 h 104"/>
                <a:gd name="T38" fmla="*/ 34 w 103"/>
                <a:gd name="T39" fmla="*/ 95 h 104"/>
                <a:gd name="T40" fmla="*/ 23 w 103"/>
                <a:gd name="T41" fmla="*/ 91 h 104"/>
                <a:gd name="T42" fmla="*/ 51 w 103"/>
                <a:gd name="T43" fmla="*/ 104 h 104"/>
                <a:gd name="T44" fmla="*/ 51 w 103"/>
                <a:gd name="T45" fmla="*/ 104 h 104"/>
                <a:gd name="T46" fmla="*/ 51 w 103"/>
                <a:gd name="T47" fmla="*/ 104 h 104"/>
                <a:gd name="T48" fmla="*/ 51 w 103"/>
                <a:gd name="T49" fmla="*/ 104 h 104"/>
                <a:gd name="T50" fmla="*/ 52 w 103"/>
                <a:gd name="T51" fmla="*/ 104 h 104"/>
                <a:gd name="T52" fmla="*/ 52 w 103"/>
                <a:gd name="T53" fmla="*/ 104 h 104"/>
                <a:gd name="T54" fmla="*/ 57 w 103"/>
                <a:gd name="T55" fmla="*/ 104 h 104"/>
                <a:gd name="T56" fmla="*/ 103 w 103"/>
                <a:gd name="T57" fmla="*/ 42 h 104"/>
                <a:gd name="T58" fmla="*/ 101 w 103"/>
                <a:gd name="T59" fmla="*/ 23 h 104"/>
                <a:gd name="T60" fmla="*/ 99 w 103"/>
                <a:gd name="T61" fmla="*/ 14 h 104"/>
                <a:gd name="T62" fmla="*/ 96 w 103"/>
                <a:gd name="T63" fmla="*/ 0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03" h="104">
                  <a:moveTo>
                    <a:pt x="49" y="39"/>
                  </a:moveTo>
                  <a:cubicBezTo>
                    <a:pt x="48" y="39"/>
                    <a:pt x="47" y="38"/>
                    <a:pt x="47" y="37"/>
                  </a:cubicBezTo>
                  <a:cubicBezTo>
                    <a:pt x="47" y="37"/>
                    <a:pt x="47" y="35"/>
                    <a:pt x="46" y="32"/>
                  </a:cubicBezTo>
                  <a:cubicBezTo>
                    <a:pt x="46" y="31"/>
                    <a:pt x="47" y="30"/>
                    <a:pt x="48" y="30"/>
                  </a:cubicBezTo>
                  <a:cubicBezTo>
                    <a:pt x="48" y="30"/>
                    <a:pt x="48" y="30"/>
                    <a:pt x="48" y="30"/>
                  </a:cubicBezTo>
                  <a:cubicBezTo>
                    <a:pt x="49" y="30"/>
                    <a:pt x="50" y="30"/>
                    <a:pt x="50" y="31"/>
                  </a:cubicBezTo>
                  <a:cubicBezTo>
                    <a:pt x="51" y="35"/>
                    <a:pt x="51" y="36"/>
                    <a:pt x="51" y="36"/>
                  </a:cubicBezTo>
                  <a:cubicBezTo>
                    <a:pt x="51" y="37"/>
                    <a:pt x="50" y="38"/>
                    <a:pt x="49" y="39"/>
                  </a:cubicBezTo>
                  <a:cubicBezTo>
                    <a:pt x="49" y="39"/>
                    <a:pt x="49" y="39"/>
                    <a:pt x="49" y="39"/>
                  </a:cubicBezTo>
                  <a:moveTo>
                    <a:pt x="89" y="4"/>
                  </a:moveTo>
                  <a:cubicBezTo>
                    <a:pt x="61" y="20"/>
                    <a:pt x="31" y="34"/>
                    <a:pt x="0" y="45"/>
                  </a:cubicBezTo>
                  <a:cubicBezTo>
                    <a:pt x="4" y="59"/>
                    <a:pt x="9" y="73"/>
                    <a:pt x="16" y="84"/>
                  </a:cubicBezTo>
                  <a:cubicBezTo>
                    <a:pt x="25" y="91"/>
                    <a:pt x="35" y="94"/>
                    <a:pt x="45" y="94"/>
                  </a:cubicBezTo>
                  <a:cubicBezTo>
                    <a:pt x="68" y="94"/>
                    <a:pt x="90" y="76"/>
                    <a:pt x="92" y="45"/>
                  </a:cubicBezTo>
                  <a:cubicBezTo>
                    <a:pt x="94" y="32"/>
                    <a:pt x="92" y="18"/>
                    <a:pt x="89" y="4"/>
                  </a:cubicBezTo>
                  <a:moveTo>
                    <a:pt x="96" y="0"/>
                  </a:moveTo>
                  <a:cubicBezTo>
                    <a:pt x="94" y="1"/>
                    <a:pt x="92" y="2"/>
                    <a:pt x="90" y="3"/>
                  </a:cubicBezTo>
                  <a:cubicBezTo>
                    <a:pt x="95" y="24"/>
                    <a:pt x="97" y="45"/>
                    <a:pt x="88" y="65"/>
                  </a:cubicBezTo>
                  <a:cubicBezTo>
                    <a:pt x="80" y="83"/>
                    <a:pt x="65" y="97"/>
                    <a:pt x="46" y="97"/>
                  </a:cubicBezTo>
                  <a:cubicBezTo>
                    <a:pt x="42" y="97"/>
                    <a:pt x="38" y="96"/>
                    <a:pt x="34" y="95"/>
                  </a:cubicBezTo>
                  <a:cubicBezTo>
                    <a:pt x="30" y="94"/>
                    <a:pt x="26" y="93"/>
                    <a:pt x="23" y="91"/>
                  </a:cubicBezTo>
                  <a:cubicBezTo>
                    <a:pt x="30" y="98"/>
                    <a:pt x="39" y="103"/>
                    <a:pt x="51" y="104"/>
                  </a:cubicBezTo>
                  <a:cubicBezTo>
                    <a:pt x="51" y="104"/>
                    <a:pt x="51" y="104"/>
                    <a:pt x="51" y="104"/>
                  </a:cubicBezTo>
                  <a:cubicBezTo>
                    <a:pt x="51" y="104"/>
                    <a:pt x="51" y="104"/>
                    <a:pt x="51" y="104"/>
                  </a:cubicBezTo>
                  <a:cubicBezTo>
                    <a:pt x="51" y="104"/>
                    <a:pt x="51" y="104"/>
                    <a:pt x="51" y="104"/>
                  </a:cubicBezTo>
                  <a:cubicBezTo>
                    <a:pt x="51" y="104"/>
                    <a:pt x="52" y="104"/>
                    <a:pt x="52" y="104"/>
                  </a:cubicBezTo>
                  <a:cubicBezTo>
                    <a:pt x="52" y="104"/>
                    <a:pt x="52" y="104"/>
                    <a:pt x="52" y="104"/>
                  </a:cubicBezTo>
                  <a:cubicBezTo>
                    <a:pt x="53" y="104"/>
                    <a:pt x="55" y="104"/>
                    <a:pt x="57" y="104"/>
                  </a:cubicBezTo>
                  <a:cubicBezTo>
                    <a:pt x="89" y="104"/>
                    <a:pt x="103" y="72"/>
                    <a:pt x="103" y="42"/>
                  </a:cubicBezTo>
                  <a:cubicBezTo>
                    <a:pt x="103" y="35"/>
                    <a:pt x="103" y="29"/>
                    <a:pt x="101" y="23"/>
                  </a:cubicBezTo>
                  <a:cubicBezTo>
                    <a:pt x="101" y="20"/>
                    <a:pt x="100" y="17"/>
                    <a:pt x="99" y="14"/>
                  </a:cubicBezTo>
                  <a:cubicBezTo>
                    <a:pt x="98" y="10"/>
                    <a:pt x="97" y="5"/>
                    <a:pt x="96" y="0"/>
                  </a:cubicBezTo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385" name="Freeform 334"/>
            <p:cNvSpPr/>
            <p:nvPr/>
          </p:nvSpPr>
          <p:spPr bwMode="auto">
            <a:xfrm>
              <a:off x="1206500" y="6161088"/>
              <a:ext cx="1438642" cy="1418196"/>
            </a:xfrm>
            <a:custGeom>
              <a:avLst/>
              <a:gdLst>
                <a:gd name="T0" fmla="*/ 8 w 383"/>
                <a:gd name="T1" fmla="*/ 278 h 377"/>
                <a:gd name="T2" fmla="*/ 91 w 383"/>
                <a:gd name="T3" fmla="*/ 81 h 377"/>
                <a:gd name="T4" fmla="*/ 224 w 383"/>
                <a:gd name="T5" fmla="*/ 15 h 377"/>
                <a:gd name="T6" fmla="*/ 352 w 383"/>
                <a:gd name="T7" fmla="*/ 189 h 377"/>
                <a:gd name="T8" fmla="*/ 374 w 383"/>
                <a:gd name="T9" fmla="*/ 294 h 377"/>
                <a:gd name="T10" fmla="*/ 289 w 383"/>
                <a:gd name="T11" fmla="*/ 323 h 377"/>
                <a:gd name="T12" fmla="*/ 220 w 383"/>
                <a:gd name="T13" fmla="*/ 190 h 377"/>
                <a:gd name="T14" fmla="*/ 126 w 383"/>
                <a:gd name="T15" fmla="*/ 247 h 377"/>
                <a:gd name="T16" fmla="*/ 111 w 383"/>
                <a:gd name="T17" fmla="*/ 291 h 377"/>
                <a:gd name="T18" fmla="*/ 63 w 383"/>
                <a:gd name="T19" fmla="*/ 369 h 377"/>
                <a:gd name="T20" fmla="*/ 14 w 383"/>
                <a:gd name="T21" fmla="*/ 343 h 377"/>
                <a:gd name="T22" fmla="*/ 8 w 383"/>
                <a:gd name="T23" fmla="*/ 278 h 377"/>
                <a:gd name="T24" fmla="*/ 7 w 383"/>
                <a:gd name="T25" fmla="*/ 280 h 377"/>
                <a:gd name="T26" fmla="*/ 62 w 383"/>
                <a:gd name="T27" fmla="*/ 371 h 377"/>
                <a:gd name="T28" fmla="*/ 106 w 383"/>
                <a:gd name="T29" fmla="*/ 314 h 377"/>
                <a:gd name="T30" fmla="*/ 175 w 383"/>
                <a:gd name="T31" fmla="*/ 197 h 377"/>
                <a:gd name="T32" fmla="*/ 246 w 383"/>
                <a:gd name="T33" fmla="*/ 210 h 377"/>
                <a:gd name="T34" fmla="*/ 316 w 383"/>
                <a:gd name="T35" fmla="*/ 344 h 377"/>
                <a:gd name="T36" fmla="*/ 370 w 383"/>
                <a:gd name="T37" fmla="*/ 314 h 377"/>
                <a:gd name="T38" fmla="*/ 365 w 383"/>
                <a:gd name="T39" fmla="*/ 225 h 377"/>
                <a:gd name="T40" fmla="*/ 200 w 383"/>
                <a:gd name="T41" fmla="*/ 9 h 377"/>
                <a:gd name="T42" fmla="*/ 73 w 383"/>
                <a:gd name="T43" fmla="*/ 108 h 377"/>
                <a:gd name="T44" fmla="*/ 7 w 383"/>
                <a:gd name="T45" fmla="*/ 280 h 377"/>
                <a:gd name="T46" fmla="*/ 8 w 383"/>
                <a:gd name="T47" fmla="*/ 278 h 3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383" h="377">
                  <a:moveTo>
                    <a:pt x="8" y="278"/>
                  </a:moveTo>
                  <a:cubicBezTo>
                    <a:pt x="23" y="210"/>
                    <a:pt x="51" y="137"/>
                    <a:pt x="91" y="81"/>
                  </a:cubicBezTo>
                  <a:cubicBezTo>
                    <a:pt x="122" y="36"/>
                    <a:pt x="167" y="0"/>
                    <a:pt x="224" y="15"/>
                  </a:cubicBezTo>
                  <a:cubicBezTo>
                    <a:pt x="296" y="35"/>
                    <a:pt x="331" y="125"/>
                    <a:pt x="352" y="189"/>
                  </a:cubicBezTo>
                  <a:cubicBezTo>
                    <a:pt x="363" y="221"/>
                    <a:pt x="377" y="260"/>
                    <a:pt x="374" y="294"/>
                  </a:cubicBezTo>
                  <a:cubicBezTo>
                    <a:pt x="370" y="343"/>
                    <a:pt x="317" y="360"/>
                    <a:pt x="289" y="323"/>
                  </a:cubicBezTo>
                  <a:cubicBezTo>
                    <a:pt x="261" y="287"/>
                    <a:pt x="275" y="201"/>
                    <a:pt x="220" y="190"/>
                  </a:cubicBezTo>
                  <a:cubicBezTo>
                    <a:pt x="177" y="181"/>
                    <a:pt x="142" y="212"/>
                    <a:pt x="126" y="247"/>
                  </a:cubicBezTo>
                  <a:cubicBezTo>
                    <a:pt x="120" y="261"/>
                    <a:pt x="116" y="276"/>
                    <a:pt x="111" y="291"/>
                  </a:cubicBezTo>
                  <a:cubicBezTo>
                    <a:pt x="103" y="321"/>
                    <a:pt x="98" y="360"/>
                    <a:pt x="63" y="369"/>
                  </a:cubicBezTo>
                  <a:cubicBezTo>
                    <a:pt x="44" y="374"/>
                    <a:pt x="23" y="358"/>
                    <a:pt x="14" y="343"/>
                  </a:cubicBezTo>
                  <a:cubicBezTo>
                    <a:pt x="1" y="325"/>
                    <a:pt x="4" y="299"/>
                    <a:pt x="8" y="278"/>
                  </a:cubicBezTo>
                  <a:cubicBezTo>
                    <a:pt x="8" y="279"/>
                    <a:pt x="7" y="280"/>
                    <a:pt x="7" y="280"/>
                  </a:cubicBezTo>
                  <a:cubicBezTo>
                    <a:pt x="0" y="319"/>
                    <a:pt x="9" y="377"/>
                    <a:pt x="62" y="371"/>
                  </a:cubicBezTo>
                  <a:cubicBezTo>
                    <a:pt x="88" y="369"/>
                    <a:pt x="100" y="336"/>
                    <a:pt x="106" y="314"/>
                  </a:cubicBezTo>
                  <a:cubicBezTo>
                    <a:pt x="117" y="271"/>
                    <a:pt x="128" y="214"/>
                    <a:pt x="175" y="197"/>
                  </a:cubicBezTo>
                  <a:cubicBezTo>
                    <a:pt x="200" y="189"/>
                    <a:pt x="229" y="187"/>
                    <a:pt x="246" y="210"/>
                  </a:cubicBezTo>
                  <a:cubicBezTo>
                    <a:pt x="275" y="248"/>
                    <a:pt x="259" y="330"/>
                    <a:pt x="316" y="344"/>
                  </a:cubicBezTo>
                  <a:cubicBezTo>
                    <a:pt x="342" y="351"/>
                    <a:pt x="361" y="335"/>
                    <a:pt x="370" y="314"/>
                  </a:cubicBezTo>
                  <a:cubicBezTo>
                    <a:pt x="383" y="285"/>
                    <a:pt x="372" y="253"/>
                    <a:pt x="365" y="225"/>
                  </a:cubicBezTo>
                  <a:cubicBezTo>
                    <a:pt x="343" y="143"/>
                    <a:pt x="301" y="15"/>
                    <a:pt x="200" y="9"/>
                  </a:cubicBezTo>
                  <a:cubicBezTo>
                    <a:pt x="141" y="6"/>
                    <a:pt x="100" y="63"/>
                    <a:pt x="73" y="108"/>
                  </a:cubicBezTo>
                  <a:cubicBezTo>
                    <a:pt x="42" y="159"/>
                    <a:pt x="20" y="221"/>
                    <a:pt x="7" y="280"/>
                  </a:cubicBezTo>
                  <a:cubicBezTo>
                    <a:pt x="7" y="280"/>
                    <a:pt x="8" y="279"/>
                    <a:pt x="8" y="278"/>
                  </a:cubicBezTo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386" name="Freeform 335"/>
            <p:cNvSpPr/>
            <p:nvPr/>
          </p:nvSpPr>
          <p:spPr bwMode="auto">
            <a:xfrm>
              <a:off x="1711122" y="6493674"/>
              <a:ext cx="463876" cy="288659"/>
            </a:xfrm>
            <a:custGeom>
              <a:avLst/>
              <a:gdLst>
                <a:gd name="T0" fmla="*/ 11 w 124"/>
                <a:gd name="T1" fmla="*/ 34 h 77"/>
                <a:gd name="T2" fmla="*/ 80 w 124"/>
                <a:gd name="T3" fmla="*/ 6 h 77"/>
                <a:gd name="T4" fmla="*/ 116 w 124"/>
                <a:gd name="T5" fmla="*/ 41 h 77"/>
                <a:gd name="T6" fmla="*/ 62 w 124"/>
                <a:gd name="T7" fmla="*/ 72 h 77"/>
                <a:gd name="T8" fmla="*/ 11 w 124"/>
                <a:gd name="T9" fmla="*/ 34 h 77"/>
                <a:gd name="T10" fmla="*/ 10 w 124"/>
                <a:gd name="T11" fmla="*/ 36 h 77"/>
                <a:gd name="T12" fmla="*/ 85 w 124"/>
                <a:gd name="T13" fmla="*/ 72 h 77"/>
                <a:gd name="T14" fmla="*/ 118 w 124"/>
                <a:gd name="T15" fmla="*/ 44 h 77"/>
                <a:gd name="T16" fmla="*/ 62 w 124"/>
                <a:gd name="T17" fmla="*/ 3 h 77"/>
                <a:gd name="T18" fmla="*/ 10 w 124"/>
                <a:gd name="T19" fmla="*/ 36 h 77"/>
                <a:gd name="T20" fmla="*/ 11 w 124"/>
                <a:gd name="T21" fmla="*/ 34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4" h="77">
                  <a:moveTo>
                    <a:pt x="11" y="34"/>
                  </a:moveTo>
                  <a:cubicBezTo>
                    <a:pt x="20" y="11"/>
                    <a:pt x="57" y="0"/>
                    <a:pt x="80" y="6"/>
                  </a:cubicBezTo>
                  <a:cubicBezTo>
                    <a:pt x="96" y="10"/>
                    <a:pt x="111" y="25"/>
                    <a:pt x="116" y="41"/>
                  </a:cubicBezTo>
                  <a:cubicBezTo>
                    <a:pt x="124" y="71"/>
                    <a:pt x="80" y="72"/>
                    <a:pt x="62" y="72"/>
                  </a:cubicBezTo>
                  <a:cubicBezTo>
                    <a:pt x="40" y="72"/>
                    <a:pt x="4" y="65"/>
                    <a:pt x="11" y="34"/>
                  </a:cubicBezTo>
                  <a:cubicBezTo>
                    <a:pt x="11" y="35"/>
                    <a:pt x="10" y="36"/>
                    <a:pt x="10" y="36"/>
                  </a:cubicBezTo>
                  <a:cubicBezTo>
                    <a:pt x="0" y="77"/>
                    <a:pt x="61" y="75"/>
                    <a:pt x="85" y="72"/>
                  </a:cubicBezTo>
                  <a:cubicBezTo>
                    <a:pt x="102" y="71"/>
                    <a:pt x="118" y="63"/>
                    <a:pt x="118" y="44"/>
                  </a:cubicBezTo>
                  <a:cubicBezTo>
                    <a:pt x="117" y="18"/>
                    <a:pt x="86" y="0"/>
                    <a:pt x="62" y="3"/>
                  </a:cubicBezTo>
                  <a:cubicBezTo>
                    <a:pt x="42" y="5"/>
                    <a:pt x="18" y="16"/>
                    <a:pt x="10" y="36"/>
                  </a:cubicBezTo>
                  <a:cubicBezTo>
                    <a:pt x="10" y="36"/>
                    <a:pt x="11" y="35"/>
                    <a:pt x="11" y="34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387" name="Freeform 336"/>
            <p:cNvSpPr>
              <a:spLocks noEditPoints="1"/>
            </p:cNvSpPr>
            <p:nvPr/>
          </p:nvSpPr>
          <p:spPr bwMode="auto">
            <a:xfrm>
              <a:off x="1397693" y="6355619"/>
              <a:ext cx="1040586" cy="859703"/>
            </a:xfrm>
            <a:custGeom>
              <a:avLst/>
              <a:gdLst>
                <a:gd name="T0" fmla="*/ 1 w 277"/>
                <a:gd name="T1" fmla="*/ 226 h 228"/>
                <a:gd name="T2" fmla="*/ 4 w 277"/>
                <a:gd name="T3" fmla="*/ 227 h 228"/>
                <a:gd name="T4" fmla="*/ 8 w 277"/>
                <a:gd name="T5" fmla="*/ 205 h 228"/>
                <a:gd name="T6" fmla="*/ 269 w 277"/>
                <a:gd name="T7" fmla="*/ 190 h 228"/>
                <a:gd name="T8" fmla="*/ 275 w 277"/>
                <a:gd name="T9" fmla="*/ 211 h 228"/>
                <a:gd name="T10" fmla="*/ 273 w 277"/>
                <a:gd name="T11" fmla="*/ 189 h 228"/>
                <a:gd name="T12" fmla="*/ 17 w 277"/>
                <a:gd name="T13" fmla="*/ 168 h 228"/>
                <a:gd name="T14" fmla="*/ 13 w 277"/>
                <a:gd name="T15" fmla="*/ 189 h 228"/>
                <a:gd name="T16" fmla="*/ 20 w 277"/>
                <a:gd name="T17" fmla="*/ 166 h 228"/>
                <a:gd name="T18" fmla="*/ 260 w 277"/>
                <a:gd name="T19" fmla="*/ 149 h 228"/>
                <a:gd name="T20" fmla="*/ 266 w 277"/>
                <a:gd name="T21" fmla="*/ 172 h 228"/>
                <a:gd name="T22" fmla="*/ 262 w 277"/>
                <a:gd name="T23" fmla="*/ 150 h 228"/>
                <a:gd name="T24" fmla="*/ 31 w 277"/>
                <a:gd name="T25" fmla="*/ 130 h 228"/>
                <a:gd name="T26" fmla="*/ 26 w 277"/>
                <a:gd name="T27" fmla="*/ 151 h 228"/>
                <a:gd name="T28" fmla="*/ 34 w 277"/>
                <a:gd name="T29" fmla="*/ 129 h 228"/>
                <a:gd name="T30" fmla="*/ 247 w 277"/>
                <a:gd name="T31" fmla="*/ 111 h 228"/>
                <a:gd name="T32" fmla="*/ 254 w 277"/>
                <a:gd name="T33" fmla="*/ 134 h 228"/>
                <a:gd name="T34" fmla="*/ 249 w 277"/>
                <a:gd name="T35" fmla="*/ 112 h 228"/>
                <a:gd name="T36" fmla="*/ 47 w 277"/>
                <a:gd name="T37" fmla="*/ 93 h 228"/>
                <a:gd name="T38" fmla="*/ 40 w 277"/>
                <a:gd name="T39" fmla="*/ 114 h 228"/>
                <a:gd name="T40" fmla="*/ 50 w 277"/>
                <a:gd name="T41" fmla="*/ 92 h 228"/>
                <a:gd name="T42" fmla="*/ 230 w 277"/>
                <a:gd name="T43" fmla="*/ 74 h 228"/>
                <a:gd name="T44" fmla="*/ 238 w 277"/>
                <a:gd name="T45" fmla="*/ 95 h 228"/>
                <a:gd name="T46" fmla="*/ 242 w 277"/>
                <a:gd name="T47" fmla="*/ 94 h 228"/>
                <a:gd name="T48" fmla="*/ 68 w 277"/>
                <a:gd name="T49" fmla="*/ 57 h 228"/>
                <a:gd name="T50" fmla="*/ 57 w 277"/>
                <a:gd name="T51" fmla="*/ 78 h 228"/>
                <a:gd name="T52" fmla="*/ 70 w 277"/>
                <a:gd name="T53" fmla="*/ 60 h 228"/>
                <a:gd name="T54" fmla="*/ 211 w 277"/>
                <a:gd name="T55" fmla="*/ 40 h 228"/>
                <a:gd name="T56" fmla="*/ 220 w 277"/>
                <a:gd name="T57" fmla="*/ 60 h 228"/>
                <a:gd name="T58" fmla="*/ 223 w 277"/>
                <a:gd name="T59" fmla="*/ 58 h 228"/>
                <a:gd name="T60" fmla="*/ 93 w 277"/>
                <a:gd name="T61" fmla="*/ 25 h 228"/>
                <a:gd name="T62" fmla="*/ 78 w 277"/>
                <a:gd name="T63" fmla="*/ 44 h 228"/>
                <a:gd name="T64" fmla="*/ 81 w 277"/>
                <a:gd name="T65" fmla="*/ 44 h 228"/>
                <a:gd name="T66" fmla="*/ 93 w 277"/>
                <a:gd name="T67" fmla="*/ 25 h 228"/>
                <a:gd name="T68" fmla="*/ 181 w 277"/>
                <a:gd name="T69" fmla="*/ 15 h 228"/>
                <a:gd name="T70" fmla="*/ 198 w 277"/>
                <a:gd name="T71" fmla="*/ 29 h 228"/>
                <a:gd name="T72" fmla="*/ 184 w 277"/>
                <a:gd name="T73" fmla="*/ 12 h 228"/>
                <a:gd name="T74" fmla="*/ 125 w 277"/>
                <a:gd name="T75" fmla="*/ 3 h 228"/>
                <a:gd name="T76" fmla="*/ 108 w 277"/>
                <a:gd name="T77" fmla="*/ 16 h 228"/>
                <a:gd name="T78" fmla="*/ 128 w 277"/>
                <a:gd name="T79" fmla="*/ 5 h 228"/>
                <a:gd name="T80" fmla="*/ 145 w 277"/>
                <a:gd name="T81" fmla="*/ 0 h 228"/>
                <a:gd name="T82" fmla="*/ 145 w 277"/>
                <a:gd name="T83" fmla="*/ 4 h 228"/>
                <a:gd name="T84" fmla="*/ 164 w 277"/>
                <a:gd name="T85" fmla="*/ 7 h 228"/>
                <a:gd name="T86" fmla="*/ 165 w 277"/>
                <a:gd name="T87" fmla="*/ 3 h 2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277" h="228">
                  <a:moveTo>
                    <a:pt x="8" y="205"/>
                  </a:moveTo>
                  <a:cubicBezTo>
                    <a:pt x="7" y="205"/>
                    <a:pt x="6" y="205"/>
                    <a:pt x="6" y="206"/>
                  </a:cubicBezTo>
                  <a:cubicBezTo>
                    <a:pt x="4" y="213"/>
                    <a:pt x="2" y="220"/>
                    <a:pt x="1" y="226"/>
                  </a:cubicBezTo>
                  <a:cubicBezTo>
                    <a:pt x="0" y="227"/>
                    <a:pt x="1" y="228"/>
                    <a:pt x="2" y="228"/>
                  </a:cubicBezTo>
                  <a:cubicBezTo>
                    <a:pt x="3" y="228"/>
                    <a:pt x="3" y="228"/>
                    <a:pt x="3" y="228"/>
                  </a:cubicBezTo>
                  <a:cubicBezTo>
                    <a:pt x="3" y="228"/>
                    <a:pt x="4" y="227"/>
                    <a:pt x="4" y="227"/>
                  </a:cubicBezTo>
                  <a:cubicBezTo>
                    <a:pt x="6" y="221"/>
                    <a:pt x="8" y="214"/>
                    <a:pt x="10" y="207"/>
                  </a:cubicBezTo>
                  <a:cubicBezTo>
                    <a:pt x="10" y="206"/>
                    <a:pt x="9" y="205"/>
                    <a:pt x="8" y="205"/>
                  </a:cubicBezTo>
                  <a:cubicBezTo>
                    <a:pt x="8" y="205"/>
                    <a:pt x="8" y="205"/>
                    <a:pt x="8" y="205"/>
                  </a:cubicBezTo>
                  <a:moveTo>
                    <a:pt x="271" y="188"/>
                  </a:moveTo>
                  <a:cubicBezTo>
                    <a:pt x="271" y="188"/>
                    <a:pt x="270" y="188"/>
                    <a:pt x="270" y="188"/>
                  </a:cubicBezTo>
                  <a:cubicBezTo>
                    <a:pt x="269" y="188"/>
                    <a:pt x="269" y="189"/>
                    <a:pt x="269" y="190"/>
                  </a:cubicBezTo>
                  <a:cubicBezTo>
                    <a:pt x="269" y="190"/>
                    <a:pt x="269" y="190"/>
                    <a:pt x="269" y="190"/>
                  </a:cubicBezTo>
                  <a:cubicBezTo>
                    <a:pt x="271" y="197"/>
                    <a:pt x="272" y="204"/>
                    <a:pt x="273" y="210"/>
                  </a:cubicBezTo>
                  <a:cubicBezTo>
                    <a:pt x="274" y="210"/>
                    <a:pt x="274" y="211"/>
                    <a:pt x="275" y="211"/>
                  </a:cubicBezTo>
                  <a:cubicBezTo>
                    <a:pt x="276" y="211"/>
                    <a:pt x="276" y="211"/>
                    <a:pt x="276" y="211"/>
                  </a:cubicBezTo>
                  <a:cubicBezTo>
                    <a:pt x="277" y="211"/>
                    <a:pt x="277" y="210"/>
                    <a:pt x="277" y="209"/>
                  </a:cubicBezTo>
                  <a:cubicBezTo>
                    <a:pt x="276" y="203"/>
                    <a:pt x="275" y="196"/>
                    <a:pt x="273" y="189"/>
                  </a:cubicBezTo>
                  <a:cubicBezTo>
                    <a:pt x="273" y="188"/>
                    <a:pt x="272" y="188"/>
                    <a:pt x="271" y="188"/>
                  </a:cubicBezTo>
                  <a:moveTo>
                    <a:pt x="19" y="166"/>
                  </a:moveTo>
                  <a:cubicBezTo>
                    <a:pt x="18" y="166"/>
                    <a:pt x="18" y="167"/>
                    <a:pt x="17" y="168"/>
                  </a:cubicBezTo>
                  <a:cubicBezTo>
                    <a:pt x="15" y="174"/>
                    <a:pt x="13" y="181"/>
                    <a:pt x="11" y="187"/>
                  </a:cubicBezTo>
                  <a:cubicBezTo>
                    <a:pt x="11" y="188"/>
                    <a:pt x="12" y="189"/>
                    <a:pt x="13" y="189"/>
                  </a:cubicBezTo>
                  <a:cubicBezTo>
                    <a:pt x="13" y="189"/>
                    <a:pt x="13" y="189"/>
                    <a:pt x="13" y="189"/>
                  </a:cubicBezTo>
                  <a:cubicBezTo>
                    <a:pt x="14" y="189"/>
                    <a:pt x="15" y="189"/>
                    <a:pt x="15" y="188"/>
                  </a:cubicBezTo>
                  <a:cubicBezTo>
                    <a:pt x="17" y="182"/>
                    <a:pt x="19" y="175"/>
                    <a:pt x="21" y="169"/>
                  </a:cubicBezTo>
                  <a:cubicBezTo>
                    <a:pt x="22" y="168"/>
                    <a:pt x="21" y="167"/>
                    <a:pt x="20" y="166"/>
                  </a:cubicBezTo>
                  <a:cubicBezTo>
                    <a:pt x="20" y="166"/>
                    <a:pt x="20" y="166"/>
                    <a:pt x="19" y="166"/>
                  </a:cubicBezTo>
                  <a:moveTo>
                    <a:pt x="260" y="149"/>
                  </a:moveTo>
                  <a:cubicBezTo>
                    <a:pt x="260" y="149"/>
                    <a:pt x="260" y="149"/>
                    <a:pt x="260" y="149"/>
                  </a:cubicBezTo>
                  <a:cubicBezTo>
                    <a:pt x="259" y="149"/>
                    <a:pt x="258" y="150"/>
                    <a:pt x="258" y="151"/>
                  </a:cubicBezTo>
                  <a:cubicBezTo>
                    <a:pt x="260" y="158"/>
                    <a:pt x="262" y="164"/>
                    <a:pt x="264" y="171"/>
                  </a:cubicBezTo>
                  <a:cubicBezTo>
                    <a:pt x="264" y="172"/>
                    <a:pt x="265" y="172"/>
                    <a:pt x="266" y="172"/>
                  </a:cubicBezTo>
                  <a:cubicBezTo>
                    <a:pt x="266" y="172"/>
                    <a:pt x="266" y="172"/>
                    <a:pt x="266" y="172"/>
                  </a:cubicBezTo>
                  <a:cubicBezTo>
                    <a:pt x="267" y="172"/>
                    <a:pt x="268" y="171"/>
                    <a:pt x="268" y="170"/>
                  </a:cubicBezTo>
                  <a:cubicBezTo>
                    <a:pt x="266" y="163"/>
                    <a:pt x="264" y="157"/>
                    <a:pt x="262" y="150"/>
                  </a:cubicBezTo>
                  <a:cubicBezTo>
                    <a:pt x="262" y="149"/>
                    <a:pt x="261" y="149"/>
                    <a:pt x="260" y="149"/>
                  </a:cubicBezTo>
                  <a:moveTo>
                    <a:pt x="33" y="129"/>
                  </a:moveTo>
                  <a:cubicBezTo>
                    <a:pt x="32" y="129"/>
                    <a:pt x="31" y="129"/>
                    <a:pt x="31" y="130"/>
                  </a:cubicBezTo>
                  <a:cubicBezTo>
                    <a:pt x="29" y="136"/>
                    <a:pt x="26" y="142"/>
                    <a:pt x="24" y="149"/>
                  </a:cubicBezTo>
                  <a:cubicBezTo>
                    <a:pt x="24" y="150"/>
                    <a:pt x="24" y="151"/>
                    <a:pt x="25" y="151"/>
                  </a:cubicBezTo>
                  <a:cubicBezTo>
                    <a:pt x="26" y="151"/>
                    <a:pt x="26" y="151"/>
                    <a:pt x="26" y="151"/>
                  </a:cubicBezTo>
                  <a:cubicBezTo>
                    <a:pt x="27" y="151"/>
                    <a:pt x="27" y="151"/>
                    <a:pt x="28" y="150"/>
                  </a:cubicBezTo>
                  <a:cubicBezTo>
                    <a:pt x="30" y="144"/>
                    <a:pt x="32" y="138"/>
                    <a:pt x="35" y="131"/>
                  </a:cubicBezTo>
                  <a:cubicBezTo>
                    <a:pt x="35" y="130"/>
                    <a:pt x="35" y="129"/>
                    <a:pt x="34" y="129"/>
                  </a:cubicBezTo>
                  <a:cubicBezTo>
                    <a:pt x="33" y="129"/>
                    <a:pt x="33" y="129"/>
                    <a:pt x="33" y="129"/>
                  </a:cubicBezTo>
                  <a:moveTo>
                    <a:pt x="247" y="111"/>
                  </a:moveTo>
                  <a:cubicBezTo>
                    <a:pt x="247" y="111"/>
                    <a:pt x="247" y="111"/>
                    <a:pt x="247" y="111"/>
                  </a:cubicBezTo>
                  <a:cubicBezTo>
                    <a:pt x="246" y="111"/>
                    <a:pt x="245" y="113"/>
                    <a:pt x="246" y="114"/>
                  </a:cubicBezTo>
                  <a:cubicBezTo>
                    <a:pt x="248" y="120"/>
                    <a:pt x="250" y="126"/>
                    <a:pt x="252" y="132"/>
                  </a:cubicBezTo>
                  <a:cubicBezTo>
                    <a:pt x="253" y="133"/>
                    <a:pt x="253" y="134"/>
                    <a:pt x="254" y="134"/>
                  </a:cubicBezTo>
                  <a:cubicBezTo>
                    <a:pt x="255" y="134"/>
                    <a:pt x="255" y="134"/>
                    <a:pt x="255" y="134"/>
                  </a:cubicBezTo>
                  <a:cubicBezTo>
                    <a:pt x="256" y="133"/>
                    <a:pt x="256" y="132"/>
                    <a:pt x="256" y="131"/>
                  </a:cubicBezTo>
                  <a:cubicBezTo>
                    <a:pt x="254" y="125"/>
                    <a:pt x="252" y="118"/>
                    <a:pt x="249" y="112"/>
                  </a:cubicBezTo>
                  <a:cubicBezTo>
                    <a:pt x="249" y="111"/>
                    <a:pt x="248" y="111"/>
                    <a:pt x="247" y="111"/>
                  </a:cubicBezTo>
                  <a:moveTo>
                    <a:pt x="49" y="92"/>
                  </a:moveTo>
                  <a:cubicBezTo>
                    <a:pt x="48" y="92"/>
                    <a:pt x="47" y="92"/>
                    <a:pt x="47" y="93"/>
                  </a:cubicBezTo>
                  <a:cubicBezTo>
                    <a:pt x="44" y="99"/>
                    <a:pt x="41" y="105"/>
                    <a:pt x="39" y="111"/>
                  </a:cubicBezTo>
                  <a:cubicBezTo>
                    <a:pt x="38" y="112"/>
                    <a:pt x="39" y="113"/>
                    <a:pt x="40" y="114"/>
                  </a:cubicBezTo>
                  <a:cubicBezTo>
                    <a:pt x="40" y="114"/>
                    <a:pt x="40" y="114"/>
                    <a:pt x="40" y="114"/>
                  </a:cubicBezTo>
                  <a:cubicBezTo>
                    <a:pt x="41" y="114"/>
                    <a:pt x="42" y="114"/>
                    <a:pt x="42" y="113"/>
                  </a:cubicBezTo>
                  <a:cubicBezTo>
                    <a:pt x="45" y="107"/>
                    <a:pt x="48" y="101"/>
                    <a:pt x="51" y="95"/>
                  </a:cubicBezTo>
                  <a:cubicBezTo>
                    <a:pt x="51" y="94"/>
                    <a:pt x="51" y="93"/>
                    <a:pt x="50" y="92"/>
                  </a:cubicBezTo>
                  <a:cubicBezTo>
                    <a:pt x="49" y="92"/>
                    <a:pt x="49" y="92"/>
                    <a:pt x="49" y="92"/>
                  </a:cubicBezTo>
                  <a:moveTo>
                    <a:pt x="231" y="74"/>
                  </a:moveTo>
                  <a:cubicBezTo>
                    <a:pt x="231" y="74"/>
                    <a:pt x="231" y="74"/>
                    <a:pt x="230" y="74"/>
                  </a:cubicBezTo>
                  <a:cubicBezTo>
                    <a:pt x="229" y="75"/>
                    <a:pt x="229" y="76"/>
                    <a:pt x="230" y="77"/>
                  </a:cubicBezTo>
                  <a:cubicBezTo>
                    <a:pt x="230" y="77"/>
                    <a:pt x="230" y="77"/>
                    <a:pt x="230" y="77"/>
                  </a:cubicBezTo>
                  <a:cubicBezTo>
                    <a:pt x="233" y="83"/>
                    <a:pt x="235" y="89"/>
                    <a:pt x="238" y="95"/>
                  </a:cubicBezTo>
                  <a:cubicBezTo>
                    <a:pt x="238" y="96"/>
                    <a:pt x="239" y="96"/>
                    <a:pt x="240" y="96"/>
                  </a:cubicBezTo>
                  <a:cubicBezTo>
                    <a:pt x="241" y="96"/>
                    <a:pt x="241" y="96"/>
                    <a:pt x="241" y="96"/>
                  </a:cubicBezTo>
                  <a:cubicBezTo>
                    <a:pt x="242" y="96"/>
                    <a:pt x="242" y="95"/>
                    <a:pt x="242" y="94"/>
                  </a:cubicBezTo>
                  <a:cubicBezTo>
                    <a:pt x="239" y="87"/>
                    <a:pt x="236" y="81"/>
                    <a:pt x="233" y="75"/>
                  </a:cubicBezTo>
                  <a:cubicBezTo>
                    <a:pt x="233" y="75"/>
                    <a:pt x="232" y="74"/>
                    <a:pt x="231" y="74"/>
                  </a:cubicBezTo>
                  <a:moveTo>
                    <a:pt x="68" y="57"/>
                  </a:moveTo>
                  <a:cubicBezTo>
                    <a:pt x="68" y="57"/>
                    <a:pt x="67" y="57"/>
                    <a:pt x="67" y="58"/>
                  </a:cubicBezTo>
                  <a:cubicBezTo>
                    <a:pt x="63" y="63"/>
                    <a:pt x="60" y="69"/>
                    <a:pt x="56" y="75"/>
                  </a:cubicBezTo>
                  <a:cubicBezTo>
                    <a:pt x="56" y="76"/>
                    <a:pt x="56" y="77"/>
                    <a:pt x="57" y="78"/>
                  </a:cubicBezTo>
                  <a:cubicBezTo>
                    <a:pt x="58" y="78"/>
                    <a:pt x="58" y="78"/>
                    <a:pt x="58" y="78"/>
                  </a:cubicBezTo>
                  <a:cubicBezTo>
                    <a:pt x="59" y="78"/>
                    <a:pt x="59" y="78"/>
                    <a:pt x="60" y="77"/>
                  </a:cubicBezTo>
                  <a:cubicBezTo>
                    <a:pt x="63" y="71"/>
                    <a:pt x="66" y="65"/>
                    <a:pt x="70" y="60"/>
                  </a:cubicBezTo>
                  <a:cubicBezTo>
                    <a:pt x="70" y="59"/>
                    <a:pt x="70" y="58"/>
                    <a:pt x="69" y="57"/>
                  </a:cubicBezTo>
                  <a:cubicBezTo>
                    <a:pt x="69" y="57"/>
                    <a:pt x="69" y="57"/>
                    <a:pt x="68" y="57"/>
                  </a:cubicBezTo>
                  <a:moveTo>
                    <a:pt x="211" y="40"/>
                  </a:moveTo>
                  <a:cubicBezTo>
                    <a:pt x="210" y="40"/>
                    <a:pt x="210" y="40"/>
                    <a:pt x="209" y="40"/>
                  </a:cubicBezTo>
                  <a:cubicBezTo>
                    <a:pt x="209" y="41"/>
                    <a:pt x="208" y="42"/>
                    <a:pt x="209" y="43"/>
                  </a:cubicBezTo>
                  <a:cubicBezTo>
                    <a:pt x="213" y="48"/>
                    <a:pt x="217" y="54"/>
                    <a:pt x="220" y="60"/>
                  </a:cubicBezTo>
                  <a:cubicBezTo>
                    <a:pt x="220" y="60"/>
                    <a:pt x="221" y="61"/>
                    <a:pt x="222" y="61"/>
                  </a:cubicBezTo>
                  <a:cubicBezTo>
                    <a:pt x="223" y="60"/>
                    <a:pt x="223" y="60"/>
                    <a:pt x="223" y="60"/>
                  </a:cubicBezTo>
                  <a:cubicBezTo>
                    <a:pt x="224" y="60"/>
                    <a:pt x="224" y="59"/>
                    <a:pt x="223" y="58"/>
                  </a:cubicBezTo>
                  <a:cubicBezTo>
                    <a:pt x="220" y="52"/>
                    <a:pt x="216" y="46"/>
                    <a:pt x="212" y="41"/>
                  </a:cubicBezTo>
                  <a:cubicBezTo>
                    <a:pt x="212" y="40"/>
                    <a:pt x="211" y="40"/>
                    <a:pt x="211" y="40"/>
                  </a:cubicBezTo>
                  <a:moveTo>
                    <a:pt x="93" y="25"/>
                  </a:moveTo>
                  <a:cubicBezTo>
                    <a:pt x="92" y="25"/>
                    <a:pt x="92" y="26"/>
                    <a:pt x="91" y="26"/>
                  </a:cubicBezTo>
                  <a:cubicBezTo>
                    <a:pt x="87" y="31"/>
                    <a:pt x="82" y="36"/>
                    <a:pt x="78" y="41"/>
                  </a:cubicBezTo>
                  <a:cubicBezTo>
                    <a:pt x="77" y="42"/>
                    <a:pt x="78" y="43"/>
                    <a:pt x="78" y="44"/>
                  </a:cubicBezTo>
                  <a:cubicBezTo>
                    <a:pt x="79" y="44"/>
                    <a:pt x="79" y="44"/>
                    <a:pt x="80" y="44"/>
                  </a:cubicBezTo>
                  <a:cubicBezTo>
                    <a:pt x="80" y="44"/>
                    <a:pt x="81" y="44"/>
                    <a:pt x="81" y="44"/>
                  </a:cubicBezTo>
                  <a:cubicBezTo>
                    <a:pt x="81" y="44"/>
                    <a:pt x="81" y="44"/>
                    <a:pt x="81" y="44"/>
                  </a:cubicBezTo>
                  <a:cubicBezTo>
                    <a:pt x="85" y="38"/>
                    <a:pt x="90" y="33"/>
                    <a:pt x="94" y="29"/>
                  </a:cubicBezTo>
                  <a:cubicBezTo>
                    <a:pt x="95" y="28"/>
                    <a:pt x="95" y="27"/>
                    <a:pt x="94" y="26"/>
                  </a:cubicBezTo>
                  <a:cubicBezTo>
                    <a:pt x="94" y="26"/>
                    <a:pt x="93" y="25"/>
                    <a:pt x="93" y="25"/>
                  </a:cubicBezTo>
                  <a:moveTo>
                    <a:pt x="182" y="12"/>
                  </a:moveTo>
                  <a:cubicBezTo>
                    <a:pt x="182" y="12"/>
                    <a:pt x="181" y="12"/>
                    <a:pt x="181" y="13"/>
                  </a:cubicBezTo>
                  <a:cubicBezTo>
                    <a:pt x="180" y="14"/>
                    <a:pt x="180" y="15"/>
                    <a:pt x="181" y="15"/>
                  </a:cubicBezTo>
                  <a:cubicBezTo>
                    <a:pt x="187" y="19"/>
                    <a:pt x="192" y="23"/>
                    <a:pt x="196" y="28"/>
                  </a:cubicBezTo>
                  <a:cubicBezTo>
                    <a:pt x="197" y="29"/>
                    <a:pt x="197" y="29"/>
                    <a:pt x="198" y="29"/>
                  </a:cubicBezTo>
                  <a:cubicBezTo>
                    <a:pt x="198" y="29"/>
                    <a:pt x="198" y="29"/>
                    <a:pt x="198" y="29"/>
                  </a:cubicBezTo>
                  <a:cubicBezTo>
                    <a:pt x="198" y="29"/>
                    <a:pt x="199" y="29"/>
                    <a:pt x="199" y="28"/>
                  </a:cubicBezTo>
                  <a:cubicBezTo>
                    <a:pt x="200" y="27"/>
                    <a:pt x="200" y="26"/>
                    <a:pt x="199" y="25"/>
                  </a:cubicBezTo>
                  <a:cubicBezTo>
                    <a:pt x="194" y="20"/>
                    <a:pt x="189" y="16"/>
                    <a:pt x="184" y="12"/>
                  </a:cubicBezTo>
                  <a:cubicBezTo>
                    <a:pt x="183" y="12"/>
                    <a:pt x="183" y="12"/>
                    <a:pt x="182" y="12"/>
                  </a:cubicBezTo>
                  <a:moveTo>
                    <a:pt x="126" y="3"/>
                  </a:moveTo>
                  <a:cubicBezTo>
                    <a:pt x="125" y="3"/>
                    <a:pt x="125" y="3"/>
                    <a:pt x="125" y="3"/>
                  </a:cubicBezTo>
                  <a:cubicBezTo>
                    <a:pt x="119" y="6"/>
                    <a:pt x="113" y="9"/>
                    <a:pt x="107" y="13"/>
                  </a:cubicBezTo>
                  <a:cubicBezTo>
                    <a:pt x="106" y="13"/>
                    <a:pt x="106" y="15"/>
                    <a:pt x="106" y="16"/>
                  </a:cubicBezTo>
                  <a:cubicBezTo>
                    <a:pt x="107" y="16"/>
                    <a:pt x="107" y="16"/>
                    <a:pt x="108" y="16"/>
                  </a:cubicBezTo>
                  <a:cubicBezTo>
                    <a:pt x="108" y="16"/>
                    <a:pt x="109" y="16"/>
                    <a:pt x="109" y="16"/>
                  </a:cubicBezTo>
                  <a:cubicBezTo>
                    <a:pt x="115" y="12"/>
                    <a:pt x="120" y="9"/>
                    <a:pt x="126" y="7"/>
                  </a:cubicBezTo>
                  <a:cubicBezTo>
                    <a:pt x="127" y="7"/>
                    <a:pt x="128" y="6"/>
                    <a:pt x="128" y="5"/>
                  </a:cubicBezTo>
                  <a:cubicBezTo>
                    <a:pt x="127" y="4"/>
                    <a:pt x="127" y="3"/>
                    <a:pt x="126" y="3"/>
                  </a:cubicBezTo>
                  <a:moveTo>
                    <a:pt x="146" y="0"/>
                  </a:moveTo>
                  <a:cubicBezTo>
                    <a:pt x="145" y="0"/>
                    <a:pt x="145" y="0"/>
                    <a:pt x="145" y="0"/>
                  </a:cubicBezTo>
                  <a:cubicBezTo>
                    <a:pt x="144" y="0"/>
                    <a:pt x="143" y="1"/>
                    <a:pt x="143" y="2"/>
                  </a:cubicBezTo>
                  <a:cubicBezTo>
                    <a:pt x="143" y="3"/>
                    <a:pt x="144" y="4"/>
                    <a:pt x="145" y="4"/>
                  </a:cubicBezTo>
                  <a:cubicBezTo>
                    <a:pt x="145" y="4"/>
                    <a:pt x="145" y="4"/>
                    <a:pt x="145" y="4"/>
                  </a:cubicBezTo>
                  <a:cubicBezTo>
                    <a:pt x="145" y="4"/>
                    <a:pt x="145" y="4"/>
                    <a:pt x="145" y="4"/>
                  </a:cubicBezTo>
                  <a:cubicBezTo>
                    <a:pt x="146" y="4"/>
                    <a:pt x="146" y="4"/>
                    <a:pt x="146" y="4"/>
                  </a:cubicBezTo>
                  <a:cubicBezTo>
                    <a:pt x="152" y="4"/>
                    <a:pt x="158" y="5"/>
                    <a:pt x="164" y="7"/>
                  </a:cubicBezTo>
                  <a:cubicBezTo>
                    <a:pt x="165" y="7"/>
                    <a:pt x="165" y="7"/>
                    <a:pt x="165" y="7"/>
                  </a:cubicBezTo>
                  <a:cubicBezTo>
                    <a:pt x="166" y="7"/>
                    <a:pt x="166" y="6"/>
                    <a:pt x="167" y="6"/>
                  </a:cubicBezTo>
                  <a:cubicBezTo>
                    <a:pt x="167" y="4"/>
                    <a:pt x="166" y="3"/>
                    <a:pt x="165" y="3"/>
                  </a:cubicBezTo>
                  <a:cubicBezTo>
                    <a:pt x="159" y="1"/>
                    <a:pt x="153" y="0"/>
                    <a:pt x="146" y="0"/>
                  </a:cubicBezTo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4" name="Text Box 4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474980" y="412750"/>
            <a:ext cx="6295390" cy="6242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8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Luyện</a:t>
            </a:r>
            <a:r>
              <a:rPr kumimoji="0" lang="en-US" altLang="zh-CN" sz="4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zh-CN" sz="48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đọc</a:t>
            </a:r>
            <a:r>
              <a:rPr kumimoji="0" lang="en-US" altLang="zh-CN" sz="4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zh-CN" sz="48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từ</a:t>
            </a:r>
            <a:r>
              <a:rPr kumimoji="0" lang="en-US" altLang="zh-CN" sz="4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zh-CN" sz="48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khó</a:t>
            </a:r>
            <a:endParaRPr kumimoji="0" lang="zh-CN" altLang="en-US" sz="48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2053" name="Line 13"/>
          <p:cNvSpPr>
            <a:spLocks noChangeShapeType="1"/>
          </p:cNvSpPr>
          <p:nvPr>
            <p:custDataLst>
              <p:tags r:id="rId2"/>
            </p:custDataLst>
          </p:nvPr>
        </p:nvSpPr>
        <p:spPr bwMode="auto">
          <a:xfrm>
            <a:off x="4834221" y="1875367"/>
            <a:ext cx="709084" cy="0"/>
          </a:xfrm>
          <a:prstGeom prst="line">
            <a:avLst/>
          </a:prstGeom>
          <a:noFill/>
          <a:ln w="9525" cap="rnd">
            <a:solidFill>
              <a:srgbClr val="808080"/>
            </a:solidFill>
            <a:prstDash val="sysDot"/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36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7173" name="AutoShape 14"/>
          <p:cNvSpPr/>
          <p:nvPr>
            <p:custDataLst>
              <p:tags r:id="rId3"/>
            </p:custDataLst>
          </p:nvPr>
        </p:nvSpPr>
        <p:spPr>
          <a:xfrm>
            <a:off x="5543304" y="1657350"/>
            <a:ext cx="3467100" cy="448733"/>
          </a:xfrm>
          <a:prstGeom prst="homePlate">
            <a:avLst>
              <a:gd name="adj" fmla="val 137465"/>
            </a:avLst>
          </a:prstGeom>
          <a:noFill/>
          <a:ln w="9525" cap="rnd" cmpd="sng">
            <a:solidFill>
              <a:srgbClr val="808080"/>
            </a:solidFill>
            <a:prstDash val="sysDot"/>
            <a:miter/>
            <a:headEnd type="none" w="med" len="med"/>
            <a:tailEnd type="none" w="med" len="med"/>
          </a:ln>
        </p:spPr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r</a:t>
            </a:r>
            <a:r>
              <a:rPr kumimoji="0" lang="en-US" altLang="zh-CN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eo</a:t>
            </a:r>
            <a:r>
              <a:rPr kumimoji="0" lang="en-US" altLang="zh-CN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zh-CN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mừng</a:t>
            </a:r>
            <a:endParaRPr kumimoji="0" lang="zh-CN" altLang="en-US" sz="3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35" name="Line 13"/>
          <p:cNvSpPr>
            <a:spLocks noChangeShapeType="1"/>
          </p:cNvSpPr>
          <p:nvPr>
            <p:custDataLst>
              <p:tags r:id="rId4"/>
            </p:custDataLst>
          </p:nvPr>
        </p:nvSpPr>
        <p:spPr bwMode="auto">
          <a:xfrm>
            <a:off x="5168654" y="2925234"/>
            <a:ext cx="709084" cy="0"/>
          </a:xfrm>
          <a:prstGeom prst="line">
            <a:avLst/>
          </a:prstGeom>
          <a:noFill/>
          <a:ln w="9525" cap="rnd">
            <a:solidFill>
              <a:srgbClr val="808080"/>
            </a:solidFill>
            <a:prstDash val="sysDot"/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36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36" name="AutoShape 14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5877737" y="2709334"/>
            <a:ext cx="3467100" cy="446617"/>
          </a:xfrm>
          <a:prstGeom prst="homePlate">
            <a:avLst>
              <a:gd name="adj" fmla="val 137778"/>
            </a:avLst>
          </a:prstGeom>
          <a:noFill/>
          <a:ln w="9525" cap="rnd">
            <a:solidFill>
              <a:srgbClr val="808080"/>
            </a:solidFill>
            <a:prstDash val="sysDot"/>
            <a:miter lim="800000"/>
          </a:ln>
          <a:effectLst/>
        </p:spPr>
        <p:txBody>
          <a:bodyPr anchor="ctr">
            <a:no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</a:t>
            </a:r>
            <a:r>
              <a:rPr kumimoji="0" lang="en-US" altLang="zh-CN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ênh</a:t>
            </a:r>
            <a:r>
              <a:rPr kumimoji="0" lang="en-US" altLang="zh-CN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zh-CN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mông</a:t>
            </a:r>
            <a:endParaRPr kumimoji="0" lang="zh-CN" altLang="en-US" sz="3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39" name="Line 13"/>
          <p:cNvSpPr>
            <a:spLocks noChangeShapeType="1"/>
          </p:cNvSpPr>
          <p:nvPr>
            <p:custDataLst>
              <p:tags r:id="rId6"/>
            </p:custDataLst>
          </p:nvPr>
        </p:nvSpPr>
        <p:spPr bwMode="auto">
          <a:xfrm>
            <a:off x="5503088" y="3977217"/>
            <a:ext cx="709084" cy="0"/>
          </a:xfrm>
          <a:prstGeom prst="line">
            <a:avLst/>
          </a:prstGeom>
          <a:noFill/>
          <a:ln w="9525" cap="rnd">
            <a:solidFill>
              <a:srgbClr val="808080"/>
            </a:solidFill>
            <a:prstDash val="sysDot"/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36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40" name="AutoShape 14"/>
          <p:cNvSpPr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6212170" y="3759201"/>
            <a:ext cx="3467100" cy="448733"/>
          </a:xfrm>
          <a:prstGeom prst="homePlate">
            <a:avLst>
              <a:gd name="adj" fmla="val 137778"/>
            </a:avLst>
          </a:prstGeom>
          <a:noFill/>
          <a:ln w="9525" cap="rnd">
            <a:solidFill>
              <a:srgbClr val="808080"/>
            </a:solidFill>
            <a:prstDash val="sysDot"/>
            <a:miter lim="800000"/>
          </a:ln>
          <a:effectLst/>
        </p:spPr>
        <p:txBody>
          <a:bodyPr anchor="ctr">
            <a:no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</a:t>
            </a:r>
            <a:r>
              <a:rPr kumimoji="0" lang="en-US" altLang="zh-CN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ật</a:t>
            </a:r>
            <a:r>
              <a:rPr kumimoji="0" lang="en-US" altLang="zh-CN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zh-CN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gù</a:t>
            </a:r>
            <a:endParaRPr kumimoji="0" lang="zh-CN" altLang="en-US" sz="3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43" name="Line 13"/>
          <p:cNvSpPr>
            <a:spLocks noChangeShapeType="1"/>
          </p:cNvSpPr>
          <p:nvPr>
            <p:custDataLst>
              <p:tags r:id="rId8"/>
            </p:custDataLst>
          </p:nvPr>
        </p:nvSpPr>
        <p:spPr bwMode="auto">
          <a:xfrm>
            <a:off x="5835404" y="5027083"/>
            <a:ext cx="709084" cy="0"/>
          </a:xfrm>
          <a:prstGeom prst="line">
            <a:avLst/>
          </a:prstGeom>
          <a:noFill/>
          <a:ln w="9525" cap="rnd">
            <a:solidFill>
              <a:srgbClr val="808080"/>
            </a:solidFill>
            <a:prstDash val="sysDot"/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36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44" name="AutoShape 14"/>
          <p:cNvSpPr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6544488" y="4811183"/>
            <a:ext cx="3467100" cy="446617"/>
          </a:xfrm>
          <a:prstGeom prst="homePlate">
            <a:avLst>
              <a:gd name="adj" fmla="val 137778"/>
            </a:avLst>
          </a:prstGeom>
          <a:noFill/>
          <a:ln w="9525" cap="rnd">
            <a:solidFill>
              <a:srgbClr val="808080"/>
            </a:solidFill>
            <a:prstDash val="sysDot"/>
            <a:miter lim="800000"/>
          </a:ln>
          <a:effectLst/>
        </p:spPr>
        <p:txBody>
          <a:bodyPr anchor="ctr">
            <a:no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ì</a:t>
            </a:r>
            <a:r>
              <a:rPr kumimoji="0" lang="en-US" altLang="zh-CN" sz="36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zh-CN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ộp</a:t>
            </a:r>
            <a:endParaRPr kumimoji="0" lang="zh-CN" altLang="en-US" sz="3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grpSp>
        <p:nvGrpSpPr>
          <p:cNvPr id="7180" name="组合 2"/>
          <p:cNvGrpSpPr/>
          <p:nvPr/>
        </p:nvGrpSpPr>
        <p:grpSpPr>
          <a:xfrm>
            <a:off x="4487088" y="2556934"/>
            <a:ext cx="556683" cy="755649"/>
            <a:chOff x="1912093" y="3035874"/>
            <a:chExt cx="556574" cy="754146"/>
          </a:xfrm>
        </p:grpSpPr>
        <p:sp>
          <p:nvSpPr>
            <p:cNvPr id="403" name="Freeform 352"/>
            <p:cNvSpPr>
              <a:spLocks noEditPoints="1"/>
            </p:cNvSpPr>
            <p:nvPr/>
          </p:nvSpPr>
          <p:spPr bwMode="auto">
            <a:xfrm>
              <a:off x="1918436" y="3066040"/>
              <a:ext cx="550231" cy="712865"/>
            </a:xfrm>
            <a:custGeom>
              <a:avLst/>
              <a:gdLst>
                <a:gd name="T0" fmla="*/ 241 w 290"/>
                <a:gd name="T1" fmla="*/ 170 h 374"/>
                <a:gd name="T2" fmla="*/ 272 w 290"/>
                <a:gd name="T3" fmla="*/ 130 h 374"/>
                <a:gd name="T4" fmla="*/ 266 w 290"/>
                <a:gd name="T5" fmla="*/ 67 h 374"/>
                <a:gd name="T6" fmla="*/ 147 w 290"/>
                <a:gd name="T7" fmla="*/ 3 h 374"/>
                <a:gd name="T8" fmla="*/ 50 w 290"/>
                <a:gd name="T9" fmla="*/ 66 h 374"/>
                <a:gd name="T10" fmla="*/ 23 w 290"/>
                <a:gd name="T11" fmla="*/ 152 h 374"/>
                <a:gd name="T12" fmla="*/ 109 w 290"/>
                <a:gd name="T13" fmla="*/ 364 h 374"/>
                <a:gd name="T14" fmla="*/ 239 w 290"/>
                <a:gd name="T15" fmla="*/ 327 h 374"/>
                <a:gd name="T16" fmla="*/ 263 w 290"/>
                <a:gd name="T17" fmla="*/ 209 h 374"/>
                <a:gd name="T18" fmla="*/ 241 w 290"/>
                <a:gd name="T19" fmla="*/ 170 h 374"/>
                <a:gd name="T20" fmla="*/ 186 w 290"/>
                <a:gd name="T21" fmla="*/ 273 h 374"/>
                <a:gd name="T22" fmla="*/ 92 w 290"/>
                <a:gd name="T23" fmla="*/ 253 h 374"/>
                <a:gd name="T24" fmla="*/ 133 w 290"/>
                <a:gd name="T25" fmla="*/ 201 h 374"/>
                <a:gd name="T26" fmla="*/ 186 w 290"/>
                <a:gd name="T27" fmla="*/ 273 h 374"/>
                <a:gd name="T28" fmla="*/ 186 w 290"/>
                <a:gd name="T29" fmla="*/ 141 h 374"/>
                <a:gd name="T30" fmla="*/ 100 w 290"/>
                <a:gd name="T31" fmla="*/ 101 h 374"/>
                <a:gd name="T32" fmla="*/ 150 w 290"/>
                <a:gd name="T33" fmla="*/ 59 h 374"/>
                <a:gd name="T34" fmla="*/ 186 w 290"/>
                <a:gd name="T35" fmla="*/ 141 h 3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90" h="374">
                  <a:moveTo>
                    <a:pt x="241" y="170"/>
                  </a:moveTo>
                  <a:cubicBezTo>
                    <a:pt x="246" y="155"/>
                    <a:pt x="266" y="145"/>
                    <a:pt x="272" y="130"/>
                  </a:cubicBezTo>
                  <a:cubicBezTo>
                    <a:pt x="281" y="109"/>
                    <a:pt x="280" y="86"/>
                    <a:pt x="266" y="67"/>
                  </a:cubicBezTo>
                  <a:cubicBezTo>
                    <a:pt x="243" y="35"/>
                    <a:pt x="193" y="5"/>
                    <a:pt x="147" y="3"/>
                  </a:cubicBezTo>
                  <a:cubicBezTo>
                    <a:pt x="99" y="0"/>
                    <a:pt x="68" y="31"/>
                    <a:pt x="50" y="66"/>
                  </a:cubicBezTo>
                  <a:cubicBezTo>
                    <a:pt x="35" y="94"/>
                    <a:pt x="27" y="127"/>
                    <a:pt x="23" y="152"/>
                  </a:cubicBezTo>
                  <a:cubicBezTo>
                    <a:pt x="12" y="221"/>
                    <a:pt x="0" y="343"/>
                    <a:pt x="109" y="364"/>
                  </a:cubicBezTo>
                  <a:cubicBezTo>
                    <a:pt x="159" y="374"/>
                    <a:pt x="205" y="359"/>
                    <a:pt x="239" y="327"/>
                  </a:cubicBezTo>
                  <a:cubicBezTo>
                    <a:pt x="269" y="299"/>
                    <a:pt x="290" y="245"/>
                    <a:pt x="263" y="209"/>
                  </a:cubicBezTo>
                  <a:cubicBezTo>
                    <a:pt x="251" y="194"/>
                    <a:pt x="233" y="189"/>
                    <a:pt x="241" y="170"/>
                  </a:cubicBezTo>
                  <a:moveTo>
                    <a:pt x="186" y="273"/>
                  </a:moveTo>
                  <a:cubicBezTo>
                    <a:pt x="152" y="295"/>
                    <a:pt x="88" y="324"/>
                    <a:pt x="92" y="253"/>
                  </a:cubicBezTo>
                  <a:cubicBezTo>
                    <a:pt x="92" y="253"/>
                    <a:pt x="99" y="205"/>
                    <a:pt x="133" y="201"/>
                  </a:cubicBezTo>
                  <a:cubicBezTo>
                    <a:pt x="167" y="198"/>
                    <a:pt x="220" y="251"/>
                    <a:pt x="186" y="273"/>
                  </a:cubicBezTo>
                  <a:moveTo>
                    <a:pt x="186" y="141"/>
                  </a:moveTo>
                  <a:cubicBezTo>
                    <a:pt x="148" y="155"/>
                    <a:pt x="80" y="170"/>
                    <a:pt x="100" y="101"/>
                  </a:cubicBezTo>
                  <a:cubicBezTo>
                    <a:pt x="100" y="101"/>
                    <a:pt x="116" y="56"/>
                    <a:pt x="150" y="59"/>
                  </a:cubicBezTo>
                  <a:cubicBezTo>
                    <a:pt x="185" y="63"/>
                    <a:pt x="224" y="126"/>
                    <a:pt x="186" y="141"/>
                  </a:cubicBezTo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405" name="Freeform 354"/>
            <p:cNvSpPr>
              <a:spLocks noEditPoints="1"/>
            </p:cNvSpPr>
            <p:nvPr/>
          </p:nvSpPr>
          <p:spPr bwMode="auto">
            <a:xfrm>
              <a:off x="2007234" y="3569333"/>
              <a:ext cx="431305" cy="195284"/>
            </a:xfrm>
            <a:custGeom>
              <a:avLst/>
              <a:gdLst>
                <a:gd name="T0" fmla="*/ 59 w 227"/>
                <a:gd name="T1" fmla="*/ 59 h 103"/>
                <a:gd name="T2" fmla="*/ 59 w 227"/>
                <a:gd name="T3" fmla="*/ 55 h 103"/>
                <a:gd name="T4" fmla="*/ 79 w 227"/>
                <a:gd name="T5" fmla="*/ 57 h 103"/>
                <a:gd name="T6" fmla="*/ 79 w 227"/>
                <a:gd name="T7" fmla="*/ 61 h 103"/>
                <a:gd name="T8" fmla="*/ 117 w 227"/>
                <a:gd name="T9" fmla="*/ 50 h 103"/>
                <a:gd name="T10" fmla="*/ 120 w 227"/>
                <a:gd name="T11" fmla="*/ 51 h 103"/>
                <a:gd name="T12" fmla="*/ 100 w 227"/>
                <a:gd name="T13" fmla="*/ 59 h 103"/>
                <a:gd name="T14" fmla="*/ 97 w 227"/>
                <a:gd name="T15" fmla="*/ 58 h 103"/>
                <a:gd name="T16" fmla="*/ 117 w 227"/>
                <a:gd name="T17" fmla="*/ 50 h 103"/>
                <a:gd name="T18" fmla="*/ 215 w 227"/>
                <a:gd name="T19" fmla="*/ 5 h 103"/>
                <a:gd name="T20" fmla="*/ 153 w 227"/>
                <a:gd name="T21" fmla="*/ 28 h 103"/>
                <a:gd name="T22" fmla="*/ 137 w 227"/>
                <a:gd name="T23" fmla="*/ 44 h 103"/>
                <a:gd name="T24" fmla="*/ 134 w 227"/>
                <a:gd name="T25" fmla="*/ 43 h 103"/>
                <a:gd name="T26" fmla="*/ 149 w 227"/>
                <a:gd name="T27" fmla="*/ 29 h 103"/>
                <a:gd name="T28" fmla="*/ 0 w 227"/>
                <a:gd name="T29" fmla="*/ 63 h 103"/>
                <a:gd name="T30" fmla="*/ 174 w 227"/>
                <a:gd name="T31" fmla="*/ 61 h 103"/>
                <a:gd name="T32" fmla="*/ 215 w 227"/>
                <a:gd name="T33" fmla="*/ 5 h 103"/>
                <a:gd name="T34" fmla="*/ 215 w 227"/>
                <a:gd name="T35" fmla="*/ 5 h 103"/>
                <a:gd name="T36" fmla="*/ 168 w 227"/>
                <a:gd name="T37" fmla="*/ 67 h 103"/>
                <a:gd name="T38" fmla="*/ 0 w 227"/>
                <a:gd name="T39" fmla="*/ 66 h 103"/>
                <a:gd name="T40" fmla="*/ 61 w 227"/>
                <a:gd name="T41" fmla="*/ 100 h 103"/>
                <a:gd name="T42" fmla="*/ 62 w 227"/>
                <a:gd name="T43" fmla="*/ 100 h 103"/>
                <a:gd name="T44" fmla="*/ 62 w 227"/>
                <a:gd name="T45" fmla="*/ 100 h 103"/>
                <a:gd name="T46" fmla="*/ 92 w 227"/>
                <a:gd name="T47" fmla="*/ 103 h 103"/>
                <a:gd name="T48" fmla="*/ 192 w 227"/>
                <a:gd name="T49" fmla="*/ 63 h 103"/>
                <a:gd name="T50" fmla="*/ 192 w 227"/>
                <a:gd name="T51" fmla="*/ 63 h 103"/>
                <a:gd name="T52" fmla="*/ 192 w 227"/>
                <a:gd name="T53" fmla="*/ 63 h 103"/>
                <a:gd name="T54" fmla="*/ 193 w 227"/>
                <a:gd name="T55" fmla="*/ 63 h 103"/>
                <a:gd name="T56" fmla="*/ 193 w 227"/>
                <a:gd name="T57" fmla="*/ 62 h 103"/>
                <a:gd name="T58" fmla="*/ 193 w 227"/>
                <a:gd name="T59" fmla="*/ 62 h 103"/>
                <a:gd name="T60" fmla="*/ 193 w 227"/>
                <a:gd name="T61" fmla="*/ 62 h 103"/>
                <a:gd name="T62" fmla="*/ 227 w 227"/>
                <a:gd name="T63" fmla="*/ 0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27" h="103">
                  <a:moveTo>
                    <a:pt x="79" y="61"/>
                  </a:moveTo>
                  <a:cubicBezTo>
                    <a:pt x="73" y="61"/>
                    <a:pt x="66" y="60"/>
                    <a:pt x="59" y="59"/>
                  </a:cubicBezTo>
                  <a:cubicBezTo>
                    <a:pt x="58" y="59"/>
                    <a:pt x="57" y="58"/>
                    <a:pt x="57" y="57"/>
                  </a:cubicBezTo>
                  <a:cubicBezTo>
                    <a:pt x="58" y="56"/>
                    <a:pt x="58" y="55"/>
                    <a:pt x="59" y="55"/>
                  </a:cubicBezTo>
                  <a:cubicBezTo>
                    <a:pt x="60" y="55"/>
                    <a:pt x="60" y="55"/>
                    <a:pt x="60" y="55"/>
                  </a:cubicBezTo>
                  <a:cubicBezTo>
                    <a:pt x="66" y="56"/>
                    <a:pt x="73" y="57"/>
                    <a:pt x="79" y="57"/>
                  </a:cubicBezTo>
                  <a:cubicBezTo>
                    <a:pt x="80" y="57"/>
                    <a:pt x="81" y="58"/>
                    <a:pt x="81" y="59"/>
                  </a:cubicBezTo>
                  <a:cubicBezTo>
                    <a:pt x="81" y="60"/>
                    <a:pt x="80" y="61"/>
                    <a:pt x="79" y="61"/>
                  </a:cubicBezTo>
                  <a:cubicBezTo>
                    <a:pt x="79" y="61"/>
                    <a:pt x="79" y="61"/>
                    <a:pt x="79" y="61"/>
                  </a:cubicBezTo>
                  <a:moveTo>
                    <a:pt x="117" y="50"/>
                  </a:moveTo>
                  <a:cubicBezTo>
                    <a:pt x="118" y="49"/>
                    <a:pt x="118" y="49"/>
                    <a:pt x="118" y="49"/>
                  </a:cubicBezTo>
                  <a:cubicBezTo>
                    <a:pt x="119" y="49"/>
                    <a:pt x="120" y="50"/>
                    <a:pt x="120" y="51"/>
                  </a:cubicBezTo>
                  <a:cubicBezTo>
                    <a:pt x="121" y="52"/>
                    <a:pt x="120" y="53"/>
                    <a:pt x="119" y="53"/>
                  </a:cubicBezTo>
                  <a:cubicBezTo>
                    <a:pt x="113" y="56"/>
                    <a:pt x="106" y="58"/>
                    <a:pt x="100" y="59"/>
                  </a:cubicBezTo>
                  <a:cubicBezTo>
                    <a:pt x="99" y="59"/>
                    <a:pt x="99" y="59"/>
                    <a:pt x="99" y="59"/>
                  </a:cubicBezTo>
                  <a:cubicBezTo>
                    <a:pt x="98" y="59"/>
                    <a:pt x="97" y="59"/>
                    <a:pt x="97" y="58"/>
                  </a:cubicBezTo>
                  <a:cubicBezTo>
                    <a:pt x="97" y="57"/>
                    <a:pt x="98" y="55"/>
                    <a:pt x="99" y="55"/>
                  </a:cubicBezTo>
                  <a:cubicBezTo>
                    <a:pt x="105" y="54"/>
                    <a:pt x="111" y="52"/>
                    <a:pt x="117" y="50"/>
                  </a:cubicBezTo>
                  <a:cubicBezTo>
                    <a:pt x="117" y="50"/>
                    <a:pt x="117" y="50"/>
                    <a:pt x="117" y="50"/>
                  </a:cubicBezTo>
                  <a:moveTo>
                    <a:pt x="215" y="5"/>
                  </a:moveTo>
                  <a:cubicBezTo>
                    <a:pt x="194" y="13"/>
                    <a:pt x="173" y="21"/>
                    <a:pt x="153" y="28"/>
                  </a:cubicBezTo>
                  <a:cubicBezTo>
                    <a:pt x="153" y="28"/>
                    <a:pt x="153" y="28"/>
                    <a:pt x="153" y="28"/>
                  </a:cubicBezTo>
                  <a:cubicBezTo>
                    <a:pt x="154" y="29"/>
                    <a:pt x="154" y="30"/>
                    <a:pt x="153" y="31"/>
                  </a:cubicBezTo>
                  <a:cubicBezTo>
                    <a:pt x="148" y="36"/>
                    <a:pt x="143" y="40"/>
                    <a:pt x="137" y="44"/>
                  </a:cubicBezTo>
                  <a:cubicBezTo>
                    <a:pt x="137" y="44"/>
                    <a:pt x="136" y="44"/>
                    <a:pt x="136" y="44"/>
                  </a:cubicBezTo>
                  <a:cubicBezTo>
                    <a:pt x="135" y="44"/>
                    <a:pt x="135" y="44"/>
                    <a:pt x="134" y="43"/>
                  </a:cubicBezTo>
                  <a:cubicBezTo>
                    <a:pt x="134" y="42"/>
                    <a:pt x="134" y="41"/>
                    <a:pt x="135" y="40"/>
                  </a:cubicBezTo>
                  <a:cubicBezTo>
                    <a:pt x="140" y="37"/>
                    <a:pt x="145" y="33"/>
                    <a:pt x="149" y="29"/>
                  </a:cubicBezTo>
                  <a:cubicBezTo>
                    <a:pt x="145" y="30"/>
                    <a:pt x="140" y="32"/>
                    <a:pt x="136" y="33"/>
                  </a:cubicBezTo>
                  <a:cubicBezTo>
                    <a:pt x="90" y="47"/>
                    <a:pt x="45" y="56"/>
                    <a:pt x="0" y="63"/>
                  </a:cubicBezTo>
                  <a:cubicBezTo>
                    <a:pt x="23" y="83"/>
                    <a:pt x="53" y="93"/>
                    <a:pt x="84" y="93"/>
                  </a:cubicBezTo>
                  <a:cubicBezTo>
                    <a:pt x="116" y="93"/>
                    <a:pt x="149" y="82"/>
                    <a:pt x="174" y="61"/>
                  </a:cubicBezTo>
                  <a:cubicBezTo>
                    <a:pt x="188" y="50"/>
                    <a:pt x="201" y="34"/>
                    <a:pt x="210" y="17"/>
                  </a:cubicBezTo>
                  <a:cubicBezTo>
                    <a:pt x="212" y="13"/>
                    <a:pt x="213" y="9"/>
                    <a:pt x="215" y="5"/>
                  </a:cubicBezTo>
                  <a:moveTo>
                    <a:pt x="227" y="0"/>
                  </a:moveTo>
                  <a:cubicBezTo>
                    <a:pt x="223" y="2"/>
                    <a:pt x="219" y="3"/>
                    <a:pt x="215" y="5"/>
                  </a:cubicBezTo>
                  <a:cubicBezTo>
                    <a:pt x="213" y="9"/>
                    <a:pt x="212" y="13"/>
                    <a:pt x="210" y="17"/>
                  </a:cubicBezTo>
                  <a:cubicBezTo>
                    <a:pt x="200" y="37"/>
                    <a:pt x="186" y="54"/>
                    <a:pt x="168" y="67"/>
                  </a:cubicBezTo>
                  <a:cubicBezTo>
                    <a:pt x="142" y="85"/>
                    <a:pt x="111" y="94"/>
                    <a:pt x="81" y="94"/>
                  </a:cubicBezTo>
                  <a:cubicBezTo>
                    <a:pt x="51" y="94"/>
                    <a:pt x="22" y="85"/>
                    <a:pt x="0" y="66"/>
                  </a:cubicBezTo>
                  <a:cubicBezTo>
                    <a:pt x="14" y="82"/>
                    <a:pt x="34" y="94"/>
                    <a:pt x="61" y="100"/>
                  </a:cubicBezTo>
                  <a:cubicBezTo>
                    <a:pt x="61" y="100"/>
                    <a:pt x="61" y="100"/>
                    <a:pt x="61" y="100"/>
                  </a:cubicBezTo>
                  <a:cubicBezTo>
                    <a:pt x="61" y="100"/>
                    <a:pt x="61" y="100"/>
                    <a:pt x="62" y="100"/>
                  </a:cubicBezTo>
                  <a:cubicBezTo>
                    <a:pt x="62" y="100"/>
                    <a:pt x="62" y="100"/>
                    <a:pt x="62" y="100"/>
                  </a:cubicBezTo>
                  <a:cubicBezTo>
                    <a:pt x="62" y="100"/>
                    <a:pt x="62" y="100"/>
                    <a:pt x="62" y="100"/>
                  </a:cubicBezTo>
                  <a:cubicBezTo>
                    <a:pt x="62" y="100"/>
                    <a:pt x="62" y="100"/>
                    <a:pt x="62" y="100"/>
                  </a:cubicBezTo>
                  <a:cubicBezTo>
                    <a:pt x="62" y="100"/>
                    <a:pt x="62" y="100"/>
                    <a:pt x="62" y="100"/>
                  </a:cubicBezTo>
                  <a:cubicBezTo>
                    <a:pt x="72" y="102"/>
                    <a:pt x="82" y="103"/>
                    <a:pt x="92" y="103"/>
                  </a:cubicBezTo>
                  <a:cubicBezTo>
                    <a:pt x="130" y="103"/>
                    <a:pt x="165" y="88"/>
                    <a:pt x="192" y="63"/>
                  </a:cubicBezTo>
                  <a:cubicBezTo>
                    <a:pt x="192" y="63"/>
                    <a:pt x="192" y="63"/>
                    <a:pt x="192" y="63"/>
                  </a:cubicBezTo>
                  <a:cubicBezTo>
                    <a:pt x="192" y="63"/>
                    <a:pt x="192" y="63"/>
                    <a:pt x="192" y="63"/>
                  </a:cubicBezTo>
                  <a:cubicBezTo>
                    <a:pt x="192" y="63"/>
                    <a:pt x="192" y="63"/>
                    <a:pt x="192" y="63"/>
                  </a:cubicBezTo>
                  <a:cubicBezTo>
                    <a:pt x="192" y="63"/>
                    <a:pt x="192" y="63"/>
                    <a:pt x="192" y="63"/>
                  </a:cubicBezTo>
                  <a:cubicBezTo>
                    <a:pt x="192" y="63"/>
                    <a:pt x="192" y="63"/>
                    <a:pt x="192" y="63"/>
                  </a:cubicBezTo>
                  <a:cubicBezTo>
                    <a:pt x="192" y="63"/>
                    <a:pt x="192" y="63"/>
                    <a:pt x="192" y="63"/>
                  </a:cubicBezTo>
                  <a:cubicBezTo>
                    <a:pt x="192" y="63"/>
                    <a:pt x="193" y="63"/>
                    <a:pt x="193" y="63"/>
                  </a:cubicBezTo>
                  <a:cubicBezTo>
                    <a:pt x="193" y="63"/>
                    <a:pt x="193" y="63"/>
                    <a:pt x="193" y="63"/>
                  </a:cubicBezTo>
                  <a:cubicBezTo>
                    <a:pt x="193" y="63"/>
                    <a:pt x="193" y="62"/>
                    <a:pt x="193" y="62"/>
                  </a:cubicBezTo>
                  <a:cubicBezTo>
                    <a:pt x="193" y="62"/>
                    <a:pt x="193" y="62"/>
                    <a:pt x="193" y="62"/>
                  </a:cubicBezTo>
                  <a:cubicBezTo>
                    <a:pt x="193" y="62"/>
                    <a:pt x="193" y="62"/>
                    <a:pt x="193" y="62"/>
                  </a:cubicBezTo>
                  <a:cubicBezTo>
                    <a:pt x="193" y="62"/>
                    <a:pt x="193" y="62"/>
                    <a:pt x="193" y="62"/>
                  </a:cubicBezTo>
                  <a:cubicBezTo>
                    <a:pt x="193" y="62"/>
                    <a:pt x="193" y="62"/>
                    <a:pt x="193" y="62"/>
                  </a:cubicBezTo>
                  <a:cubicBezTo>
                    <a:pt x="193" y="62"/>
                    <a:pt x="193" y="62"/>
                    <a:pt x="193" y="62"/>
                  </a:cubicBezTo>
                  <a:cubicBezTo>
                    <a:pt x="209" y="46"/>
                    <a:pt x="223" y="23"/>
                    <a:pt x="227" y="0"/>
                  </a:cubicBezTo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txBody>
            <a:bodyPr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406" name="Freeform 355"/>
            <p:cNvSpPr/>
            <p:nvPr/>
          </p:nvSpPr>
          <p:spPr bwMode="auto">
            <a:xfrm>
              <a:off x="1912093" y="3035874"/>
              <a:ext cx="528032" cy="754146"/>
            </a:xfrm>
            <a:custGeom>
              <a:avLst/>
              <a:gdLst>
                <a:gd name="T0" fmla="*/ 44 w 278"/>
                <a:gd name="T1" fmla="*/ 73 h 396"/>
                <a:gd name="T2" fmla="*/ 177 w 278"/>
                <a:gd name="T3" fmla="*/ 17 h 396"/>
                <a:gd name="T4" fmla="*/ 270 w 278"/>
                <a:gd name="T5" fmla="*/ 119 h 396"/>
                <a:gd name="T6" fmla="*/ 237 w 278"/>
                <a:gd name="T7" fmla="*/ 172 h 396"/>
                <a:gd name="T8" fmla="*/ 235 w 278"/>
                <a:gd name="T9" fmla="*/ 196 h 396"/>
                <a:gd name="T10" fmla="*/ 252 w 278"/>
                <a:gd name="T11" fmla="*/ 213 h 396"/>
                <a:gd name="T12" fmla="*/ 267 w 278"/>
                <a:gd name="T13" fmla="*/ 242 h 396"/>
                <a:gd name="T14" fmla="*/ 224 w 278"/>
                <a:gd name="T15" fmla="*/ 341 h 396"/>
                <a:gd name="T16" fmla="*/ 22 w 278"/>
                <a:gd name="T17" fmla="*/ 302 h 396"/>
                <a:gd name="T18" fmla="*/ 12 w 278"/>
                <a:gd name="T19" fmla="*/ 203 h 396"/>
                <a:gd name="T20" fmla="*/ 44 w 278"/>
                <a:gd name="T21" fmla="*/ 73 h 396"/>
                <a:gd name="T22" fmla="*/ 43 w 278"/>
                <a:gd name="T23" fmla="*/ 73 h 396"/>
                <a:gd name="T24" fmla="*/ 16 w 278"/>
                <a:gd name="T25" fmla="*/ 288 h 396"/>
                <a:gd name="T26" fmla="*/ 218 w 278"/>
                <a:gd name="T27" fmla="*/ 347 h 396"/>
                <a:gd name="T28" fmla="*/ 267 w 278"/>
                <a:gd name="T29" fmla="*/ 277 h 396"/>
                <a:gd name="T30" fmla="*/ 260 w 278"/>
                <a:gd name="T31" fmla="*/ 220 h 396"/>
                <a:gd name="T32" fmla="*/ 239 w 278"/>
                <a:gd name="T33" fmla="*/ 197 h 396"/>
                <a:gd name="T34" fmla="*/ 257 w 278"/>
                <a:gd name="T35" fmla="*/ 150 h 396"/>
                <a:gd name="T36" fmla="*/ 258 w 278"/>
                <a:gd name="T37" fmla="*/ 69 h 396"/>
                <a:gd name="T38" fmla="*/ 124 w 278"/>
                <a:gd name="T39" fmla="*/ 9 h 396"/>
                <a:gd name="T40" fmla="*/ 43 w 278"/>
                <a:gd name="T41" fmla="*/ 73 h 396"/>
                <a:gd name="T42" fmla="*/ 44 w 278"/>
                <a:gd name="T43" fmla="*/ 73 h 3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78" h="396">
                  <a:moveTo>
                    <a:pt x="44" y="73"/>
                  </a:moveTo>
                  <a:cubicBezTo>
                    <a:pt x="72" y="20"/>
                    <a:pt x="120" y="0"/>
                    <a:pt x="177" y="17"/>
                  </a:cubicBezTo>
                  <a:cubicBezTo>
                    <a:pt x="221" y="31"/>
                    <a:pt x="274" y="68"/>
                    <a:pt x="270" y="119"/>
                  </a:cubicBezTo>
                  <a:cubicBezTo>
                    <a:pt x="269" y="144"/>
                    <a:pt x="248" y="154"/>
                    <a:pt x="237" y="172"/>
                  </a:cubicBezTo>
                  <a:cubicBezTo>
                    <a:pt x="232" y="180"/>
                    <a:pt x="231" y="188"/>
                    <a:pt x="235" y="196"/>
                  </a:cubicBezTo>
                  <a:cubicBezTo>
                    <a:pt x="239" y="202"/>
                    <a:pt x="247" y="208"/>
                    <a:pt x="252" y="213"/>
                  </a:cubicBezTo>
                  <a:cubicBezTo>
                    <a:pt x="260" y="221"/>
                    <a:pt x="265" y="231"/>
                    <a:pt x="267" y="242"/>
                  </a:cubicBezTo>
                  <a:cubicBezTo>
                    <a:pt x="277" y="279"/>
                    <a:pt x="251" y="319"/>
                    <a:pt x="224" y="341"/>
                  </a:cubicBezTo>
                  <a:cubicBezTo>
                    <a:pt x="161" y="393"/>
                    <a:pt x="53" y="382"/>
                    <a:pt x="22" y="302"/>
                  </a:cubicBezTo>
                  <a:cubicBezTo>
                    <a:pt x="10" y="271"/>
                    <a:pt x="10" y="236"/>
                    <a:pt x="12" y="203"/>
                  </a:cubicBezTo>
                  <a:cubicBezTo>
                    <a:pt x="15" y="158"/>
                    <a:pt x="24" y="113"/>
                    <a:pt x="44" y="73"/>
                  </a:cubicBezTo>
                  <a:cubicBezTo>
                    <a:pt x="45" y="71"/>
                    <a:pt x="43" y="73"/>
                    <a:pt x="43" y="73"/>
                  </a:cubicBezTo>
                  <a:cubicBezTo>
                    <a:pt x="12" y="135"/>
                    <a:pt x="0" y="220"/>
                    <a:pt x="16" y="288"/>
                  </a:cubicBezTo>
                  <a:cubicBezTo>
                    <a:pt x="37" y="380"/>
                    <a:pt x="147" y="396"/>
                    <a:pt x="218" y="347"/>
                  </a:cubicBezTo>
                  <a:cubicBezTo>
                    <a:pt x="242" y="330"/>
                    <a:pt x="259" y="305"/>
                    <a:pt x="267" y="277"/>
                  </a:cubicBezTo>
                  <a:cubicBezTo>
                    <a:pt x="273" y="258"/>
                    <a:pt x="270" y="237"/>
                    <a:pt x="260" y="220"/>
                  </a:cubicBezTo>
                  <a:cubicBezTo>
                    <a:pt x="255" y="211"/>
                    <a:pt x="246" y="204"/>
                    <a:pt x="239" y="197"/>
                  </a:cubicBezTo>
                  <a:cubicBezTo>
                    <a:pt x="223" y="181"/>
                    <a:pt x="246" y="162"/>
                    <a:pt x="257" y="150"/>
                  </a:cubicBezTo>
                  <a:cubicBezTo>
                    <a:pt x="278" y="128"/>
                    <a:pt x="275" y="92"/>
                    <a:pt x="258" y="69"/>
                  </a:cubicBezTo>
                  <a:cubicBezTo>
                    <a:pt x="229" y="30"/>
                    <a:pt x="172" y="4"/>
                    <a:pt x="124" y="9"/>
                  </a:cubicBezTo>
                  <a:cubicBezTo>
                    <a:pt x="87" y="13"/>
                    <a:pt x="60" y="42"/>
                    <a:pt x="43" y="73"/>
                  </a:cubicBezTo>
                  <a:cubicBezTo>
                    <a:pt x="42" y="75"/>
                    <a:pt x="43" y="73"/>
                    <a:pt x="44" y="73"/>
                  </a:cubicBezTo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txBody>
            <a:bodyPr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407" name="Freeform 356"/>
            <p:cNvSpPr>
              <a:spLocks noEditPoints="1"/>
            </p:cNvSpPr>
            <p:nvPr/>
          </p:nvSpPr>
          <p:spPr bwMode="auto">
            <a:xfrm>
              <a:off x="1981863" y="3115258"/>
              <a:ext cx="374220" cy="508056"/>
            </a:xfrm>
            <a:custGeom>
              <a:avLst/>
              <a:gdLst>
                <a:gd name="T0" fmla="*/ 162 w 197"/>
                <a:gd name="T1" fmla="*/ 267 h 267"/>
                <a:gd name="T2" fmla="*/ 13 w 197"/>
                <a:gd name="T3" fmla="*/ 245 h 267"/>
                <a:gd name="T4" fmla="*/ 21 w 197"/>
                <a:gd name="T5" fmla="*/ 266 h 267"/>
                <a:gd name="T6" fmla="*/ 24 w 197"/>
                <a:gd name="T7" fmla="*/ 263 h 267"/>
                <a:gd name="T8" fmla="*/ 13 w 197"/>
                <a:gd name="T9" fmla="*/ 245 h 267"/>
                <a:gd name="T10" fmla="*/ 176 w 197"/>
                <a:gd name="T11" fmla="*/ 251 h 267"/>
                <a:gd name="T12" fmla="*/ 179 w 197"/>
                <a:gd name="T13" fmla="*/ 253 h 267"/>
                <a:gd name="T14" fmla="*/ 187 w 197"/>
                <a:gd name="T15" fmla="*/ 233 h 267"/>
                <a:gd name="T16" fmla="*/ 1 w 197"/>
                <a:gd name="T17" fmla="*/ 209 h 267"/>
                <a:gd name="T18" fmla="*/ 7 w 197"/>
                <a:gd name="T19" fmla="*/ 230 h 267"/>
                <a:gd name="T20" fmla="*/ 3 w 197"/>
                <a:gd name="T21" fmla="*/ 206 h 267"/>
                <a:gd name="T22" fmla="*/ 192 w 197"/>
                <a:gd name="T23" fmla="*/ 196 h 267"/>
                <a:gd name="T24" fmla="*/ 191 w 197"/>
                <a:gd name="T25" fmla="*/ 215 h 267"/>
                <a:gd name="T26" fmla="*/ 195 w 197"/>
                <a:gd name="T27" fmla="*/ 216 h 267"/>
                <a:gd name="T28" fmla="*/ 194 w 197"/>
                <a:gd name="T29" fmla="*/ 194 h 267"/>
                <a:gd name="T30" fmla="*/ 0 w 197"/>
                <a:gd name="T31" fmla="*/ 183 h 267"/>
                <a:gd name="T32" fmla="*/ 2 w 197"/>
                <a:gd name="T33" fmla="*/ 191 h 267"/>
                <a:gd name="T34" fmla="*/ 4 w 197"/>
                <a:gd name="T35" fmla="*/ 183 h 267"/>
                <a:gd name="T36" fmla="*/ 2 w 197"/>
                <a:gd name="T37" fmla="*/ 167 h 267"/>
                <a:gd name="T38" fmla="*/ 175 w 197"/>
                <a:gd name="T39" fmla="*/ 162 h 267"/>
                <a:gd name="T40" fmla="*/ 189 w 197"/>
                <a:gd name="T41" fmla="*/ 179 h 267"/>
                <a:gd name="T42" fmla="*/ 186 w 197"/>
                <a:gd name="T43" fmla="*/ 168 h 267"/>
                <a:gd name="T44" fmla="*/ 6 w 197"/>
                <a:gd name="T45" fmla="*/ 127 h 267"/>
                <a:gd name="T46" fmla="*/ 4 w 197"/>
                <a:gd name="T47" fmla="*/ 151 h 267"/>
                <a:gd name="T48" fmla="*/ 8 w 197"/>
                <a:gd name="T49" fmla="*/ 129 h 267"/>
                <a:gd name="T50" fmla="*/ 175 w 197"/>
                <a:gd name="T51" fmla="*/ 124 h 267"/>
                <a:gd name="T52" fmla="*/ 166 w 197"/>
                <a:gd name="T53" fmla="*/ 137 h 267"/>
                <a:gd name="T54" fmla="*/ 167 w 197"/>
                <a:gd name="T55" fmla="*/ 146 h 267"/>
                <a:gd name="T56" fmla="*/ 177 w 197"/>
                <a:gd name="T57" fmla="*/ 128 h 267"/>
                <a:gd name="T58" fmla="*/ 195 w 197"/>
                <a:gd name="T59" fmla="*/ 90 h 267"/>
                <a:gd name="T60" fmla="*/ 187 w 197"/>
                <a:gd name="T61" fmla="*/ 110 h 267"/>
                <a:gd name="T62" fmla="*/ 190 w 197"/>
                <a:gd name="T63" fmla="*/ 112 h 267"/>
                <a:gd name="T64" fmla="*/ 195 w 197"/>
                <a:gd name="T65" fmla="*/ 91 h 267"/>
                <a:gd name="T66" fmla="*/ 12 w 197"/>
                <a:gd name="T67" fmla="*/ 89 h 267"/>
                <a:gd name="T68" fmla="*/ 9 w 197"/>
                <a:gd name="T69" fmla="*/ 111 h 267"/>
                <a:gd name="T70" fmla="*/ 14 w 197"/>
                <a:gd name="T71" fmla="*/ 88 h 267"/>
                <a:gd name="T72" fmla="*/ 186 w 197"/>
                <a:gd name="T73" fmla="*/ 53 h 267"/>
                <a:gd name="T74" fmla="*/ 193 w 197"/>
                <a:gd name="T75" fmla="*/ 73 h 267"/>
                <a:gd name="T76" fmla="*/ 197 w 197"/>
                <a:gd name="T77" fmla="*/ 72 h 267"/>
                <a:gd name="T78" fmla="*/ 187 w 197"/>
                <a:gd name="T79" fmla="*/ 52 h 267"/>
                <a:gd name="T80" fmla="*/ 25 w 197"/>
                <a:gd name="T81" fmla="*/ 53 h 267"/>
                <a:gd name="T82" fmla="*/ 20 w 197"/>
                <a:gd name="T83" fmla="*/ 72 h 267"/>
                <a:gd name="T84" fmla="*/ 38 w 197"/>
                <a:gd name="T85" fmla="*/ 38 h 267"/>
                <a:gd name="T86" fmla="*/ 159 w 197"/>
                <a:gd name="T87" fmla="*/ 24 h 267"/>
                <a:gd name="T88" fmla="*/ 173 w 197"/>
                <a:gd name="T89" fmla="*/ 40 h 267"/>
                <a:gd name="T90" fmla="*/ 176 w 197"/>
                <a:gd name="T91" fmla="*/ 37 h 267"/>
                <a:gd name="T92" fmla="*/ 66 w 197"/>
                <a:gd name="T93" fmla="*/ 8 h 267"/>
                <a:gd name="T94" fmla="*/ 48 w 197"/>
                <a:gd name="T95" fmla="*/ 23 h 267"/>
                <a:gd name="T96" fmla="*/ 66 w 197"/>
                <a:gd name="T97" fmla="*/ 11 h 267"/>
                <a:gd name="T98" fmla="*/ 124 w 197"/>
                <a:gd name="T99" fmla="*/ 5 h 267"/>
                <a:gd name="T100" fmla="*/ 141 w 197"/>
                <a:gd name="T101" fmla="*/ 17 h 267"/>
                <a:gd name="T102" fmla="*/ 143 w 197"/>
                <a:gd name="T103" fmla="*/ 13 h 267"/>
                <a:gd name="T104" fmla="*/ 95 w 197"/>
                <a:gd name="T105" fmla="*/ 0 h 267"/>
                <a:gd name="T106" fmla="*/ 84 w 197"/>
                <a:gd name="T107" fmla="*/ 5 h 267"/>
                <a:gd name="T108" fmla="*/ 99 w 197"/>
                <a:gd name="T109" fmla="*/ 4 h 267"/>
                <a:gd name="T110" fmla="*/ 106 w 197"/>
                <a:gd name="T111" fmla="*/ 3 h 267"/>
                <a:gd name="T112" fmla="*/ 96 w 197"/>
                <a:gd name="T113" fmla="*/ 0 h 2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97" h="267">
                  <a:moveTo>
                    <a:pt x="164" y="265"/>
                  </a:moveTo>
                  <a:cubicBezTo>
                    <a:pt x="164" y="265"/>
                    <a:pt x="163" y="266"/>
                    <a:pt x="163" y="266"/>
                  </a:cubicBezTo>
                  <a:cubicBezTo>
                    <a:pt x="163" y="266"/>
                    <a:pt x="162" y="267"/>
                    <a:pt x="162" y="267"/>
                  </a:cubicBezTo>
                  <a:cubicBezTo>
                    <a:pt x="163" y="267"/>
                    <a:pt x="164" y="266"/>
                    <a:pt x="166" y="266"/>
                  </a:cubicBezTo>
                  <a:cubicBezTo>
                    <a:pt x="165" y="266"/>
                    <a:pt x="165" y="265"/>
                    <a:pt x="164" y="265"/>
                  </a:cubicBezTo>
                  <a:moveTo>
                    <a:pt x="13" y="245"/>
                  </a:moveTo>
                  <a:cubicBezTo>
                    <a:pt x="13" y="245"/>
                    <a:pt x="12" y="245"/>
                    <a:pt x="12" y="245"/>
                  </a:cubicBezTo>
                  <a:cubicBezTo>
                    <a:pt x="11" y="246"/>
                    <a:pt x="11" y="247"/>
                    <a:pt x="11" y="248"/>
                  </a:cubicBezTo>
                  <a:cubicBezTo>
                    <a:pt x="14" y="254"/>
                    <a:pt x="17" y="260"/>
                    <a:pt x="21" y="266"/>
                  </a:cubicBezTo>
                  <a:cubicBezTo>
                    <a:pt x="21" y="266"/>
                    <a:pt x="22" y="267"/>
                    <a:pt x="23" y="267"/>
                  </a:cubicBezTo>
                  <a:cubicBezTo>
                    <a:pt x="23" y="267"/>
                    <a:pt x="23" y="266"/>
                    <a:pt x="24" y="266"/>
                  </a:cubicBezTo>
                  <a:cubicBezTo>
                    <a:pt x="25" y="266"/>
                    <a:pt x="25" y="264"/>
                    <a:pt x="24" y="263"/>
                  </a:cubicBezTo>
                  <a:cubicBezTo>
                    <a:pt x="24" y="263"/>
                    <a:pt x="24" y="263"/>
                    <a:pt x="24" y="263"/>
                  </a:cubicBezTo>
                  <a:cubicBezTo>
                    <a:pt x="20" y="258"/>
                    <a:pt x="17" y="252"/>
                    <a:pt x="15" y="246"/>
                  </a:cubicBezTo>
                  <a:cubicBezTo>
                    <a:pt x="14" y="246"/>
                    <a:pt x="14" y="245"/>
                    <a:pt x="13" y="245"/>
                  </a:cubicBezTo>
                  <a:moveTo>
                    <a:pt x="187" y="233"/>
                  </a:moveTo>
                  <a:cubicBezTo>
                    <a:pt x="186" y="233"/>
                    <a:pt x="185" y="233"/>
                    <a:pt x="185" y="234"/>
                  </a:cubicBezTo>
                  <a:cubicBezTo>
                    <a:pt x="182" y="240"/>
                    <a:pt x="179" y="246"/>
                    <a:pt x="176" y="251"/>
                  </a:cubicBezTo>
                  <a:cubicBezTo>
                    <a:pt x="175" y="252"/>
                    <a:pt x="175" y="253"/>
                    <a:pt x="176" y="254"/>
                  </a:cubicBezTo>
                  <a:cubicBezTo>
                    <a:pt x="177" y="254"/>
                    <a:pt x="177" y="254"/>
                    <a:pt x="177" y="254"/>
                  </a:cubicBezTo>
                  <a:cubicBezTo>
                    <a:pt x="178" y="254"/>
                    <a:pt x="179" y="254"/>
                    <a:pt x="179" y="253"/>
                  </a:cubicBezTo>
                  <a:cubicBezTo>
                    <a:pt x="183" y="248"/>
                    <a:pt x="186" y="242"/>
                    <a:pt x="189" y="235"/>
                  </a:cubicBezTo>
                  <a:cubicBezTo>
                    <a:pt x="189" y="234"/>
                    <a:pt x="189" y="233"/>
                    <a:pt x="188" y="233"/>
                  </a:cubicBezTo>
                  <a:cubicBezTo>
                    <a:pt x="187" y="233"/>
                    <a:pt x="187" y="233"/>
                    <a:pt x="187" y="233"/>
                  </a:cubicBezTo>
                  <a:moveTo>
                    <a:pt x="3" y="206"/>
                  </a:moveTo>
                  <a:cubicBezTo>
                    <a:pt x="3" y="206"/>
                    <a:pt x="3" y="206"/>
                    <a:pt x="3" y="206"/>
                  </a:cubicBezTo>
                  <a:cubicBezTo>
                    <a:pt x="2" y="207"/>
                    <a:pt x="1" y="208"/>
                    <a:pt x="1" y="209"/>
                  </a:cubicBezTo>
                  <a:cubicBezTo>
                    <a:pt x="2" y="215"/>
                    <a:pt x="3" y="222"/>
                    <a:pt x="5" y="229"/>
                  </a:cubicBezTo>
                  <a:cubicBezTo>
                    <a:pt x="5" y="230"/>
                    <a:pt x="6" y="230"/>
                    <a:pt x="7" y="230"/>
                  </a:cubicBezTo>
                  <a:cubicBezTo>
                    <a:pt x="7" y="230"/>
                    <a:pt x="7" y="230"/>
                    <a:pt x="7" y="230"/>
                  </a:cubicBezTo>
                  <a:cubicBezTo>
                    <a:pt x="8" y="230"/>
                    <a:pt x="9" y="229"/>
                    <a:pt x="9" y="228"/>
                  </a:cubicBezTo>
                  <a:cubicBezTo>
                    <a:pt x="7" y="221"/>
                    <a:pt x="6" y="215"/>
                    <a:pt x="5" y="208"/>
                  </a:cubicBezTo>
                  <a:cubicBezTo>
                    <a:pt x="5" y="207"/>
                    <a:pt x="4" y="206"/>
                    <a:pt x="3" y="206"/>
                  </a:cubicBezTo>
                  <a:moveTo>
                    <a:pt x="194" y="194"/>
                  </a:moveTo>
                  <a:cubicBezTo>
                    <a:pt x="194" y="194"/>
                    <a:pt x="194" y="194"/>
                    <a:pt x="194" y="194"/>
                  </a:cubicBezTo>
                  <a:cubicBezTo>
                    <a:pt x="193" y="194"/>
                    <a:pt x="192" y="195"/>
                    <a:pt x="192" y="196"/>
                  </a:cubicBezTo>
                  <a:cubicBezTo>
                    <a:pt x="192" y="196"/>
                    <a:pt x="192" y="196"/>
                    <a:pt x="192" y="196"/>
                  </a:cubicBezTo>
                  <a:cubicBezTo>
                    <a:pt x="192" y="198"/>
                    <a:pt x="192" y="200"/>
                    <a:pt x="192" y="201"/>
                  </a:cubicBezTo>
                  <a:cubicBezTo>
                    <a:pt x="192" y="206"/>
                    <a:pt x="192" y="211"/>
                    <a:pt x="191" y="215"/>
                  </a:cubicBezTo>
                  <a:cubicBezTo>
                    <a:pt x="191" y="216"/>
                    <a:pt x="191" y="217"/>
                    <a:pt x="192" y="218"/>
                  </a:cubicBezTo>
                  <a:cubicBezTo>
                    <a:pt x="193" y="218"/>
                    <a:pt x="193" y="218"/>
                    <a:pt x="193" y="218"/>
                  </a:cubicBezTo>
                  <a:cubicBezTo>
                    <a:pt x="194" y="218"/>
                    <a:pt x="195" y="217"/>
                    <a:pt x="195" y="216"/>
                  </a:cubicBezTo>
                  <a:cubicBezTo>
                    <a:pt x="196" y="211"/>
                    <a:pt x="196" y="206"/>
                    <a:pt x="196" y="201"/>
                  </a:cubicBezTo>
                  <a:cubicBezTo>
                    <a:pt x="196" y="200"/>
                    <a:pt x="196" y="198"/>
                    <a:pt x="196" y="196"/>
                  </a:cubicBezTo>
                  <a:cubicBezTo>
                    <a:pt x="196" y="195"/>
                    <a:pt x="195" y="194"/>
                    <a:pt x="194" y="194"/>
                  </a:cubicBezTo>
                  <a:moveTo>
                    <a:pt x="2" y="167"/>
                  </a:moveTo>
                  <a:cubicBezTo>
                    <a:pt x="1" y="167"/>
                    <a:pt x="0" y="167"/>
                    <a:pt x="0" y="168"/>
                  </a:cubicBezTo>
                  <a:cubicBezTo>
                    <a:pt x="0" y="173"/>
                    <a:pt x="0" y="178"/>
                    <a:pt x="0" y="183"/>
                  </a:cubicBezTo>
                  <a:cubicBezTo>
                    <a:pt x="0" y="185"/>
                    <a:pt x="0" y="187"/>
                    <a:pt x="0" y="189"/>
                  </a:cubicBezTo>
                  <a:cubicBezTo>
                    <a:pt x="0" y="190"/>
                    <a:pt x="1" y="191"/>
                    <a:pt x="2" y="191"/>
                  </a:cubicBezTo>
                  <a:cubicBezTo>
                    <a:pt x="2" y="191"/>
                    <a:pt x="2" y="191"/>
                    <a:pt x="2" y="191"/>
                  </a:cubicBezTo>
                  <a:cubicBezTo>
                    <a:pt x="3" y="190"/>
                    <a:pt x="4" y="190"/>
                    <a:pt x="4" y="188"/>
                  </a:cubicBezTo>
                  <a:cubicBezTo>
                    <a:pt x="4" y="188"/>
                    <a:pt x="4" y="188"/>
                    <a:pt x="4" y="188"/>
                  </a:cubicBezTo>
                  <a:cubicBezTo>
                    <a:pt x="4" y="187"/>
                    <a:pt x="4" y="185"/>
                    <a:pt x="4" y="183"/>
                  </a:cubicBezTo>
                  <a:cubicBezTo>
                    <a:pt x="4" y="178"/>
                    <a:pt x="4" y="173"/>
                    <a:pt x="4" y="169"/>
                  </a:cubicBezTo>
                  <a:cubicBezTo>
                    <a:pt x="4" y="167"/>
                    <a:pt x="3" y="167"/>
                    <a:pt x="2" y="167"/>
                  </a:cubicBezTo>
                  <a:cubicBezTo>
                    <a:pt x="2" y="167"/>
                    <a:pt x="2" y="167"/>
                    <a:pt x="2" y="167"/>
                  </a:cubicBezTo>
                  <a:moveTo>
                    <a:pt x="177" y="159"/>
                  </a:moveTo>
                  <a:cubicBezTo>
                    <a:pt x="176" y="159"/>
                    <a:pt x="176" y="159"/>
                    <a:pt x="175" y="159"/>
                  </a:cubicBezTo>
                  <a:cubicBezTo>
                    <a:pt x="175" y="160"/>
                    <a:pt x="175" y="161"/>
                    <a:pt x="175" y="162"/>
                  </a:cubicBezTo>
                  <a:cubicBezTo>
                    <a:pt x="178" y="165"/>
                    <a:pt x="181" y="167"/>
                    <a:pt x="183" y="171"/>
                  </a:cubicBezTo>
                  <a:cubicBezTo>
                    <a:pt x="185" y="173"/>
                    <a:pt x="186" y="175"/>
                    <a:pt x="187" y="177"/>
                  </a:cubicBezTo>
                  <a:cubicBezTo>
                    <a:pt x="187" y="178"/>
                    <a:pt x="188" y="179"/>
                    <a:pt x="189" y="179"/>
                  </a:cubicBezTo>
                  <a:cubicBezTo>
                    <a:pt x="190" y="178"/>
                    <a:pt x="190" y="178"/>
                    <a:pt x="190" y="178"/>
                  </a:cubicBezTo>
                  <a:cubicBezTo>
                    <a:pt x="191" y="178"/>
                    <a:pt x="191" y="177"/>
                    <a:pt x="191" y="176"/>
                  </a:cubicBezTo>
                  <a:cubicBezTo>
                    <a:pt x="189" y="173"/>
                    <a:pt x="188" y="171"/>
                    <a:pt x="186" y="168"/>
                  </a:cubicBezTo>
                  <a:cubicBezTo>
                    <a:pt x="184" y="165"/>
                    <a:pt x="181" y="162"/>
                    <a:pt x="178" y="159"/>
                  </a:cubicBezTo>
                  <a:cubicBezTo>
                    <a:pt x="178" y="159"/>
                    <a:pt x="177" y="159"/>
                    <a:pt x="177" y="159"/>
                  </a:cubicBezTo>
                  <a:moveTo>
                    <a:pt x="6" y="127"/>
                  </a:moveTo>
                  <a:cubicBezTo>
                    <a:pt x="5" y="127"/>
                    <a:pt x="4" y="127"/>
                    <a:pt x="4" y="128"/>
                  </a:cubicBezTo>
                  <a:cubicBezTo>
                    <a:pt x="3" y="135"/>
                    <a:pt x="2" y="141"/>
                    <a:pt x="2" y="148"/>
                  </a:cubicBezTo>
                  <a:cubicBezTo>
                    <a:pt x="2" y="149"/>
                    <a:pt x="2" y="150"/>
                    <a:pt x="4" y="151"/>
                  </a:cubicBezTo>
                  <a:cubicBezTo>
                    <a:pt x="4" y="151"/>
                    <a:pt x="4" y="151"/>
                    <a:pt x="4" y="151"/>
                  </a:cubicBezTo>
                  <a:cubicBezTo>
                    <a:pt x="5" y="151"/>
                    <a:pt x="6" y="150"/>
                    <a:pt x="6" y="149"/>
                  </a:cubicBezTo>
                  <a:cubicBezTo>
                    <a:pt x="6" y="142"/>
                    <a:pt x="7" y="135"/>
                    <a:pt x="8" y="129"/>
                  </a:cubicBezTo>
                  <a:cubicBezTo>
                    <a:pt x="8" y="128"/>
                    <a:pt x="7" y="127"/>
                    <a:pt x="6" y="127"/>
                  </a:cubicBezTo>
                  <a:cubicBezTo>
                    <a:pt x="6" y="127"/>
                    <a:pt x="6" y="127"/>
                    <a:pt x="6" y="127"/>
                  </a:cubicBezTo>
                  <a:moveTo>
                    <a:pt x="175" y="124"/>
                  </a:moveTo>
                  <a:cubicBezTo>
                    <a:pt x="175" y="124"/>
                    <a:pt x="174" y="125"/>
                    <a:pt x="174" y="125"/>
                  </a:cubicBezTo>
                  <a:cubicBezTo>
                    <a:pt x="174" y="125"/>
                    <a:pt x="174" y="125"/>
                    <a:pt x="174" y="125"/>
                  </a:cubicBezTo>
                  <a:cubicBezTo>
                    <a:pt x="171" y="129"/>
                    <a:pt x="168" y="133"/>
                    <a:pt x="166" y="137"/>
                  </a:cubicBezTo>
                  <a:cubicBezTo>
                    <a:pt x="165" y="140"/>
                    <a:pt x="165" y="142"/>
                    <a:pt x="165" y="144"/>
                  </a:cubicBezTo>
                  <a:cubicBezTo>
                    <a:pt x="165" y="145"/>
                    <a:pt x="166" y="146"/>
                    <a:pt x="167" y="146"/>
                  </a:cubicBezTo>
                  <a:cubicBezTo>
                    <a:pt x="167" y="146"/>
                    <a:pt x="167" y="146"/>
                    <a:pt x="167" y="146"/>
                  </a:cubicBezTo>
                  <a:cubicBezTo>
                    <a:pt x="168" y="146"/>
                    <a:pt x="169" y="145"/>
                    <a:pt x="169" y="144"/>
                  </a:cubicBezTo>
                  <a:cubicBezTo>
                    <a:pt x="169" y="142"/>
                    <a:pt x="169" y="141"/>
                    <a:pt x="170" y="138"/>
                  </a:cubicBezTo>
                  <a:cubicBezTo>
                    <a:pt x="171" y="135"/>
                    <a:pt x="174" y="131"/>
                    <a:pt x="177" y="128"/>
                  </a:cubicBezTo>
                  <a:cubicBezTo>
                    <a:pt x="178" y="127"/>
                    <a:pt x="178" y="126"/>
                    <a:pt x="177" y="125"/>
                  </a:cubicBezTo>
                  <a:cubicBezTo>
                    <a:pt x="176" y="125"/>
                    <a:pt x="176" y="124"/>
                    <a:pt x="175" y="124"/>
                  </a:cubicBezTo>
                  <a:moveTo>
                    <a:pt x="195" y="90"/>
                  </a:moveTo>
                  <a:cubicBezTo>
                    <a:pt x="194" y="90"/>
                    <a:pt x="193" y="91"/>
                    <a:pt x="193" y="92"/>
                  </a:cubicBezTo>
                  <a:cubicBezTo>
                    <a:pt x="192" y="96"/>
                    <a:pt x="191" y="100"/>
                    <a:pt x="190" y="105"/>
                  </a:cubicBezTo>
                  <a:cubicBezTo>
                    <a:pt x="189" y="106"/>
                    <a:pt x="188" y="108"/>
                    <a:pt x="187" y="110"/>
                  </a:cubicBezTo>
                  <a:cubicBezTo>
                    <a:pt x="186" y="111"/>
                    <a:pt x="186" y="112"/>
                    <a:pt x="187" y="113"/>
                  </a:cubicBezTo>
                  <a:cubicBezTo>
                    <a:pt x="188" y="113"/>
                    <a:pt x="188" y="113"/>
                    <a:pt x="188" y="113"/>
                  </a:cubicBezTo>
                  <a:cubicBezTo>
                    <a:pt x="189" y="113"/>
                    <a:pt x="190" y="113"/>
                    <a:pt x="190" y="112"/>
                  </a:cubicBezTo>
                  <a:cubicBezTo>
                    <a:pt x="191" y="110"/>
                    <a:pt x="193" y="108"/>
                    <a:pt x="193" y="106"/>
                  </a:cubicBezTo>
                  <a:cubicBezTo>
                    <a:pt x="195" y="102"/>
                    <a:pt x="196" y="97"/>
                    <a:pt x="197" y="93"/>
                  </a:cubicBezTo>
                  <a:cubicBezTo>
                    <a:pt x="197" y="92"/>
                    <a:pt x="196" y="91"/>
                    <a:pt x="195" y="91"/>
                  </a:cubicBezTo>
                  <a:cubicBezTo>
                    <a:pt x="195" y="90"/>
                    <a:pt x="195" y="90"/>
                    <a:pt x="195" y="90"/>
                  </a:cubicBezTo>
                  <a:moveTo>
                    <a:pt x="14" y="87"/>
                  </a:moveTo>
                  <a:cubicBezTo>
                    <a:pt x="13" y="87"/>
                    <a:pt x="12" y="88"/>
                    <a:pt x="12" y="89"/>
                  </a:cubicBezTo>
                  <a:cubicBezTo>
                    <a:pt x="10" y="96"/>
                    <a:pt x="8" y="102"/>
                    <a:pt x="7" y="109"/>
                  </a:cubicBezTo>
                  <a:cubicBezTo>
                    <a:pt x="7" y="110"/>
                    <a:pt x="8" y="111"/>
                    <a:pt x="9" y="111"/>
                  </a:cubicBezTo>
                  <a:cubicBezTo>
                    <a:pt x="9" y="111"/>
                    <a:pt x="9" y="111"/>
                    <a:pt x="9" y="111"/>
                  </a:cubicBezTo>
                  <a:cubicBezTo>
                    <a:pt x="10" y="111"/>
                    <a:pt x="11" y="110"/>
                    <a:pt x="11" y="109"/>
                  </a:cubicBezTo>
                  <a:cubicBezTo>
                    <a:pt x="12" y="103"/>
                    <a:pt x="14" y="97"/>
                    <a:pt x="16" y="90"/>
                  </a:cubicBezTo>
                  <a:cubicBezTo>
                    <a:pt x="16" y="89"/>
                    <a:pt x="15" y="88"/>
                    <a:pt x="14" y="88"/>
                  </a:cubicBezTo>
                  <a:cubicBezTo>
                    <a:pt x="14" y="87"/>
                    <a:pt x="14" y="87"/>
                    <a:pt x="14" y="87"/>
                  </a:cubicBezTo>
                  <a:moveTo>
                    <a:pt x="187" y="52"/>
                  </a:moveTo>
                  <a:cubicBezTo>
                    <a:pt x="187" y="52"/>
                    <a:pt x="186" y="52"/>
                    <a:pt x="186" y="53"/>
                  </a:cubicBezTo>
                  <a:cubicBezTo>
                    <a:pt x="185" y="53"/>
                    <a:pt x="185" y="54"/>
                    <a:pt x="185" y="55"/>
                  </a:cubicBezTo>
                  <a:cubicBezTo>
                    <a:pt x="186" y="56"/>
                    <a:pt x="186" y="56"/>
                    <a:pt x="186" y="56"/>
                  </a:cubicBezTo>
                  <a:cubicBezTo>
                    <a:pt x="189" y="61"/>
                    <a:pt x="191" y="67"/>
                    <a:pt x="193" y="73"/>
                  </a:cubicBezTo>
                  <a:cubicBezTo>
                    <a:pt x="193" y="74"/>
                    <a:pt x="194" y="75"/>
                    <a:pt x="195" y="75"/>
                  </a:cubicBezTo>
                  <a:cubicBezTo>
                    <a:pt x="195" y="75"/>
                    <a:pt x="195" y="75"/>
                    <a:pt x="195" y="75"/>
                  </a:cubicBezTo>
                  <a:cubicBezTo>
                    <a:pt x="196" y="74"/>
                    <a:pt x="197" y="73"/>
                    <a:pt x="197" y="72"/>
                  </a:cubicBezTo>
                  <a:cubicBezTo>
                    <a:pt x="195" y="66"/>
                    <a:pt x="193" y="60"/>
                    <a:pt x="189" y="54"/>
                  </a:cubicBezTo>
                  <a:cubicBezTo>
                    <a:pt x="189" y="53"/>
                    <a:pt x="189" y="53"/>
                    <a:pt x="189" y="53"/>
                  </a:cubicBezTo>
                  <a:cubicBezTo>
                    <a:pt x="188" y="53"/>
                    <a:pt x="188" y="52"/>
                    <a:pt x="187" y="52"/>
                  </a:cubicBezTo>
                  <a:moveTo>
                    <a:pt x="37" y="34"/>
                  </a:moveTo>
                  <a:cubicBezTo>
                    <a:pt x="36" y="34"/>
                    <a:pt x="35" y="35"/>
                    <a:pt x="35" y="35"/>
                  </a:cubicBezTo>
                  <a:cubicBezTo>
                    <a:pt x="31" y="41"/>
                    <a:pt x="28" y="47"/>
                    <a:pt x="25" y="53"/>
                  </a:cubicBezTo>
                  <a:cubicBezTo>
                    <a:pt x="22" y="58"/>
                    <a:pt x="20" y="64"/>
                    <a:pt x="18" y="70"/>
                  </a:cubicBezTo>
                  <a:cubicBezTo>
                    <a:pt x="17" y="71"/>
                    <a:pt x="18" y="72"/>
                    <a:pt x="19" y="72"/>
                  </a:cubicBezTo>
                  <a:cubicBezTo>
                    <a:pt x="20" y="72"/>
                    <a:pt x="20" y="72"/>
                    <a:pt x="20" y="72"/>
                  </a:cubicBezTo>
                  <a:cubicBezTo>
                    <a:pt x="20" y="72"/>
                    <a:pt x="21" y="72"/>
                    <a:pt x="22" y="71"/>
                  </a:cubicBezTo>
                  <a:cubicBezTo>
                    <a:pt x="24" y="65"/>
                    <a:pt x="26" y="60"/>
                    <a:pt x="28" y="55"/>
                  </a:cubicBezTo>
                  <a:cubicBezTo>
                    <a:pt x="31" y="49"/>
                    <a:pt x="34" y="43"/>
                    <a:pt x="38" y="38"/>
                  </a:cubicBezTo>
                  <a:cubicBezTo>
                    <a:pt x="39" y="37"/>
                    <a:pt x="39" y="35"/>
                    <a:pt x="38" y="35"/>
                  </a:cubicBezTo>
                  <a:cubicBezTo>
                    <a:pt x="37" y="35"/>
                    <a:pt x="37" y="34"/>
                    <a:pt x="37" y="34"/>
                  </a:cubicBezTo>
                  <a:moveTo>
                    <a:pt x="159" y="24"/>
                  </a:moveTo>
                  <a:cubicBezTo>
                    <a:pt x="159" y="24"/>
                    <a:pt x="158" y="24"/>
                    <a:pt x="158" y="25"/>
                  </a:cubicBezTo>
                  <a:cubicBezTo>
                    <a:pt x="157" y="25"/>
                    <a:pt x="157" y="27"/>
                    <a:pt x="158" y="27"/>
                  </a:cubicBezTo>
                  <a:cubicBezTo>
                    <a:pt x="163" y="31"/>
                    <a:pt x="168" y="36"/>
                    <a:pt x="173" y="40"/>
                  </a:cubicBezTo>
                  <a:cubicBezTo>
                    <a:pt x="173" y="41"/>
                    <a:pt x="174" y="41"/>
                    <a:pt x="174" y="41"/>
                  </a:cubicBezTo>
                  <a:cubicBezTo>
                    <a:pt x="175" y="41"/>
                    <a:pt x="175" y="41"/>
                    <a:pt x="176" y="40"/>
                  </a:cubicBezTo>
                  <a:cubicBezTo>
                    <a:pt x="177" y="39"/>
                    <a:pt x="177" y="38"/>
                    <a:pt x="176" y="37"/>
                  </a:cubicBezTo>
                  <a:cubicBezTo>
                    <a:pt x="171" y="33"/>
                    <a:pt x="166" y="28"/>
                    <a:pt x="160" y="24"/>
                  </a:cubicBezTo>
                  <a:cubicBezTo>
                    <a:pt x="160" y="24"/>
                    <a:pt x="160" y="24"/>
                    <a:pt x="159" y="24"/>
                  </a:cubicBezTo>
                  <a:moveTo>
                    <a:pt x="66" y="8"/>
                  </a:moveTo>
                  <a:cubicBezTo>
                    <a:pt x="65" y="8"/>
                    <a:pt x="65" y="8"/>
                    <a:pt x="65" y="8"/>
                  </a:cubicBezTo>
                  <a:cubicBezTo>
                    <a:pt x="59" y="11"/>
                    <a:pt x="53" y="15"/>
                    <a:pt x="48" y="20"/>
                  </a:cubicBezTo>
                  <a:cubicBezTo>
                    <a:pt x="47" y="20"/>
                    <a:pt x="47" y="22"/>
                    <a:pt x="48" y="23"/>
                  </a:cubicBezTo>
                  <a:cubicBezTo>
                    <a:pt x="48" y="23"/>
                    <a:pt x="49" y="23"/>
                    <a:pt x="49" y="23"/>
                  </a:cubicBezTo>
                  <a:cubicBezTo>
                    <a:pt x="50" y="23"/>
                    <a:pt x="50" y="23"/>
                    <a:pt x="51" y="23"/>
                  </a:cubicBezTo>
                  <a:cubicBezTo>
                    <a:pt x="56" y="18"/>
                    <a:pt x="61" y="14"/>
                    <a:pt x="66" y="11"/>
                  </a:cubicBezTo>
                  <a:cubicBezTo>
                    <a:pt x="67" y="11"/>
                    <a:pt x="68" y="10"/>
                    <a:pt x="67" y="9"/>
                  </a:cubicBezTo>
                  <a:cubicBezTo>
                    <a:pt x="67" y="8"/>
                    <a:pt x="66" y="8"/>
                    <a:pt x="66" y="8"/>
                  </a:cubicBezTo>
                  <a:moveTo>
                    <a:pt x="124" y="5"/>
                  </a:moveTo>
                  <a:cubicBezTo>
                    <a:pt x="123" y="5"/>
                    <a:pt x="122" y="6"/>
                    <a:pt x="122" y="7"/>
                  </a:cubicBezTo>
                  <a:cubicBezTo>
                    <a:pt x="122" y="8"/>
                    <a:pt x="122" y="9"/>
                    <a:pt x="123" y="9"/>
                  </a:cubicBezTo>
                  <a:cubicBezTo>
                    <a:pt x="129" y="11"/>
                    <a:pt x="135" y="14"/>
                    <a:pt x="141" y="17"/>
                  </a:cubicBezTo>
                  <a:cubicBezTo>
                    <a:pt x="142" y="17"/>
                    <a:pt x="142" y="17"/>
                    <a:pt x="142" y="17"/>
                  </a:cubicBezTo>
                  <a:cubicBezTo>
                    <a:pt x="143" y="17"/>
                    <a:pt x="144" y="17"/>
                    <a:pt x="144" y="16"/>
                  </a:cubicBezTo>
                  <a:cubicBezTo>
                    <a:pt x="144" y="15"/>
                    <a:pt x="144" y="14"/>
                    <a:pt x="143" y="13"/>
                  </a:cubicBezTo>
                  <a:cubicBezTo>
                    <a:pt x="137" y="10"/>
                    <a:pt x="131" y="7"/>
                    <a:pt x="124" y="5"/>
                  </a:cubicBezTo>
                  <a:cubicBezTo>
                    <a:pt x="124" y="5"/>
                    <a:pt x="124" y="5"/>
                    <a:pt x="124" y="5"/>
                  </a:cubicBezTo>
                  <a:moveTo>
                    <a:pt x="95" y="0"/>
                  </a:moveTo>
                  <a:cubicBezTo>
                    <a:pt x="91" y="0"/>
                    <a:pt x="88" y="1"/>
                    <a:pt x="84" y="1"/>
                  </a:cubicBezTo>
                  <a:cubicBezTo>
                    <a:pt x="83" y="1"/>
                    <a:pt x="82" y="2"/>
                    <a:pt x="82" y="4"/>
                  </a:cubicBezTo>
                  <a:cubicBezTo>
                    <a:pt x="83" y="5"/>
                    <a:pt x="83" y="5"/>
                    <a:pt x="84" y="5"/>
                  </a:cubicBezTo>
                  <a:cubicBezTo>
                    <a:pt x="85" y="5"/>
                    <a:pt x="85" y="5"/>
                    <a:pt x="85" y="5"/>
                  </a:cubicBezTo>
                  <a:cubicBezTo>
                    <a:pt x="88" y="5"/>
                    <a:pt x="92" y="4"/>
                    <a:pt x="96" y="4"/>
                  </a:cubicBezTo>
                  <a:cubicBezTo>
                    <a:pt x="97" y="4"/>
                    <a:pt x="98" y="4"/>
                    <a:pt x="99" y="4"/>
                  </a:cubicBezTo>
                  <a:cubicBezTo>
                    <a:pt x="101" y="5"/>
                    <a:pt x="102" y="5"/>
                    <a:pt x="104" y="5"/>
                  </a:cubicBezTo>
                  <a:cubicBezTo>
                    <a:pt x="104" y="5"/>
                    <a:pt x="104" y="5"/>
                    <a:pt x="104" y="5"/>
                  </a:cubicBezTo>
                  <a:cubicBezTo>
                    <a:pt x="105" y="5"/>
                    <a:pt x="106" y="4"/>
                    <a:pt x="106" y="3"/>
                  </a:cubicBezTo>
                  <a:cubicBezTo>
                    <a:pt x="106" y="2"/>
                    <a:pt x="106" y="1"/>
                    <a:pt x="105" y="1"/>
                  </a:cubicBezTo>
                  <a:cubicBezTo>
                    <a:pt x="103" y="1"/>
                    <a:pt x="101" y="1"/>
                    <a:pt x="99" y="0"/>
                  </a:cubicBezTo>
                  <a:cubicBezTo>
                    <a:pt x="98" y="0"/>
                    <a:pt x="97" y="0"/>
                    <a:pt x="96" y="0"/>
                  </a:cubicBezTo>
                  <a:cubicBezTo>
                    <a:pt x="95" y="0"/>
                    <a:pt x="95" y="0"/>
                    <a:pt x="95" y="0"/>
                  </a:cubicBezTo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txBody>
            <a:bodyPr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411" name="Freeform 360"/>
            <p:cNvSpPr/>
            <p:nvPr/>
          </p:nvSpPr>
          <p:spPr bwMode="auto">
            <a:xfrm>
              <a:off x="2083346" y="3064452"/>
              <a:ext cx="253709" cy="288957"/>
            </a:xfrm>
            <a:custGeom>
              <a:avLst/>
              <a:gdLst>
                <a:gd name="T0" fmla="*/ 8 w 134"/>
                <a:gd name="T1" fmla="*/ 96 h 152"/>
                <a:gd name="T2" fmla="*/ 101 w 134"/>
                <a:gd name="T3" fmla="*/ 132 h 152"/>
                <a:gd name="T4" fmla="*/ 32 w 134"/>
                <a:gd name="T5" fmla="*/ 147 h 152"/>
                <a:gd name="T6" fmla="*/ 8 w 134"/>
                <a:gd name="T7" fmla="*/ 96 h 152"/>
                <a:gd name="T8" fmla="*/ 6 w 134"/>
                <a:gd name="T9" fmla="*/ 98 h 152"/>
                <a:gd name="T10" fmla="*/ 12 w 134"/>
                <a:gd name="T11" fmla="*/ 142 h 152"/>
                <a:gd name="T12" fmla="*/ 53 w 134"/>
                <a:gd name="T13" fmla="*/ 148 h 152"/>
                <a:gd name="T14" fmla="*/ 109 w 134"/>
                <a:gd name="T15" fmla="*/ 121 h 152"/>
                <a:gd name="T16" fmla="*/ 43 w 134"/>
                <a:gd name="T17" fmla="*/ 56 h 152"/>
                <a:gd name="T18" fmla="*/ 7 w 134"/>
                <a:gd name="T19" fmla="*/ 98 h 152"/>
                <a:gd name="T20" fmla="*/ 8 w 134"/>
                <a:gd name="T21" fmla="*/ 96 h 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34" h="152">
                  <a:moveTo>
                    <a:pt x="8" y="96"/>
                  </a:moveTo>
                  <a:cubicBezTo>
                    <a:pt x="43" y="0"/>
                    <a:pt x="134" y="106"/>
                    <a:pt x="101" y="132"/>
                  </a:cubicBezTo>
                  <a:cubicBezTo>
                    <a:pt x="85" y="145"/>
                    <a:pt x="52" y="149"/>
                    <a:pt x="32" y="147"/>
                  </a:cubicBezTo>
                  <a:cubicBezTo>
                    <a:pt x="4" y="145"/>
                    <a:pt x="2" y="119"/>
                    <a:pt x="8" y="96"/>
                  </a:cubicBezTo>
                  <a:cubicBezTo>
                    <a:pt x="8" y="96"/>
                    <a:pt x="7" y="97"/>
                    <a:pt x="6" y="98"/>
                  </a:cubicBezTo>
                  <a:cubicBezTo>
                    <a:pt x="3" y="112"/>
                    <a:pt x="0" y="130"/>
                    <a:pt x="12" y="142"/>
                  </a:cubicBezTo>
                  <a:cubicBezTo>
                    <a:pt x="22" y="152"/>
                    <a:pt x="40" y="150"/>
                    <a:pt x="53" y="148"/>
                  </a:cubicBezTo>
                  <a:cubicBezTo>
                    <a:pt x="70" y="146"/>
                    <a:pt x="104" y="142"/>
                    <a:pt x="109" y="121"/>
                  </a:cubicBezTo>
                  <a:cubicBezTo>
                    <a:pt x="116" y="88"/>
                    <a:pt x="76" y="46"/>
                    <a:pt x="43" y="56"/>
                  </a:cubicBezTo>
                  <a:cubicBezTo>
                    <a:pt x="26" y="61"/>
                    <a:pt x="13" y="81"/>
                    <a:pt x="7" y="98"/>
                  </a:cubicBezTo>
                  <a:cubicBezTo>
                    <a:pt x="6" y="98"/>
                    <a:pt x="7" y="96"/>
                    <a:pt x="8" y="96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txBody>
            <a:bodyPr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412" name="Freeform 361"/>
            <p:cNvSpPr/>
            <p:nvPr/>
          </p:nvSpPr>
          <p:spPr bwMode="auto">
            <a:xfrm>
              <a:off x="2080175" y="3418504"/>
              <a:ext cx="204553" cy="214336"/>
            </a:xfrm>
            <a:custGeom>
              <a:avLst/>
              <a:gdLst>
                <a:gd name="T0" fmla="*/ 2 w 107"/>
                <a:gd name="T1" fmla="*/ 61 h 113"/>
                <a:gd name="T2" fmla="*/ 55 w 107"/>
                <a:gd name="T3" fmla="*/ 13 h 113"/>
                <a:gd name="T4" fmla="*/ 104 w 107"/>
                <a:gd name="T5" fmla="*/ 68 h 113"/>
                <a:gd name="T6" fmla="*/ 38 w 107"/>
                <a:gd name="T7" fmla="*/ 106 h 113"/>
                <a:gd name="T8" fmla="*/ 2 w 107"/>
                <a:gd name="T9" fmla="*/ 61 h 113"/>
                <a:gd name="T10" fmla="*/ 0 w 107"/>
                <a:gd name="T11" fmla="*/ 63 h 113"/>
                <a:gd name="T12" fmla="*/ 15 w 107"/>
                <a:gd name="T13" fmla="*/ 105 h 113"/>
                <a:gd name="T14" fmla="*/ 60 w 107"/>
                <a:gd name="T15" fmla="*/ 102 h 113"/>
                <a:gd name="T16" fmla="*/ 106 w 107"/>
                <a:gd name="T17" fmla="*/ 60 h 113"/>
                <a:gd name="T18" fmla="*/ 27 w 107"/>
                <a:gd name="T19" fmla="*/ 15 h 113"/>
                <a:gd name="T20" fmla="*/ 0 w 107"/>
                <a:gd name="T21" fmla="*/ 63 h 113"/>
                <a:gd name="T22" fmla="*/ 2 w 107"/>
                <a:gd name="T23" fmla="*/ 61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07" h="113">
                  <a:moveTo>
                    <a:pt x="2" y="61"/>
                  </a:moveTo>
                  <a:cubicBezTo>
                    <a:pt x="5" y="33"/>
                    <a:pt x="25" y="7"/>
                    <a:pt x="55" y="13"/>
                  </a:cubicBezTo>
                  <a:cubicBezTo>
                    <a:pt x="78" y="18"/>
                    <a:pt x="106" y="43"/>
                    <a:pt x="104" y="68"/>
                  </a:cubicBezTo>
                  <a:cubicBezTo>
                    <a:pt x="103" y="89"/>
                    <a:pt x="54" y="104"/>
                    <a:pt x="38" y="106"/>
                  </a:cubicBezTo>
                  <a:cubicBezTo>
                    <a:pt x="9" y="111"/>
                    <a:pt x="0" y="86"/>
                    <a:pt x="2" y="61"/>
                  </a:cubicBezTo>
                  <a:cubicBezTo>
                    <a:pt x="2" y="62"/>
                    <a:pt x="0" y="63"/>
                    <a:pt x="0" y="63"/>
                  </a:cubicBezTo>
                  <a:cubicBezTo>
                    <a:pt x="0" y="79"/>
                    <a:pt x="0" y="96"/>
                    <a:pt x="15" y="105"/>
                  </a:cubicBezTo>
                  <a:cubicBezTo>
                    <a:pt x="28" y="113"/>
                    <a:pt x="47" y="107"/>
                    <a:pt x="60" y="102"/>
                  </a:cubicBezTo>
                  <a:cubicBezTo>
                    <a:pt x="78" y="95"/>
                    <a:pt x="107" y="83"/>
                    <a:pt x="106" y="60"/>
                  </a:cubicBezTo>
                  <a:cubicBezTo>
                    <a:pt x="104" y="27"/>
                    <a:pt x="55" y="0"/>
                    <a:pt x="27" y="15"/>
                  </a:cubicBezTo>
                  <a:cubicBezTo>
                    <a:pt x="11" y="24"/>
                    <a:pt x="3" y="47"/>
                    <a:pt x="0" y="63"/>
                  </a:cubicBezTo>
                  <a:cubicBezTo>
                    <a:pt x="0" y="63"/>
                    <a:pt x="1" y="62"/>
                    <a:pt x="2" y="61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txBody>
            <a:bodyPr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7181" name="组合 4"/>
          <p:cNvGrpSpPr/>
          <p:nvPr/>
        </p:nvGrpSpPr>
        <p:grpSpPr>
          <a:xfrm>
            <a:off x="4787654" y="3617383"/>
            <a:ext cx="626533" cy="770467"/>
            <a:chOff x="2212827" y="4096403"/>
            <a:chExt cx="624841" cy="769407"/>
          </a:xfrm>
        </p:grpSpPr>
        <p:sp>
          <p:nvSpPr>
            <p:cNvPr id="438" name="Freeform 387"/>
            <p:cNvSpPr/>
            <p:nvPr/>
          </p:nvSpPr>
          <p:spPr bwMode="auto">
            <a:xfrm>
              <a:off x="2287364" y="4118613"/>
              <a:ext cx="550304" cy="747197"/>
            </a:xfrm>
            <a:custGeom>
              <a:avLst/>
              <a:gdLst>
                <a:gd name="T0" fmla="*/ 209 w 290"/>
                <a:gd name="T1" fmla="*/ 123 h 392"/>
                <a:gd name="T2" fmla="*/ 265 w 290"/>
                <a:gd name="T3" fmla="*/ 132 h 392"/>
                <a:gd name="T4" fmla="*/ 273 w 290"/>
                <a:gd name="T5" fmla="*/ 68 h 392"/>
                <a:gd name="T6" fmla="*/ 213 w 290"/>
                <a:gd name="T7" fmla="*/ 25 h 392"/>
                <a:gd name="T8" fmla="*/ 28 w 290"/>
                <a:gd name="T9" fmla="*/ 111 h 392"/>
                <a:gd name="T10" fmla="*/ 4 w 290"/>
                <a:gd name="T11" fmla="*/ 174 h 392"/>
                <a:gd name="T12" fmla="*/ 7 w 290"/>
                <a:gd name="T13" fmla="*/ 267 h 392"/>
                <a:gd name="T14" fmla="*/ 173 w 290"/>
                <a:gd name="T15" fmla="*/ 379 h 392"/>
                <a:gd name="T16" fmla="*/ 240 w 290"/>
                <a:gd name="T17" fmla="*/ 352 h 392"/>
                <a:gd name="T18" fmla="*/ 270 w 290"/>
                <a:gd name="T19" fmla="*/ 309 h 392"/>
                <a:gd name="T20" fmla="*/ 216 w 290"/>
                <a:gd name="T21" fmla="*/ 293 h 392"/>
                <a:gd name="T22" fmla="*/ 127 w 290"/>
                <a:gd name="T23" fmla="*/ 307 h 392"/>
                <a:gd name="T24" fmla="*/ 71 w 290"/>
                <a:gd name="T25" fmla="*/ 226 h 392"/>
                <a:gd name="T26" fmla="*/ 90 w 290"/>
                <a:gd name="T27" fmla="*/ 149 h 392"/>
                <a:gd name="T28" fmla="*/ 138 w 290"/>
                <a:gd name="T29" fmla="*/ 108 h 392"/>
                <a:gd name="T30" fmla="*/ 209 w 290"/>
                <a:gd name="T31" fmla="*/ 123 h 3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90" h="392">
                  <a:moveTo>
                    <a:pt x="209" y="123"/>
                  </a:moveTo>
                  <a:cubicBezTo>
                    <a:pt x="225" y="130"/>
                    <a:pt x="248" y="141"/>
                    <a:pt x="265" y="132"/>
                  </a:cubicBezTo>
                  <a:cubicBezTo>
                    <a:pt x="290" y="120"/>
                    <a:pt x="285" y="86"/>
                    <a:pt x="273" y="68"/>
                  </a:cubicBezTo>
                  <a:cubicBezTo>
                    <a:pt x="259" y="47"/>
                    <a:pt x="237" y="33"/>
                    <a:pt x="213" y="25"/>
                  </a:cubicBezTo>
                  <a:cubicBezTo>
                    <a:pt x="141" y="0"/>
                    <a:pt x="62" y="47"/>
                    <a:pt x="28" y="111"/>
                  </a:cubicBezTo>
                  <a:cubicBezTo>
                    <a:pt x="17" y="129"/>
                    <a:pt x="8" y="153"/>
                    <a:pt x="4" y="174"/>
                  </a:cubicBezTo>
                  <a:cubicBezTo>
                    <a:pt x="0" y="203"/>
                    <a:pt x="0" y="240"/>
                    <a:pt x="7" y="267"/>
                  </a:cubicBezTo>
                  <a:cubicBezTo>
                    <a:pt x="28" y="343"/>
                    <a:pt x="93" y="392"/>
                    <a:pt x="173" y="379"/>
                  </a:cubicBezTo>
                  <a:cubicBezTo>
                    <a:pt x="197" y="375"/>
                    <a:pt x="221" y="366"/>
                    <a:pt x="240" y="352"/>
                  </a:cubicBezTo>
                  <a:cubicBezTo>
                    <a:pt x="254" y="342"/>
                    <a:pt x="272" y="328"/>
                    <a:pt x="270" y="309"/>
                  </a:cubicBezTo>
                  <a:cubicBezTo>
                    <a:pt x="267" y="282"/>
                    <a:pt x="232" y="287"/>
                    <a:pt x="216" y="293"/>
                  </a:cubicBezTo>
                  <a:cubicBezTo>
                    <a:pt x="188" y="303"/>
                    <a:pt x="157" y="313"/>
                    <a:pt x="127" y="307"/>
                  </a:cubicBezTo>
                  <a:cubicBezTo>
                    <a:pt x="93" y="299"/>
                    <a:pt x="73" y="259"/>
                    <a:pt x="71" y="226"/>
                  </a:cubicBezTo>
                  <a:cubicBezTo>
                    <a:pt x="70" y="201"/>
                    <a:pt x="78" y="171"/>
                    <a:pt x="90" y="149"/>
                  </a:cubicBezTo>
                  <a:cubicBezTo>
                    <a:pt x="100" y="131"/>
                    <a:pt x="117" y="114"/>
                    <a:pt x="138" y="108"/>
                  </a:cubicBezTo>
                  <a:cubicBezTo>
                    <a:pt x="164" y="100"/>
                    <a:pt x="186" y="111"/>
                    <a:pt x="209" y="123"/>
                  </a:cubicBezTo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440" name="Freeform 389"/>
            <p:cNvSpPr>
              <a:spLocks noEditPoints="1"/>
            </p:cNvSpPr>
            <p:nvPr/>
          </p:nvSpPr>
          <p:spPr bwMode="auto">
            <a:xfrm>
              <a:off x="2374588" y="4667509"/>
              <a:ext cx="428191" cy="160227"/>
            </a:xfrm>
            <a:custGeom>
              <a:avLst/>
              <a:gdLst>
                <a:gd name="T0" fmla="*/ 115 w 225"/>
                <a:gd name="T1" fmla="*/ 50 h 84"/>
                <a:gd name="T2" fmla="*/ 113 w 225"/>
                <a:gd name="T3" fmla="*/ 49 h 84"/>
                <a:gd name="T4" fmla="*/ 114 w 225"/>
                <a:gd name="T5" fmla="*/ 46 h 84"/>
                <a:gd name="T6" fmla="*/ 134 w 225"/>
                <a:gd name="T7" fmla="*/ 44 h 84"/>
                <a:gd name="T8" fmla="*/ 134 w 225"/>
                <a:gd name="T9" fmla="*/ 44 h 84"/>
                <a:gd name="T10" fmla="*/ 136 w 225"/>
                <a:gd name="T11" fmla="*/ 46 h 84"/>
                <a:gd name="T12" fmla="*/ 135 w 225"/>
                <a:gd name="T13" fmla="*/ 48 h 84"/>
                <a:gd name="T14" fmla="*/ 115 w 225"/>
                <a:gd name="T15" fmla="*/ 50 h 84"/>
                <a:gd name="T16" fmla="*/ 115 w 225"/>
                <a:gd name="T17" fmla="*/ 50 h 84"/>
                <a:gd name="T18" fmla="*/ 95 w 225"/>
                <a:gd name="T19" fmla="*/ 50 h 84"/>
                <a:gd name="T20" fmla="*/ 94 w 225"/>
                <a:gd name="T21" fmla="*/ 50 h 84"/>
                <a:gd name="T22" fmla="*/ 74 w 225"/>
                <a:gd name="T23" fmla="*/ 47 h 84"/>
                <a:gd name="T24" fmla="*/ 73 w 225"/>
                <a:gd name="T25" fmla="*/ 45 h 84"/>
                <a:gd name="T26" fmla="*/ 75 w 225"/>
                <a:gd name="T27" fmla="*/ 43 h 84"/>
                <a:gd name="T28" fmla="*/ 75 w 225"/>
                <a:gd name="T29" fmla="*/ 43 h 84"/>
                <a:gd name="T30" fmla="*/ 95 w 225"/>
                <a:gd name="T31" fmla="*/ 46 h 84"/>
                <a:gd name="T32" fmla="*/ 97 w 225"/>
                <a:gd name="T33" fmla="*/ 48 h 84"/>
                <a:gd name="T34" fmla="*/ 95 w 225"/>
                <a:gd name="T35" fmla="*/ 50 h 84"/>
                <a:gd name="T36" fmla="*/ 154 w 225"/>
                <a:gd name="T37" fmla="*/ 43 h 84"/>
                <a:gd name="T38" fmla="*/ 152 w 225"/>
                <a:gd name="T39" fmla="*/ 42 h 84"/>
                <a:gd name="T40" fmla="*/ 153 w 225"/>
                <a:gd name="T41" fmla="*/ 39 h 84"/>
                <a:gd name="T42" fmla="*/ 172 w 225"/>
                <a:gd name="T43" fmla="*/ 33 h 84"/>
                <a:gd name="T44" fmla="*/ 173 w 225"/>
                <a:gd name="T45" fmla="*/ 33 h 84"/>
                <a:gd name="T46" fmla="*/ 175 w 225"/>
                <a:gd name="T47" fmla="*/ 34 h 84"/>
                <a:gd name="T48" fmla="*/ 174 w 225"/>
                <a:gd name="T49" fmla="*/ 37 h 84"/>
                <a:gd name="T50" fmla="*/ 154 w 225"/>
                <a:gd name="T51" fmla="*/ 43 h 84"/>
                <a:gd name="T52" fmla="*/ 154 w 225"/>
                <a:gd name="T53" fmla="*/ 43 h 84"/>
                <a:gd name="T54" fmla="*/ 195 w 225"/>
                <a:gd name="T55" fmla="*/ 0 h 84"/>
                <a:gd name="T56" fmla="*/ 170 w 225"/>
                <a:gd name="T57" fmla="*/ 5 h 84"/>
                <a:gd name="T58" fmla="*/ 170 w 225"/>
                <a:gd name="T59" fmla="*/ 5 h 84"/>
                <a:gd name="T60" fmla="*/ 167 w 225"/>
                <a:gd name="T61" fmla="*/ 6 h 84"/>
                <a:gd name="T62" fmla="*/ 167 w 225"/>
                <a:gd name="T63" fmla="*/ 6 h 84"/>
                <a:gd name="T64" fmla="*/ 166 w 225"/>
                <a:gd name="T65" fmla="*/ 6 h 84"/>
                <a:gd name="T66" fmla="*/ 110 w 225"/>
                <a:gd name="T67" fmla="*/ 20 h 84"/>
                <a:gd name="T68" fmla="*/ 54 w 225"/>
                <a:gd name="T69" fmla="*/ 36 h 84"/>
                <a:gd name="T70" fmla="*/ 57 w 225"/>
                <a:gd name="T71" fmla="*/ 37 h 84"/>
                <a:gd name="T72" fmla="*/ 58 w 225"/>
                <a:gd name="T73" fmla="*/ 40 h 84"/>
                <a:gd name="T74" fmla="*/ 56 w 225"/>
                <a:gd name="T75" fmla="*/ 41 h 84"/>
                <a:gd name="T76" fmla="*/ 55 w 225"/>
                <a:gd name="T77" fmla="*/ 41 h 84"/>
                <a:gd name="T78" fmla="*/ 48 w 225"/>
                <a:gd name="T79" fmla="*/ 38 h 84"/>
                <a:gd name="T80" fmla="*/ 0 w 225"/>
                <a:gd name="T81" fmla="*/ 46 h 84"/>
                <a:gd name="T82" fmla="*/ 47 w 225"/>
                <a:gd name="T83" fmla="*/ 76 h 84"/>
                <a:gd name="T84" fmla="*/ 97 w 225"/>
                <a:gd name="T85" fmla="*/ 84 h 84"/>
                <a:gd name="T86" fmla="*/ 193 w 225"/>
                <a:gd name="T87" fmla="*/ 52 h 84"/>
                <a:gd name="T88" fmla="*/ 215 w 225"/>
                <a:gd name="T89" fmla="*/ 5 h 84"/>
                <a:gd name="T90" fmla="*/ 195 w 225"/>
                <a:gd name="T91" fmla="*/ 0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225" h="84">
                  <a:moveTo>
                    <a:pt x="115" y="50"/>
                  </a:moveTo>
                  <a:cubicBezTo>
                    <a:pt x="113" y="50"/>
                    <a:pt x="113" y="50"/>
                    <a:pt x="113" y="49"/>
                  </a:cubicBezTo>
                  <a:cubicBezTo>
                    <a:pt x="112" y="47"/>
                    <a:pt x="113" y="46"/>
                    <a:pt x="114" y="46"/>
                  </a:cubicBezTo>
                  <a:cubicBezTo>
                    <a:pt x="121" y="46"/>
                    <a:pt x="127" y="45"/>
                    <a:pt x="134" y="44"/>
                  </a:cubicBezTo>
                  <a:cubicBezTo>
                    <a:pt x="134" y="44"/>
                    <a:pt x="134" y="44"/>
                    <a:pt x="134" y="44"/>
                  </a:cubicBezTo>
                  <a:cubicBezTo>
                    <a:pt x="135" y="44"/>
                    <a:pt x="136" y="45"/>
                    <a:pt x="136" y="46"/>
                  </a:cubicBezTo>
                  <a:cubicBezTo>
                    <a:pt x="137" y="47"/>
                    <a:pt x="136" y="48"/>
                    <a:pt x="135" y="48"/>
                  </a:cubicBezTo>
                  <a:cubicBezTo>
                    <a:pt x="128" y="49"/>
                    <a:pt x="121" y="50"/>
                    <a:pt x="115" y="50"/>
                  </a:cubicBezTo>
                  <a:cubicBezTo>
                    <a:pt x="115" y="50"/>
                    <a:pt x="115" y="50"/>
                    <a:pt x="115" y="50"/>
                  </a:cubicBezTo>
                  <a:moveTo>
                    <a:pt x="95" y="50"/>
                  </a:moveTo>
                  <a:cubicBezTo>
                    <a:pt x="94" y="50"/>
                    <a:pt x="94" y="50"/>
                    <a:pt x="94" y="50"/>
                  </a:cubicBezTo>
                  <a:cubicBezTo>
                    <a:pt x="87" y="50"/>
                    <a:pt x="81" y="49"/>
                    <a:pt x="74" y="47"/>
                  </a:cubicBezTo>
                  <a:cubicBezTo>
                    <a:pt x="73" y="47"/>
                    <a:pt x="73" y="46"/>
                    <a:pt x="73" y="45"/>
                  </a:cubicBezTo>
                  <a:cubicBezTo>
                    <a:pt x="73" y="44"/>
                    <a:pt x="74" y="43"/>
                    <a:pt x="75" y="43"/>
                  </a:cubicBezTo>
                  <a:cubicBezTo>
                    <a:pt x="75" y="43"/>
                    <a:pt x="75" y="43"/>
                    <a:pt x="75" y="43"/>
                  </a:cubicBezTo>
                  <a:cubicBezTo>
                    <a:pt x="81" y="45"/>
                    <a:pt x="88" y="46"/>
                    <a:pt x="95" y="46"/>
                  </a:cubicBezTo>
                  <a:cubicBezTo>
                    <a:pt x="96" y="46"/>
                    <a:pt x="97" y="47"/>
                    <a:pt x="97" y="48"/>
                  </a:cubicBezTo>
                  <a:cubicBezTo>
                    <a:pt x="96" y="50"/>
                    <a:pt x="96" y="50"/>
                    <a:pt x="95" y="50"/>
                  </a:cubicBezTo>
                  <a:moveTo>
                    <a:pt x="154" y="43"/>
                  </a:moveTo>
                  <a:cubicBezTo>
                    <a:pt x="153" y="43"/>
                    <a:pt x="152" y="43"/>
                    <a:pt x="152" y="42"/>
                  </a:cubicBezTo>
                  <a:cubicBezTo>
                    <a:pt x="152" y="41"/>
                    <a:pt x="152" y="40"/>
                    <a:pt x="153" y="39"/>
                  </a:cubicBezTo>
                  <a:cubicBezTo>
                    <a:pt x="159" y="38"/>
                    <a:pt x="166" y="36"/>
                    <a:pt x="172" y="33"/>
                  </a:cubicBezTo>
                  <a:cubicBezTo>
                    <a:pt x="172" y="33"/>
                    <a:pt x="173" y="33"/>
                    <a:pt x="173" y="33"/>
                  </a:cubicBezTo>
                  <a:cubicBezTo>
                    <a:pt x="174" y="33"/>
                    <a:pt x="174" y="33"/>
                    <a:pt x="175" y="34"/>
                  </a:cubicBezTo>
                  <a:cubicBezTo>
                    <a:pt x="175" y="35"/>
                    <a:pt x="175" y="36"/>
                    <a:pt x="174" y="37"/>
                  </a:cubicBezTo>
                  <a:cubicBezTo>
                    <a:pt x="167" y="39"/>
                    <a:pt x="161" y="41"/>
                    <a:pt x="154" y="43"/>
                  </a:cubicBezTo>
                  <a:cubicBezTo>
                    <a:pt x="154" y="43"/>
                    <a:pt x="154" y="43"/>
                    <a:pt x="154" y="43"/>
                  </a:cubicBezTo>
                  <a:moveTo>
                    <a:pt x="195" y="0"/>
                  </a:moveTo>
                  <a:cubicBezTo>
                    <a:pt x="186" y="0"/>
                    <a:pt x="176" y="2"/>
                    <a:pt x="170" y="5"/>
                  </a:cubicBezTo>
                  <a:cubicBezTo>
                    <a:pt x="170" y="5"/>
                    <a:pt x="170" y="5"/>
                    <a:pt x="170" y="5"/>
                  </a:cubicBezTo>
                  <a:cubicBezTo>
                    <a:pt x="169" y="5"/>
                    <a:pt x="168" y="6"/>
                    <a:pt x="167" y="6"/>
                  </a:cubicBezTo>
                  <a:cubicBezTo>
                    <a:pt x="167" y="6"/>
                    <a:pt x="167" y="6"/>
                    <a:pt x="167" y="6"/>
                  </a:cubicBezTo>
                  <a:cubicBezTo>
                    <a:pt x="167" y="6"/>
                    <a:pt x="166" y="6"/>
                    <a:pt x="166" y="6"/>
                  </a:cubicBezTo>
                  <a:cubicBezTo>
                    <a:pt x="149" y="13"/>
                    <a:pt x="129" y="19"/>
                    <a:pt x="110" y="20"/>
                  </a:cubicBezTo>
                  <a:cubicBezTo>
                    <a:pt x="92" y="27"/>
                    <a:pt x="73" y="32"/>
                    <a:pt x="54" y="36"/>
                  </a:cubicBezTo>
                  <a:cubicBezTo>
                    <a:pt x="55" y="37"/>
                    <a:pt x="56" y="37"/>
                    <a:pt x="57" y="37"/>
                  </a:cubicBezTo>
                  <a:cubicBezTo>
                    <a:pt x="58" y="38"/>
                    <a:pt x="58" y="39"/>
                    <a:pt x="58" y="40"/>
                  </a:cubicBezTo>
                  <a:cubicBezTo>
                    <a:pt x="57" y="41"/>
                    <a:pt x="57" y="41"/>
                    <a:pt x="56" y="41"/>
                  </a:cubicBezTo>
                  <a:cubicBezTo>
                    <a:pt x="55" y="41"/>
                    <a:pt x="55" y="41"/>
                    <a:pt x="55" y="41"/>
                  </a:cubicBezTo>
                  <a:cubicBezTo>
                    <a:pt x="53" y="40"/>
                    <a:pt x="50" y="39"/>
                    <a:pt x="48" y="38"/>
                  </a:cubicBezTo>
                  <a:cubicBezTo>
                    <a:pt x="32" y="41"/>
                    <a:pt x="16" y="44"/>
                    <a:pt x="0" y="46"/>
                  </a:cubicBezTo>
                  <a:cubicBezTo>
                    <a:pt x="13" y="59"/>
                    <a:pt x="29" y="70"/>
                    <a:pt x="47" y="76"/>
                  </a:cubicBezTo>
                  <a:cubicBezTo>
                    <a:pt x="63" y="81"/>
                    <a:pt x="80" y="84"/>
                    <a:pt x="97" y="84"/>
                  </a:cubicBezTo>
                  <a:cubicBezTo>
                    <a:pt x="131" y="84"/>
                    <a:pt x="166" y="73"/>
                    <a:pt x="193" y="52"/>
                  </a:cubicBezTo>
                  <a:cubicBezTo>
                    <a:pt x="205" y="43"/>
                    <a:pt x="225" y="20"/>
                    <a:pt x="215" y="5"/>
                  </a:cubicBezTo>
                  <a:cubicBezTo>
                    <a:pt x="210" y="2"/>
                    <a:pt x="202" y="0"/>
                    <a:pt x="195" y="0"/>
                  </a:cubicBezTo>
                </a:path>
              </a:pathLst>
            </a:custGeom>
            <a:solidFill>
              <a:schemeClr val="accent3">
                <a:lumMod val="75000"/>
              </a:schemeClr>
            </a:solidFill>
            <a:ln>
              <a:noFill/>
            </a:ln>
          </p:spPr>
          <p:txBody>
            <a:bodyPr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443" name="Freeform 392"/>
            <p:cNvSpPr/>
            <p:nvPr/>
          </p:nvSpPr>
          <p:spPr bwMode="auto">
            <a:xfrm>
              <a:off x="2212827" y="4096403"/>
              <a:ext cx="623256" cy="748783"/>
            </a:xfrm>
            <a:custGeom>
              <a:avLst/>
              <a:gdLst>
                <a:gd name="T0" fmla="*/ 241 w 328"/>
                <a:gd name="T1" fmla="*/ 128 h 393"/>
                <a:gd name="T2" fmla="*/ 313 w 328"/>
                <a:gd name="T3" fmla="*/ 119 h 393"/>
                <a:gd name="T4" fmla="*/ 247 w 328"/>
                <a:gd name="T5" fmla="*/ 28 h 393"/>
                <a:gd name="T6" fmla="*/ 54 w 328"/>
                <a:gd name="T7" fmla="*/ 127 h 393"/>
                <a:gd name="T8" fmla="*/ 113 w 328"/>
                <a:gd name="T9" fmla="*/ 370 h 393"/>
                <a:gd name="T10" fmla="*/ 244 w 328"/>
                <a:gd name="T11" fmla="*/ 373 h 393"/>
                <a:gd name="T12" fmla="*/ 303 w 328"/>
                <a:gd name="T13" fmla="*/ 313 h 393"/>
                <a:gd name="T14" fmla="*/ 249 w 328"/>
                <a:gd name="T15" fmla="*/ 296 h 393"/>
                <a:gd name="T16" fmla="*/ 133 w 328"/>
                <a:gd name="T17" fmla="*/ 295 h 393"/>
                <a:gd name="T18" fmla="*/ 108 w 328"/>
                <a:gd name="T19" fmla="*/ 193 h 393"/>
                <a:gd name="T20" fmla="*/ 177 w 328"/>
                <a:gd name="T21" fmla="*/ 112 h 393"/>
                <a:gd name="T22" fmla="*/ 241 w 328"/>
                <a:gd name="T23" fmla="*/ 128 h 393"/>
                <a:gd name="T24" fmla="*/ 242 w 328"/>
                <a:gd name="T25" fmla="*/ 126 h 393"/>
                <a:gd name="T26" fmla="*/ 165 w 328"/>
                <a:gd name="T27" fmla="*/ 113 h 393"/>
                <a:gd name="T28" fmla="*/ 126 w 328"/>
                <a:gd name="T29" fmla="*/ 148 h 393"/>
                <a:gd name="T30" fmla="*/ 105 w 328"/>
                <a:gd name="T31" fmla="*/ 246 h 393"/>
                <a:gd name="T32" fmla="*/ 136 w 328"/>
                <a:gd name="T33" fmla="*/ 301 h 393"/>
                <a:gd name="T34" fmla="*/ 214 w 328"/>
                <a:gd name="T35" fmla="*/ 309 h 393"/>
                <a:gd name="T36" fmla="*/ 274 w 328"/>
                <a:gd name="T37" fmla="*/ 294 h 393"/>
                <a:gd name="T38" fmla="*/ 295 w 328"/>
                <a:gd name="T39" fmla="*/ 300 h 393"/>
                <a:gd name="T40" fmla="*/ 278 w 328"/>
                <a:gd name="T41" fmla="*/ 352 h 393"/>
                <a:gd name="T42" fmla="*/ 132 w 328"/>
                <a:gd name="T43" fmla="*/ 376 h 393"/>
                <a:gd name="T44" fmla="*/ 46 w 328"/>
                <a:gd name="T45" fmla="*/ 286 h 393"/>
                <a:gd name="T46" fmla="*/ 217 w 328"/>
                <a:gd name="T47" fmla="*/ 24 h 393"/>
                <a:gd name="T48" fmla="*/ 307 w 328"/>
                <a:gd name="T49" fmla="*/ 77 h 393"/>
                <a:gd name="T50" fmla="*/ 293 w 328"/>
                <a:gd name="T51" fmla="*/ 137 h 393"/>
                <a:gd name="T52" fmla="*/ 242 w 328"/>
                <a:gd name="T53" fmla="*/ 126 h 393"/>
                <a:gd name="T54" fmla="*/ 241 w 328"/>
                <a:gd name="T55" fmla="*/ 128 h 3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328" h="393">
                  <a:moveTo>
                    <a:pt x="241" y="128"/>
                  </a:moveTo>
                  <a:cubicBezTo>
                    <a:pt x="263" y="139"/>
                    <a:pt x="303" y="151"/>
                    <a:pt x="313" y="119"/>
                  </a:cubicBezTo>
                  <a:cubicBezTo>
                    <a:pt x="328" y="75"/>
                    <a:pt x="283" y="42"/>
                    <a:pt x="247" y="28"/>
                  </a:cubicBezTo>
                  <a:cubicBezTo>
                    <a:pt x="169" y="0"/>
                    <a:pt x="86" y="58"/>
                    <a:pt x="54" y="127"/>
                  </a:cubicBezTo>
                  <a:cubicBezTo>
                    <a:pt x="16" y="210"/>
                    <a:pt x="28" y="321"/>
                    <a:pt x="113" y="370"/>
                  </a:cubicBezTo>
                  <a:cubicBezTo>
                    <a:pt x="152" y="392"/>
                    <a:pt x="203" y="391"/>
                    <a:pt x="244" y="373"/>
                  </a:cubicBezTo>
                  <a:cubicBezTo>
                    <a:pt x="267" y="362"/>
                    <a:pt x="303" y="343"/>
                    <a:pt x="303" y="313"/>
                  </a:cubicBezTo>
                  <a:cubicBezTo>
                    <a:pt x="303" y="286"/>
                    <a:pt x="265" y="291"/>
                    <a:pt x="249" y="296"/>
                  </a:cubicBezTo>
                  <a:cubicBezTo>
                    <a:pt x="212" y="309"/>
                    <a:pt x="167" y="324"/>
                    <a:pt x="133" y="295"/>
                  </a:cubicBezTo>
                  <a:cubicBezTo>
                    <a:pt x="104" y="270"/>
                    <a:pt x="100" y="227"/>
                    <a:pt x="108" y="193"/>
                  </a:cubicBezTo>
                  <a:cubicBezTo>
                    <a:pt x="116" y="155"/>
                    <a:pt x="139" y="120"/>
                    <a:pt x="177" y="112"/>
                  </a:cubicBezTo>
                  <a:cubicBezTo>
                    <a:pt x="199" y="106"/>
                    <a:pt x="222" y="118"/>
                    <a:pt x="241" y="128"/>
                  </a:cubicBezTo>
                  <a:cubicBezTo>
                    <a:pt x="242" y="126"/>
                    <a:pt x="242" y="126"/>
                    <a:pt x="242" y="126"/>
                  </a:cubicBezTo>
                  <a:cubicBezTo>
                    <a:pt x="217" y="113"/>
                    <a:pt x="193" y="103"/>
                    <a:pt x="165" y="113"/>
                  </a:cubicBezTo>
                  <a:cubicBezTo>
                    <a:pt x="148" y="119"/>
                    <a:pt x="136" y="134"/>
                    <a:pt x="126" y="148"/>
                  </a:cubicBezTo>
                  <a:cubicBezTo>
                    <a:pt x="107" y="176"/>
                    <a:pt x="99" y="214"/>
                    <a:pt x="105" y="246"/>
                  </a:cubicBezTo>
                  <a:cubicBezTo>
                    <a:pt x="109" y="267"/>
                    <a:pt x="120" y="287"/>
                    <a:pt x="136" y="301"/>
                  </a:cubicBezTo>
                  <a:cubicBezTo>
                    <a:pt x="157" y="319"/>
                    <a:pt x="189" y="315"/>
                    <a:pt x="214" y="309"/>
                  </a:cubicBezTo>
                  <a:cubicBezTo>
                    <a:pt x="235" y="304"/>
                    <a:pt x="253" y="294"/>
                    <a:pt x="274" y="294"/>
                  </a:cubicBezTo>
                  <a:cubicBezTo>
                    <a:pt x="282" y="293"/>
                    <a:pt x="289" y="296"/>
                    <a:pt x="295" y="300"/>
                  </a:cubicBezTo>
                  <a:cubicBezTo>
                    <a:pt x="314" y="315"/>
                    <a:pt x="291" y="341"/>
                    <a:pt x="278" y="352"/>
                  </a:cubicBezTo>
                  <a:cubicBezTo>
                    <a:pt x="237" y="384"/>
                    <a:pt x="181" y="393"/>
                    <a:pt x="132" y="376"/>
                  </a:cubicBezTo>
                  <a:cubicBezTo>
                    <a:pt x="91" y="361"/>
                    <a:pt x="61" y="326"/>
                    <a:pt x="46" y="286"/>
                  </a:cubicBezTo>
                  <a:cubicBezTo>
                    <a:pt x="0" y="172"/>
                    <a:pt x="86" y="14"/>
                    <a:pt x="217" y="24"/>
                  </a:cubicBezTo>
                  <a:cubicBezTo>
                    <a:pt x="252" y="27"/>
                    <a:pt x="289" y="47"/>
                    <a:pt x="307" y="77"/>
                  </a:cubicBezTo>
                  <a:cubicBezTo>
                    <a:pt x="320" y="97"/>
                    <a:pt x="318" y="128"/>
                    <a:pt x="293" y="137"/>
                  </a:cubicBezTo>
                  <a:cubicBezTo>
                    <a:pt x="277" y="143"/>
                    <a:pt x="256" y="133"/>
                    <a:pt x="242" y="126"/>
                  </a:cubicBezTo>
                  <a:cubicBezTo>
                    <a:pt x="241" y="128"/>
                    <a:pt x="241" y="128"/>
                    <a:pt x="241" y="128"/>
                  </a:cubicBezTo>
                </a:path>
              </a:pathLst>
            </a:custGeom>
            <a:solidFill>
              <a:schemeClr val="accent3">
                <a:lumMod val="75000"/>
              </a:schemeClr>
            </a:solidFill>
            <a:ln>
              <a:noFill/>
            </a:ln>
          </p:spPr>
          <p:txBody>
            <a:bodyPr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444" name="Freeform 393"/>
            <p:cNvSpPr>
              <a:spLocks noEditPoints="1"/>
            </p:cNvSpPr>
            <p:nvPr/>
          </p:nvSpPr>
          <p:spPr bwMode="auto">
            <a:xfrm>
              <a:off x="2344456" y="4228075"/>
              <a:ext cx="418675" cy="512408"/>
            </a:xfrm>
            <a:custGeom>
              <a:avLst/>
              <a:gdLst>
                <a:gd name="T0" fmla="*/ 53 w 221"/>
                <a:gd name="T1" fmla="*/ 260 h 269"/>
                <a:gd name="T2" fmla="*/ 64 w 221"/>
                <a:gd name="T3" fmla="*/ 269 h 269"/>
                <a:gd name="T4" fmla="*/ 55 w 221"/>
                <a:gd name="T5" fmla="*/ 259 h 269"/>
                <a:gd name="T6" fmla="*/ 26 w 221"/>
                <a:gd name="T7" fmla="*/ 231 h 269"/>
                <a:gd name="T8" fmla="*/ 24 w 221"/>
                <a:gd name="T9" fmla="*/ 234 h 269"/>
                <a:gd name="T10" fmla="*/ 39 w 221"/>
                <a:gd name="T11" fmla="*/ 250 h 269"/>
                <a:gd name="T12" fmla="*/ 40 w 221"/>
                <a:gd name="T13" fmla="*/ 247 h 269"/>
                <a:gd name="T14" fmla="*/ 26 w 221"/>
                <a:gd name="T15" fmla="*/ 231 h 269"/>
                <a:gd name="T16" fmla="*/ 7 w 221"/>
                <a:gd name="T17" fmla="*/ 196 h 269"/>
                <a:gd name="T18" fmla="*/ 14 w 221"/>
                <a:gd name="T19" fmla="*/ 217 h 269"/>
                <a:gd name="T20" fmla="*/ 16 w 221"/>
                <a:gd name="T21" fmla="*/ 218 h 269"/>
                <a:gd name="T22" fmla="*/ 10 w 221"/>
                <a:gd name="T23" fmla="*/ 197 h 269"/>
                <a:gd name="T24" fmla="*/ 2 w 221"/>
                <a:gd name="T25" fmla="*/ 156 h 269"/>
                <a:gd name="T26" fmla="*/ 0 w 221"/>
                <a:gd name="T27" fmla="*/ 158 h 269"/>
                <a:gd name="T28" fmla="*/ 4 w 221"/>
                <a:gd name="T29" fmla="*/ 180 h 269"/>
                <a:gd name="T30" fmla="*/ 6 w 221"/>
                <a:gd name="T31" fmla="*/ 178 h 269"/>
                <a:gd name="T32" fmla="*/ 2 w 221"/>
                <a:gd name="T33" fmla="*/ 156 h 269"/>
                <a:gd name="T34" fmla="*/ 4 w 221"/>
                <a:gd name="T35" fmla="*/ 118 h 269"/>
                <a:gd name="T36" fmla="*/ 3 w 221"/>
                <a:gd name="T37" fmla="*/ 140 h 269"/>
                <a:gd name="T38" fmla="*/ 5 w 221"/>
                <a:gd name="T39" fmla="*/ 138 h 269"/>
                <a:gd name="T40" fmla="*/ 7 w 221"/>
                <a:gd name="T41" fmla="*/ 116 h 269"/>
                <a:gd name="T42" fmla="*/ 20 w 221"/>
                <a:gd name="T43" fmla="*/ 79 h 269"/>
                <a:gd name="T44" fmla="*/ 18 w 221"/>
                <a:gd name="T45" fmla="*/ 80 h 269"/>
                <a:gd name="T46" fmla="*/ 12 w 221"/>
                <a:gd name="T47" fmla="*/ 101 h 269"/>
                <a:gd name="T48" fmla="*/ 14 w 221"/>
                <a:gd name="T49" fmla="*/ 100 h 269"/>
                <a:gd name="T50" fmla="*/ 21 w 221"/>
                <a:gd name="T51" fmla="*/ 79 h 269"/>
                <a:gd name="T52" fmla="*/ 42 w 221"/>
                <a:gd name="T53" fmla="*/ 45 h 269"/>
                <a:gd name="T54" fmla="*/ 32 w 221"/>
                <a:gd name="T55" fmla="*/ 58 h 269"/>
                <a:gd name="T56" fmla="*/ 29 w 221"/>
                <a:gd name="T57" fmla="*/ 65 h 269"/>
                <a:gd name="T58" fmla="*/ 32 w 221"/>
                <a:gd name="T59" fmla="*/ 65 h 269"/>
                <a:gd name="T60" fmla="*/ 43 w 221"/>
                <a:gd name="T61" fmla="*/ 49 h 269"/>
                <a:gd name="T62" fmla="*/ 42 w 221"/>
                <a:gd name="T63" fmla="*/ 45 h 269"/>
                <a:gd name="T64" fmla="*/ 201 w 221"/>
                <a:gd name="T65" fmla="*/ 25 h 269"/>
                <a:gd name="T66" fmla="*/ 217 w 221"/>
                <a:gd name="T67" fmla="*/ 39 h 269"/>
                <a:gd name="T68" fmla="*/ 220 w 221"/>
                <a:gd name="T69" fmla="*/ 39 h 269"/>
                <a:gd name="T70" fmla="*/ 220 w 221"/>
                <a:gd name="T71" fmla="*/ 36 h 269"/>
                <a:gd name="T72" fmla="*/ 202 w 221"/>
                <a:gd name="T73" fmla="*/ 24 h 269"/>
                <a:gd name="T74" fmla="*/ 70 w 221"/>
                <a:gd name="T75" fmla="*/ 18 h 269"/>
                <a:gd name="T76" fmla="*/ 54 w 221"/>
                <a:gd name="T77" fmla="*/ 34 h 269"/>
                <a:gd name="T78" fmla="*/ 57 w 221"/>
                <a:gd name="T79" fmla="*/ 34 h 269"/>
                <a:gd name="T80" fmla="*/ 73 w 221"/>
                <a:gd name="T81" fmla="*/ 19 h 269"/>
                <a:gd name="T82" fmla="*/ 166 w 221"/>
                <a:gd name="T83" fmla="*/ 6 h 269"/>
                <a:gd name="T84" fmla="*/ 166 w 221"/>
                <a:gd name="T85" fmla="*/ 10 h 269"/>
                <a:gd name="T86" fmla="*/ 185 w 221"/>
                <a:gd name="T87" fmla="*/ 18 h 269"/>
                <a:gd name="T88" fmla="*/ 186 w 221"/>
                <a:gd name="T89" fmla="*/ 14 h 269"/>
                <a:gd name="T90" fmla="*/ 166 w 221"/>
                <a:gd name="T91" fmla="*/ 6 h 269"/>
                <a:gd name="T92" fmla="*/ 107 w 221"/>
                <a:gd name="T93" fmla="*/ 2 h 269"/>
                <a:gd name="T94" fmla="*/ 87 w 221"/>
                <a:gd name="T95" fmla="*/ 8 h 269"/>
                <a:gd name="T96" fmla="*/ 88 w 221"/>
                <a:gd name="T97" fmla="*/ 12 h 269"/>
                <a:gd name="T98" fmla="*/ 108 w 221"/>
                <a:gd name="T99" fmla="*/ 6 h 269"/>
                <a:gd name="T100" fmla="*/ 107 w 221"/>
                <a:gd name="T101" fmla="*/ 2 h 269"/>
                <a:gd name="T102" fmla="*/ 127 w 221"/>
                <a:gd name="T103" fmla="*/ 0 h 269"/>
                <a:gd name="T104" fmla="*/ 127 w 221"/>
                <a:gd name="T105" fmla="*/ 4 h 269"/>
                <a:gd name="T106" fmla="*/ 128 w 221"/>
                <a:gd name="T107" fmla="*/ 4 h 269"/>
                <a:gd name="T108" fmla="*/ 147 w 221"/>
                <a:gd name="T109" fmla="*/ 6 h 269"/>
                <a:gd name="T110" fmla="*/ 149 w 221"/>
                <a:gd name="T111" fmla="*/ 4 h 269"/>
                <a:gd name="T112" fmla="*/ 128 w 221"/>
                <a:gd name="T113" fmla="*/ 0 h 2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221" h="269">
                  <a:moveTo>
                    <a:pt x="54" y="259"/>
                  </a:moveTo>
                  <a:cubicBezTo>
                    <a:pt x="54" y="259"/>
                    <a:pt x="53" y="259"/>
                    <a:pt x="53" y="260"/>
                  </a:cubicBezTo>
                  <a:cubicBezTo>
                    <a:pt x="52" y="261"/>
                    <a:pt x="52" y="262"/>
                    <a:pt x="53" y="262"/>
                  </a:cubicBezTo>
                  <a:cubicBezTo>
                    <a:pt x="57" y="265"/>
                    <a:pt x="60" y="267"/>
                    <a:pt x="64" y="269"/>
                  </a:cubicBezTo>
                  <a:cubicBezTo>
                    <a:pt x="66" y="268"/>
                    <a:pt x="68" y="268"/>
                    <a:pt x="70" y="267"/>
                  </a:cubicBezTo>
                  <a:cubicBezTo>
                    <a:pt x="65" y="265"/>
                    <a:pt x="60" y="262"/>
                    <a:pt x="55" y="259"/>
                  </a:cubicBezTo>
                  <a:cubicBezTo>
                    <a:pt x="55" y="259"/>
                    <a:pt x="55" y="259"/>
                    <a:pt x="54" y="259"/>
                  </a:cubicBezTo>
                  <a:moveTo>
                    <a:pt x="26" y="231"/>
                  </a:moveTo>
                  <a:cubicBezTo>
                    <a:pt x="25" y="231"/>
                    <a:pt x="25" y="231"/>
                    <a:pt x="24" y="232"/>
                  </a:cubicBezTo>
                  <a:cubicBezTo>
                    <a:pt x="24" y="232"/>
                    <a:pt x="23" y="233"/>
                    <a:pt x="24" y="234"/>
                  </a:cubicBezTo>
                  <a:cubicBezTo>
                    <a:pt x="28" y="240"/>
                    <a:pt x="32" y="245"/>
                    <a:pt x="37" y="250"/>
                  </a:cubicBezTo>
                  <a:cubicBezTo>
                    <a:pt x="38" y="250"/>
                    <a:pt x="38" y="250"/>
                    <a:pt x="39" y="250"/>
                  </a:cubicBezTo>
                  <a:cubicBezTo>
                    <a:pt x="39" y="250"/>
                    <a:pt x="40" y="250"/>
                    <a:pt x="40" y="250"/>
                  </a:cubicBezTo>
                  <a:cubicBezTo>
                    <a:pt x="41" y="249"/>
                    <a:pt x="41" y="248"/>
                    <a:pt x="40" y="247"/>
                  </a:cubicBezTo>
                  <a:cubicBezTo>
                    <a:pt x="35" y="242"/>
                    <a:pt x="31" y="237"/>
                    <a:pt x="27" y="232"/>
                  </a:cubicBezTo>
                  <a:cubicBezTo>
                    <a:pt x="27" y="231"/>
                    <a:pt x="26" y="231"/>
                    <a:pt x="26" y="231"/>
                  </a:cubicBezTo>
                  <a:moveTo>
                    <a:pt x="8" y="195"/>
                  </a:moveTo>
                  <a:cubicBezTo>
                    <a:pt x="8" y="195"/>
                    <a:pt x="8" y="195"/>
                    <a:pt x="7" y="196"/>
                  </a:cubicBezTo>
                  <a:cubicBezTo>
                    <a:pt x="6" y="196"/>
                    <a:pt x="6" y="197"/>
                    <a:pt x="6" y="198"/>
                  </a:cubicBezTo>
                  <a:cubicBezTo>
                    <a:pt x="8" y="205"/>
                    <a:pt x="11" y="211"/>
                    <a:pt x="14" y="217"/>
                  </a:cubicBezTo>
                  <a:cubicBezTo>
                    <a:pt x="14" y="218"/>
                    <a:pt x="15" y="218"/>
                    <a:pt x="15" y="218"/>
                  </a:cubicBezTo>
                  <a:cubicBezTo>
                    <a:pt x="16" y="218"/>
                    <a:pt x="16" y="218"/>
                    <a:pt x="16" y="218"/>
                  </a:cubicBezTo>
                  <a:cubicBezTo>
                    <a:pt x="17" y="217"/>
                    <a:pt x="18" y="216"/>
                    <a:pt x="17" y="215"/>
                  </a:cubicBezTo>
                  <a:cubicBezTo>
                    <a:pt x="14" y="209"/>
                    <a:pt x="12" y="203"/>
                    <a:pt x="10" y="197"/>
                  </a:cubicBezTo>
                  <a:cubicBezTo>
                    <a:pt x="10" y="196"/>
                    <a:pt x="9" y="195"/>
                    <a:pt x="8" y="195"/>
                  </a:cubicBezTo>
                  <a:moveTo>
                    <a:pt x="2" y="156"/>
                  </a:moveTo>
                  <a:cubicBezTo>
                    <a:pt x="2" y="156"/>
                    <a:pt x="2" y="156"/>
                    <a:pt x="2" y="156"/>
                  </a:cubicBezTo>
                  <a:cubicBezTo>
                    <a:pt x="1" y="156"/>
                    <a:pt x="0" y="157"/>
                    <a:pt x="0" y="158"/>
                  </a:cubicBezTo>
                  <a:cubicBezTo>
                    <a:pt x="0" y="165"/>
                    <a:pt x="1" y="172"/>
                    <a:pt x="2" y="178"/>
                  </a:cubicBezTo>
                  <a:cubicBezTo>
                    <a:pt x="2" y="179"/>
                    <a:pt x="3" y="180"/>
                    <a:pt x="4" y="180"/>
                  </a:cubicBezTo>
                  <a:cubicBezTo>
                    <a:pt x="4" y="180"/>
                    <a:pt x="4" y="180"/>
                    <a:pt x="4" y="180"/>
                  </a:cubicBezTo>
                  <a:cubicBezTo>
                    <a:pt x="5" y="180"/>
                    <a:pt x="6" y="179"/>
                    <a:pt x="6" y="178"/>
                  </a:cubicBezTo>
                  <a:cubicBezTo>
                    <a:pt x="5" y="171"/>
                    <a:pt x="4" y="165"/>
                    <a:pt x="4" y="158"/>
                  </a:cubicBezTo>
                  <a:cubicBezTo>
                    <a:pt x="4" y="157"/>
                    <a:pt x="3" y="156"/>
                    <a:pt x="2" y="156"/>
                  </a:cubicBezTo>
                  <a:moveTo>
                    <a:pt x="6" y="116"/>
                  </a:moveTo>
                  <a:cubicBezTo>
                    <a:pt x="6" y="116"/>
                    <a:pt x="5" y="117"/>
                    <a:pt x="4" y="118"/>
                  </a:cubicBezTo>
                  <a:cubicBezTo>
                    <a:pt x="3" y="125"/>
                    <a:pt x="2" y="131"/>
                    <a:pt x="1" y="138"/>
                  </a:cubicBezTo>
                  <a:cubicBezTo>
                    <a:pt x="1" y="139"/>
                    <a:pt x="2" y="140"/>
                    <a:pt x="3" y="140"/>
                  </a:cubicBezTo>
                  <a:cubicBezTo>
                    <a:pt x="3" y="140"/>
                    <a:pt x="3" y="140"/>
                    <a:pt x="3" y="140"/>
                  </a:cubicBezTo>
                  <a:cubicBezTo>
                    <a:pt x="4" y="140"/>
                    <a:pt x="5" y="139"/>
                    <a:pt x="5" y="138"/>
                  </a:cubicBezTo>
                  <a:cubicBezTo>
                    <a:pt x="6" y="132"/>
                    <a:pt x="7" y="125"/>
                    <a:pt x="8" y="119"/>
                  </a:cubicBezTo>
                  <a:cubicBezTo>
                    <a:pt x="9" y="118"/>
                    <a:pt x="8" y="117"/>
                    <a:pt x="7" y="116"/>
                  </a:cubicBezTo>
                  <a:cubicBezTo>
                    <a:pt x="7" y="116"/>
                    <a:pt x="7" y="116"/>
                    <a:pt x="6" y="116"/>
                  </a:cubicBezTo>
                  <a:moveTo>
                    <a:pt x="20" y="79"/>
                  </a:moveTo>
                  <a:cubicBezTo>
                    <a:pt x="19" y="79"/>
                    <a:pt x="19" y="79"/>
                    <a:pt x="18" y="80"/>
                  </a:cubicBezTo>
                  <a:cubicBezTo>
                    <a:pt x="18" y="80"/>
                    <a:pt x="18" y="80"/>
                    <a:pt x="18" y="80"/>
                  </a:cubicBezTo>
                  <a:cubicBezTo>
                    <a:pt x="15" y="86"/>
                    <a:pt x="13" y="92"/>
                    <a:pt x="10" y="99"/>
                  </a:cubicBezTo>
                  <a:cubicBezTo>
                    <a:pt x="10" y="100"/>
                    <a:pt x="11" y="101"/>
                    <a:pt x="12" y="101"/>
                  </a:cubicBezTo>
                  <a:cubicBezTo>
                    <a:pt x="12" y="101"/>
                    <a:pt x="12" y="101"/>
                    <a:pt x="12" y="101"/>
                  </a:cubicBezTo>
                  <a:cubicBezTo>
                    <a:pt x="13" y="101"/>
                    <a:pt x="14" y="101"/>
                    <a:pt x="14" y="100"/>
                  </a:cubicBezTo>
                  <a:cubicBezTo>
                    <a:pt x="16" y="94"/>
                    <a:pt x="19" y="88"/>
                    <a:pt x="22" y="82"/>
                  </a:cubicBezTo>
                  <a:cubicBezTo>
                    <a:pt x="23" y="81"/>
                    <a:pt x="22" y="80"/>
                    <a:pt x="21" y="79"/>
                  </a:cubicBezTo>
                  <a:cubicBezTo>
                    <a:pt x="21" y="79"/>
                    <a:pt x="21" y="79"/>
                    <a:pt x="20" y="79"/>
                  </a:cubicBezTo>
                  <a:moveTo>
                    <a:pt x="42" y="45"/>
                  </a:moveTo>
                  <a:cubicBezTo>
                    <a:pt x="41" y="45"/>
                    <a:pt x="41" y="46"/>
                    <a:pt x="40" y="46"/>
                  </a:cubicBezTo>
                  <a:cubicBezTo>
                    <a:pt x="37" y="50"/>
                    <a:pt x="34" y="54"/>
                    <a:pt x="32" y="58"/>
                  </a:cubicBezTo>
                  <a:cubicBezTo>
                    <a:pt x="30" y="59"/>
                    <a:pt x="29" y="61"/>
                    <a:pt x="29" y="63"/>
                  </a:cubicBezTo>
                  <a:cubicBezTo>
                    <a:pt x="28" y="63"/>
                    <a:pt x="28" y="65"/>
                    <a:pt x="29" y="65"/>
                  </a:cubicBezTo>
                  <a:cubicBezTo>
                    <a:pt x="29" y="65"/>
                    <a:pt x="30" y="66"/>
                    <a:pt x="30" y="66"/>
                  </a:cubicBezTo>
                  <a:cubicBezTo>
                    <a:pt x="31" y="66"/>
                    <a:pt x="31" y="65"/>
                    <a:pt x="32" y="65"/>
                  </a:cubicBezTo>
                  <a:cubicBezTo>
                    <a:pt x="33" y="63"/>
                    <a:pt x="34" y="62"/>
                    <a:pt x="35" y="60"/>
                  </a:cubicBezTo>
                  <a:cubicBezTo>
                    <a:pt x="38" y="56"/>
                    <a:pt x="41" y="52"/>
                    <a:pt x="43" y="49"/>
                  </a:cubicBezTo>
                  <a:cubicBezTo>
                    <a:pt x="44" y="48"/>
                    <a:pt x="44" y="47"/>
                    <a:pt x="43" y="46"/>
                  </a:cubicBezTo>
                  <a:cubicBezTo>
                    <a:pt x="43" y="46"/>
                    <a:pt x="42" y="45"/>
                    <a:pt x="42" y="45"/>
                  </a:cubicBezTo>
                  <a:moveTo>
                    <a:pt x="202" y="24"/>
                  </a:moveTo>
                  <a:cubicBezTo>
                    <a:pt x="202" y="24"/>
                    <a:pt x="201" y="24"/>
                    <a:pt x="201" y="25"/>
                  </a:cubicBezTo>
                  <a:cubicBezTo>
                    <a:pt x="200" y="26"/>
                    <a:pt x="200" y="27"/>
                    <a:pt x="201" y="27"/>
                  </a:cubicBezTo>
                  <a:cubicBezTo>
                    <a:pt x="211" y="34"/>
                    <a:pt x="217" y="39"/>
                    <a:pt x="217" y="39"/>
                  </a:cubicBezTo>
                  <a:cubicBezTo>
                    <a:pt x="218" y="39"/>
                    <a:pt x="218" y="39"/>
                    <a:pt x="219" y="39"/>
                  </a:cubicBezTo>
                  <a:cubicBezTo>
                    <a:pt x="219" y="39"/>
                    <a:pt x="220" y="39"/>
                    <a:pt x="220" y="39"/>
                  </a:cubicBezTo>
                  <a:cubicBezTo>
                    <a:pt x="221" y="38"/>
                    <a:pt x="221" y="37"/>
                    <a:pt x="220" y="36"/>
                  </a:cubicBezTo>
                  <a:cubicBezTo>
                    <a:pt x="220" y="36"/>
                    <a:pt x="220" y="36"/>
                    <a:pt x="220" y="36"/>
                  </a:cubicBezTo>
                  <a:cubicBezTo>
                    <a:pt x="220" y="36"/>
                    <a:pt x="214" y="31"/>
                    <a:pt x="203" y="24"/>
                  </a:cubicBezTo>
                  <a:cubicBezTo>
                    <a:pt x="203" y="24"/>
                    <a:pt x="203" y="24"/>
                    <a:pt x="202" y="24"/>
                  </a:cubicBezTo>
                  <a:moveTo>
                    <a:pt x="71" y="18"/>
                  </a:moveTo>
                  <a:cubicBezTo>
                    <a:pt x="70" y="18"/>
                    <a:pt x="70" y="18"/>
                    <a:pt x="70" y="18"/>
                  </a:cubicBezTo>
                  <a:cubicBezTo>
                    <a:pt x="64" y="22"/>
                    <a:pt x="59" y="26"/>
                    <a:pt x="54" y="31"/>
                  </a:cubicBezTo>
                  <a:cubicBezTo>
                    <a:pt x="53" y="32"/>
                    <a:pt x="53" y="33"/>
                    <a:pt x="54" y="34"/>
                  </a:cubicBezTo>
                  <a:cubicBezTo>
                    <a:pt x="54" y="34"/>
                    <a:pt x="55" y="35"/>
                    <a:pt x="55" y="35"/>
                  </a:cubicBezTo>
                  <a:cubicBezTo>
                    <a:pt x="56" y="35"/>
                    <a:pt x="56" y="34"/>
                    <a:pt x="57" y="34"/>
                  </a:cubicBezTo>
                  <a:cubicBezTo>
                    <a:pt x="62" y="29"/>
                    <a:pt x="67" y="25"/>
                    <a:pt x="72" y="22"/>
                  </a:cubicBezTo>
                  <a:cubicBezTo>
                    <a:pt x="73" y="21"/>
                    <a:pt x="73" y="20"/>
                    <a:pt x="73" y="19"/>
                  </a:cubicBezTo>
                  <a:cubicBezTo>
                    <a:pt x="72" y="18"/>
                    <a:pt x="72" y="18"/>
                    <a:pt x="71" y="18"/>
                  </a:cubicBezTo>
                  <a:moveTo>
                    <a:pt x="166" y="6"/>
                  </a:moveTo>
                  <a:cubicBezTo>
                    <a:pt x="166" y="6"/>
                    <a:pt x="165" y="7"/>
                    <a:pt x="164" y="8"/>
                  </a:cubicBezTo>
                  <a:cubicBezTo>
                    <a:pt x="164" y="9"/>
                    <a:pt x="165" y="10"/>
                    <a:pt x="166" y="10"/>
                  </a:cubicBezTo>
                  <a:cubicBezTo>
                    <a:pt x="172" y="13"/>
                    <a:pt x="178" y="15"/>
                    <a:pt x="184" y="18"/>
                  </a:cubicBezTo>
                  <a:cubicBezTo>
                    <a:pt x="185" y="18"/>
                    <a:pt x="185" y="18"/>
                    <a:pt x="185" y="18"/>
                  </a:cubicBezTo>
                  <a:cubicBezTo>
                    <a:pt x="186" y="18"/>
                    <a:pt x="186" y="18"/>
                    <a:pt x="187" y="17"/>
                  </a:cubicBezTo>
                  <a:cubicBezTo>
                    <a:pt x="187" y="16"/>
                    <a:pt x="187" y="15"/>
                    <a:pt x="186" y="14"/>
                  </a:cubicBezTo>
                  <a:cubicBezTo>
                    <a:pt x="180" y="11"/>
                    <a:pt x="174" y="9"/>
                    <a:pt x="167" y="7"/>
                  </a:cubicBezTo>
                  <a:cubicBezTo>
                    <a:pt x="167" y="6"/>
                    <a:pt x="167" y="6"/>
                    <a:pt x="166" y="6"/>
                  </a:cubicBezTo>
                  <a:moveTo>
                    <a:pt x="107" y="2"/>
                  </a:moveTo>
                  <a:cubicBezTo>
                    <a:pt x="107" y="2"/>
                    <a:pt x="107" y="2"/>
                    <a:pt x="107" y="2"/>
                  </a:cubicBezTo>
                  <a:cubicBezTo>
                    <a:pt x="107" y="2"/>
                    <a:pt x="107" y="2"/>
                    <a:pt x="107" y="2"/>
                  </a:cubicBezTo>
                  <a:cubicBezTo>
                    <a:pt x="100" y="4"/>
                    <a:pt x="94" y="6"/>
                    <a:pt x="87" y="8"/>
                  </a:cubicBezTo>
                  <a:cubicBezTo>
                    <a:pt x="86" y="9"/>
                    <a:pt x="86" y="10"/>
                    <a:pt x="86" y="11"/>
                  </a:cubicBezTo>
                  <a:cubicBezTo>
                    <a:pt x="87" y="12"/>
                    <a:pt x="88" y="12"/>
                    <a:pt x="88" y="12"/>
                  </a:cubicBezTo>
                  <a:cubicBezTo>
                    <a:pt x="89" y="12"/>
                    <a:pt x="89" y="12"/>
                    <a:pt x="89" y="12"/>
                  </a:cubicBezTo>
                  <a:cubicBezTo>
                    <a:pt x="95" y="9"/>
                    <a:pt x="102" y="7"/>
                    <a:pt x="108" y="6"/>
                  </a:cubicBezTo>
                  <a:cubicBezTo>
                    <a:pt x="109" y="6"/>
                    <a:pt x="109" y="5"/>
                    <a:pt x="109" y="4"/>
                  </a:cubicBezTo>
                  <a:cubicBezTo>
                    <a:pt x="109" y="3"/>
                    <a:pt x="108" y="2"/>
                    <a:pt x="107" y="2"/>
                  </a:cubicBezTo>
                  <a:moveTo>
                    <a:pt x="128" y="0"/>
                  </a:moveTo>
                  <a:cubicBezTo>
                    <a:pt x="127" y="0"/>
                    <a:pt x="127" y="0"/>
                    <a:pt x="127" y="0"/>
                  </a:cubicBezTo>
                  <a:cubicBezTo>
                    <a:pt x="126" y="0"/>
                    <a:pt x="125" y="1"/>
                    <a:pt x="125" y="2"/>
                  </a:cubicBezTo>
                  <a:cubicBezTo>
                    <a:pt x="125" y="3"/>
                    <a:pt x="126" y="4"/>
                    <a:pt x="127" y="4"/>
                  </a:cubicBezTo>
                  <a:cubicBezTo>
                    <a:pt x="127" y="4"/>
                    <a:pt x="127" y="4"/>
                    <a:pt x="127" y="4"/>
                  </a:cubicBezTo>
                  <a:cubicBezTo>
                    <a:pt x="128" y="4"/>
                    <a:pt x="128" y="4"/>
                    <a:pt x="128" y="4"/>
                  </a:cubicBezTo>
                  <a:cubicBezTo>
                    <a:pt x="128" y="4"/>
                    <a:pt x="128" y="4"/>
                    <a:pt x="128" y="4"/>
                  </a:cubicBezTo>
                  <a:cubicBezTo>
                    <a:pt x="135" y="4"/>
                    <a:pt x="141" y="5"/>
                    <a:pt x="147" y="6"/>
                  </a:cubicBezTo>
                  <a:cubicBezTo>
                    <a:pt x="147" y="6"/>
                    <a:pt x="147" y="6"/>
                    <a:pt x="147" y="6"/>
                  </a:cubicBezTo>
                  <a:cubicBezTo>
                    <a:pt x="148" y="6"/>
                    <a:pt x="149" y="5"/>
                    <a:pt x="149" y="4"/>
                  </a:cubicBezTo>
                  <a:cubicBezTo>
                    <a:pt x="149" y="3"/>
                    <a:pt x="148" y="2"/>
                    <a:pt x="147" y="2"/>
                  </a:cubicBezTo>
                  <a:cubicBezTo>
                    <a:pt x="141" y="1"/>
                    <a:pt x="135" y="0"/>
                    <a:pt x="128" y="0"/>
                  </a:cubicBezTo>
                </a:path>
              </a:pathLst>
            </a:custGeom>
            <a:solidFill>
              <a:schemeClr val="accent3">
                <a:lumMod val="75000"/>
              </a:schemeClr>
            </a:solidFill>
            <a:ln>
              <a:noFill/>
            </a:ln>
          </p:spPr>
          <p:txBody>
            <a:bodyPr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445" name="Freeform 394"/>
            <p:cNvSpPr>
              <a:spLocks noEditPoints="1"/>
            </p:cNvSpPr>
            <p:nvPr/>
          </p:nvSpPr>
          <p:spPr bwMode="auto">
            <a:xfrm>
              <a:off x="2466570" y="4730965"/>
              <a:ext cx="239470" cy="31728"/>
            </a:xfrm>
            <a:custGeom>
              <a:avLst/>
              <a:gdLst>
                <a:gd name="T0" fmla="*/ 86 w 127"/>
                <a:gd name="T1" fmla="*/ 11 h 17"/>
                <a:gd name="T2" fmla="*/ 86 w 127"/>
                <a:gd name="T3" fmla="*/ 11 h 17"/>
                <a:gd name="T4" fmla="*/ 66 w 127"/>
                <a:gd name="T5" fmla="*/ 13 h 17"/>
                <a:gd name="T6" fmla="*/ 65 w 127"/>
                <a:gd name="T7" fmla="*/ 16 h 17"/>
                <a:gd name="T8" fmla="*/ 67 w 127"/>
                <a:gd name="T9" fmla="*/ 17 h 17"/>
                <a:gd name="T10" fmla="*/ 67 w 127"/>
                <a:gd name="T11" fmla="*/ 17 h 17"/>
                <a:gd name="T12" fmla="*/ 87 w 127"/>
                <a:gd name="T13" fmla="*/ 15 h 17"/>
                <a:gd name="T14" fmla="*/ 88 w 127"/>
                <a:gd name="T15" fmla="*/ 13 h 17"/>
                <a:gd name="T16" fmla="*/ 86 w 127"/>
                <a:gd name="T17" fmla="*/ 11 h 17"/>
                <a:gd name="T18" fmla="*/ 27 w 127"/>
                <a:gd name="T19" fmla="*/ 10 h 17"/>
                <a:gd name="T20" fmla="*/ 25 w 127"/>
                <a:gd name="T21" fmla="*/ 12 h 17"/>
                <a:gd name="T22" fmla="*/ 26 w 127"/>
                <a:gd name="T23" fmla="*/ 14 h 17"/>
                <a:gd name="T24" fmla="*/ 46 w 127"/>
                <a:gd name="T25" fmla="*/ 17 h 17"/>
                <a:gd name="T26" fmla="*/ 47 w 127"/>
                <a:gd name="T27" fmla="*/ 17 h 17"/>
                <a:gd name="T28" fmla="*/ 49 w 127"/>
                <a:gd name="T29" fmla="*/ 15 h 17"/>
                <a:gd name="T30" fmla="*/ 47 w 127"/>
                <a:gd name="T31" fmla="*/ 13 h 17"/>
                <a:gd name="T32" fmla="*/ 27 w 127"/>
                <a:gd name="T33" fmla="*/ 10 h 17"/>
                <a:gd name="T34" fmla="*/ 27 w 127"/>
                <a:gd name="T35" fmla="*/ 10 h 17"/>
                <a:gd name="T36" fmla="*/ 6 w 127"/>
                <a:gd name="T37" fmla="*/ 3 h 17"/>
                <a:gd name="T38" fmla="*/ 0 w 127"/>
                <a:gd name="T39" fmla="*/ 5 h 17"/>
                <a:gd name="T40" fmla="*/ 7 w 127"/>
                <a:gd name="T41" fmla="*/ 8 h 17"/>
                <a:gd name="T42" fmla="*/ 8 w 127"/>
                <a:gd name="T43" fmla="*/ 8 h 17"/>
                <a:gd name="T44" fmla="*/ 10 w 127"/>
                <a:gd name="T45" fmla="*/ 7 h 17"/>
                <a:gd name="T46" fmla="*/ 9 w 127"/>
                <a:gd name="T47" fmla="*/ 4 h 17"/>
                <a:gd name="T48" fmla="*/ 6 w 127"/>
                <a:gd name="T49" fmla="*/ 3 h 17"/>
                <a:gd name="T50" fmla="*/ 125 w 127"/>
                <a:gd name="T51" fmla="*/ 0 h 17"/>
                <a:gd name="T52" fmla="*/ 124 w 127"/>
                <a:gd name="T53" fmla="*/ 0 h 17"/>
                <a:gd name="T54" fmla="*/ 105 w 127"/>
                <a:gd name="T55" fmla="*/ 6 h 17"/>
                <a:gd name="T56" fmla="*/ 104 w 127"/>
                <a:gd name="T57" fmla="*/ 9 h 17"/>
                <a:gd name="T58" fmla="*/ 106 w 127"/>
                <a:gd name="T59" fmla="*/ 10 h 17"/>
                <a:gd name="T60" fmla="*/ 106 w 127"/>
                <a:gd name="T61" fmla="*/ 10 h 17"/>
                <a:gd name="T62" fmla="*/ 126 w 127"/>
                <a:gd name="T63" fmla="*/ 4 h 17"/>
                <a:gd name="T64" fmla="*/ 127 w 127"/>
                <a:gd name="T65" fmla="*/ 1 h 17"/>
                <a:gd name="T66" fmla="*/ 125 w 127"/>
                <a:gd name="T67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27" h="17">
                  <a:moveTo>
                    <a:pt x="86" y="11"/>
                  </a:moveTo>
                  <a:cubicBezTo>
                    <a:pt x="86" y="11"/>
                    <a:pt x="86" y="11"/>
                    <a:pt x="86" y="11"/>
                  </a:cubicBezTo>
                  <a:cubicBezTo>
                    <a:pt x="79" y="12"/>
                    <a:pt x="73" y="13"/>
                    <a:pt x="66" y="13"/>
                  </a:cubicBezTo>
                  <a:cubicBezTo>
                    <a:pt x="65" y="13"/>
                    <a:pt x="64" y="14"/>
                    <a:pt x="65" y="16"/>
                  </a:cubicBezTo>
                  <a:cubicBezTo>
                    <a:pt x="65" y="17"/>
                    <a:pt x="65" y="17"/>
                    <a:pt x="67" y="17"/>
                  </a:cubicBezTo>
                  <a:cubicBezTo>
                    <a:pt x="67" y="17"/>
                    <a:pt x="67" y="17"/>
                    <a:pt x="67" y="17"/>
                  </a:cubicBezTo>
                  <a:cubicBezTo>
                    <a:pt x="73" y="17"/>
                    <a:pt x="80" y="16"/>
                    <a:pt x="87" y="15"/>
                  </a:cubicBezTo>
                  <a:cubicBezTo>
                    <a:pt x="88" y="15"/>
                    <a:pt x="89" y="14"/>
                    <a:pt x="88" y="13"/>
                  </a:cubicBezTo>
                  <a:cubicBezTo>
                    <a:pt x="88" y="12"/>
                    <a:pt x="87" y="11"/>
                    <a:pt x="86" y="11"/>
                  </a:cubicBezTo>
                  <a:moveTo>
                    <a:pt x="27" y="10"/>
                  </a:moveTo>
                  <a:cubicBezTo>
                    <a:pt x="26" y="10"/>
                    <a:pt x="25" y="11"/>
                    <a:pt x="25" y="12"/>
                  </a:cubicBezTo>
                  <a:cubicBezTo>
                    <a:pt x="25" y="13"/>
                    <a:pt x="25" y="14"/>
                    <a:pt x="26" y="14"/>
                  </a:cubicBezTo>
                  <a:cubicBezTo>
                    <a:pt x="33" y="16"/>
                    <a:pt x="39" y="17"/>
                    <a:pt x="46" y="17"/>
                  </a:cubicBezTo>
                  <a:cubicBezTo>
                    <a:pt x="47" y="17"/>
                    <a:pt x="47" y="17"/>
                    <a:pt x="47" y="17"/>
                  </a:cubicBezTo>
                  <a:cubicBezTo>
                    <a:pt x="48" y="17"/>
                    <a:pt x="48" y="17"/>
                    <a:pt x="49" y="15"/>
                  </a:cubicBezTo>
                  <a:cubicBezTo>
                    <a:pt x="49" y="14"/>
                    <a:pt x="48" y="13"/>
                    <a:pt x="47" y="13"/>
                  </a:cubicBezTo>
                  <a:cubicBezTo>
                    <a:pt x="40" y="13"/>
                    <a:pt x="33" y="12"/>
                    <a:pt x="27" y="10"/>
                  </a:cubicBezTo>
                  <a:cubicBezTo>
                    <a:pt x="27" y="10"/>
                    <a:pt x="27" y="10"/>
                    <a:pt x="27" y="10"/>
                  </a:cubicBezTo>
                  <a:moveTo>
                    <a:pt x="6" y="3"/>
                  </a:moveTo>
                  <a:cubicBezTo>
                    <a:pt x="4" y="4"/>
                    <a:pt x="2" y="4"/>
                    <a:pt x="0" y="5"/>
                  </a:cubicBezTo>
                  <a:cubicBezTo>
                    <a:pt x="2" y="6"/>
                    <a:pt x="5" y="7"/>
                    <a:pt x="7" y="8"/>
                  </a:cubicBezTo>
                  <a:cubicBezTo>
                    <a:pt x="8" y="8"/>
                    <a:pt x="8" y="8"/>
                    <a:pt x="8" y="8"/>
                  </a:cubicBezTo>
                  <a:cubicBezTo>
                    <a:pt x="9" y="8"/>
                    <a:pt x="9" y="8"/>
                    <a:pt x="10" y="7"/>
                  </a:cubicBezTo>
                  <a:cubicBezTo>
                    <a:pt x="10" y="6"/>
                    <a:pt x="10" y="5"/>
                    <a:pt x="9" y="4"/>
                  </a:cubicBezTo>
                  <a:cubicBezTo>
                    <a:pt x="8" y="4"/>
                    <a:pt x="7" y="4"/>
                    <a:pt x="6" y="3"/>
                  </a:cubicBezTo>
                  <a:moveTo>
                    <a:pt x="125" y="0"/>
                  </a:moveTo>
                  <a:cubicBezTo>
                    <a:pt x="125" y="0"/>
                    <a:pt x="124" y="0"/>
                    <a:pt x="124" y="0"/>
                  </a:cubicBezTo>
                  <a:cubicBezTo>
                    <a:pt x="118" y="3"/>
                    <a:pt x="111" y="5"/>
                    <a:pt x="105" y="6"/>
                  </a:cubicBezTo>
                  <a:cubicBezTo>
                    <a:pt x="104" y="7"/>
                    <a:pt x="104" y="8"/>
                    <a:pt x="104" y="9"/>
                  </a:cubicBezTo>
                  <a:cubicBezTo>
                    <a:pt x="104" y="10"/>
                    <a:pt x="105" y="10"/>
                    <a:pt x="106" y="10"/>
                  </a:cubicBezTo>
                  <a:cubicBezTo>
                    <a:pt x="106" y="10"/>
                    <a:pt x="106" y="10"/>
                    <a:pt x="106" y="10"/>
                  </a:cubicBezTo>
                  <a:cubicBezTo>
                    <a:pt x="113" y="8"/>
                    <a:pt x="119" y="6"/>
                    <a:pt x="126" y="4"/>
                  </a:cubicBezTo>
                  <a:cubicBezTo>
                    <a:pt x="127" y="3"/>
                    <a:pt x="127" y="2"/>
                    <a:pt x="127" y="1"/>
                  </a:cubicBezTo>
                  <a:cubicBezTo>
                    <a:pt x="126" y="0"/>
                    <a:pt x="126" y="0"/>
                    <a:pt x="125" y="0"/>
                  </a:cubicBezTo>
                </a:path>
              </a:pathLst>
            </a:custGeom>
            <a:solidFill>
              <a:schemeClr val="accent3">
                <a:lumMod val="75000"/>
              </a:schemeClr>
            </a:solidFill>
            <a:ln>
              <a:noFill/>
            </a:ln>
          </p:spPr>
          <p:txBody>
            <a:bodyPr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7182" name="组合 6"/>
          <p:cNvGrpSpPr/>
          <p:nvPr/>
        </p:nvGrpSpPr>
        <p:grpSpPr>
          <a:xfrm>
            <a:off x="5155954" y="4694767"/>
            <a:ext cx="582083" cy="732367"/>
            <a:chOff x="2581827" y="5172193"/>
            <a:chExt cx="579866" cy="731658"/>
          </a:xfrm>
        </p:grpSpPr>
        <p:sp>
          <p:nvSpPr>
            <p:cNvPr id="460" name="Freeform 409"/>
            <p:cNvSpPr>
              <a:spLocks noEditPoints="1"/>
            </p:cNvSpPr>
            <p:nvPr/>
          </p:nvSpPr>
          <p:spPr bwMode="auto">
            <a:xfrm>
              <a:off x="2588164" y="5181716"/>
              <a:ext cx="573529" cy="722135"/>
            </a:xfrm>
            <a:custGeom>
              <a:avLst/>
              <a:gdLst>
                <a:gd name="T0" fmla="*/ 106 w 302"/>
                <a:gd name="T1" fmla="*/ 6 h 379"/>
                <a:gd name="T2" fmla="*/ 28 w 302"/>
                <a:gd name="T3" fmla="*/ 106 h 379"/>
                <a:gd name="T4" fmla="*/ 86 w 302"/>
                <a:gd name="T5" fmla="*/ 367 h 379"/>
                <a:gd name="T6" fmla="*/ 203 w 302"/>
                <a:gd name="T7" fmla="*/ 340 h 379"/>
                <a:gd name="T8" fmla="*/ 302 w 302"/>
                <a:gd name="T9" fmla="*/ 196 h 379"/>
                <a:gd name="T10" fmla="*/ 106 w 302"/>
                <a:gd name="T11" fmla="*/ 6 h 379"/>
                <a:gd name="T12" fmla="*/ 220 w 302"/>
                <a:gd name="T13" fmla="*/ 200 h 379"/>
                <a:gd name="T14" fmla="*/ 165 w 302"/>
                <a:gd name="T15" fmla="*/ 257 h 379"/>
                <a:gd name="T16" fmla="*/ 112 w 302"/>
                <a:gd name="T17" fmla="*/ 261 h 379"/>
                <a:gd name="T18" fmla="*/ 104 w 302"/>
                <a:gd name="T19" fmla="*/ 141 h 379"/>
                <a:gd name="T20" fmla="*/ 146 w 302"/>
                <a:gd name="T21" fmla="*/ 101 h 379"/>
                <a:gd name="T22" fmla="*/ 220 w 302"/>
                <a:gd name="T23" fmla="*/ 200 h 3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02" h="379">
                  <a:moveTo>
                    <a:pt x="106" y="6"/>
                  </a:moveTo>
                  <a:cubicBezTo>
                    <a:pt x="55" y="10"/>
                    <a:pt x="34" y="55"/>
                    <a:pt x="28" y="106"/>
                  </a:cubicBezTo>
                  <a:cubicBezTo>
                    <a:pt x="19" y="175"/>
                    <a:pt x="0" y="338"/>
                    <a:pt x="86" y="367"/>
                  </a:cubicBezTo>
                  <a:cubicBezTo>
                    <a:pt x="123" y="379"/>
                    <a:pt x="171" y="358"/>
                    <a:pt x="203" y="340"/>
                  </a:cubicBezTo>
                  <a:cubicBezTo>
                    <a:pt x="252" y="312"/>
                    <a:pt x="302" y="257"/>
                    <a:pt x="302" y="196"/>
                  </a:cubicBezTo>
                  <a:cubicBezTo>
                    <a:pt x="302" y="62"/>
                    <a:pt x="175" y="0"/>
                    <a:pt x="106" y="6"/>
                  </a:cubicBezTo>
                  <a:moveTo>
                    <a:pt x="220" y="200"/>
                  </a:moveTo>
                  <a:cubicBezTo>
                    <a:pt x="216" y="227"/>
                    <a:pt x="190" y="248"/>
                    <a:pt x="165" y="257"/>
                  </a:cubicBezTo>
                  <a:cubicBezTo>
                    <a:pt x="150" y="263"/>
                    <a:pt x="127" y="269"/>
                    <a:pt x="112" y="261"/>
                  </a:cubicBezTo>
                  <a:cubicBezTo>
                    <a:pt x="75" y="242"/>
                    <a:pt x="95" y="171"/>
                    <a:pt x="104" y="141"/>
                  </a:cubicBezTo>
                  <a:cubicBezTo>
                    <a:pt x="110" y="118"/>
                    <a:pt x="123" y="100"/>
                    <a:pt x="146" y="101"/>
                  </a:cubicBezTo>
                  <a:cubicBezTo>
                    <a:pt x="177" y="104"/>
                    <a:pt x="229" y="140"/>
                    <a:pt x="220" y="200"/>
                  </a:cubicBezTo>
                </a:path>
              </a:pathLst>
            </a:cu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</p:spPr>
          <p:txBody>
            <a:bodyPr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462" name="Freeform 411"/>
            <p:cNvSpPr>
              <a:spLocks noEditPoints="1"/>
            </p:cNvSpPr>
            <p:nvPr/>
          </p:nvSpPr>
          <p:spPr bwMode="auto">
            <a:xfrm>
              <a:off x="2653122" y="5708636"/>
              <a:ext cx="456288" cy="177756"/>
            </a:xfrm>
            <a:custGeom>
              <a:avLst/>
              <a:gdLst>
                <a:gd name="T0" fmla="*/ 72 w 240"/>
                <a:gd name="T1" fmla="*/ 44 h 94"/>
                <a:gd name="T2" fmla="*/ 72 w 240"/>
                <a:gd name="T3" fmla="*/ 44 h 94"/>
                <a:gd name="T4" fmla="*/ 58 w 240"/>
                <a:gd name="T5" fmla="*/ 42 h 94"/>
                <a:gd name="T6" fmla="*/ 52 w 240"/>
                <a:gd name="T7" fmla="*/ 39 h 94"/>
                <a:gd name="T8" fmla="*/ 51 w 240"/>
                <a:gd name="T9" fmla="*/ 37 h 94"/>
                <a:gd name="T10" fmla="*/ 53 w 240"/>
                <a:gd name="T11" fmla="*/ 36 h 94"/>
                <a:gd name="T12" fmla="*/ 53 w 240"/>
                <a:gd name="T13" fmla="*/ 36 h 94"/>
                <a:gd name="T14" fmla="*/ 59 w 240"/>
                <a:gd name="T15" fmla="*/ 38 h 94"/>
                <a:gd name="T16" fmla="*/ 72 w 240"/>
                <a:gd name="T17" fmla="*/ 40 h 94"/>
                <a:gd name="T18" fmla="*/ 74 w 240"/>
                <a:gd name="T19" fmla="*/ 43 h 94"/>
                <a:gd name="T20" fmla="*/ 72 w 240"/>
                <a:gd name="T21" fmla="*/ 44 h 94"/>
                <a:gd name="T22" fmla="*/ 110 w 240"/>
                <a:gd name="T23" fmla="*/ 34 h 94"/>
                <a:gd name="T24" fmla="*/ 111 w 240"/>
                <a:gd name="T25" fmla="*/ 34 h 94"/>
                <a:gd name="T26" fmla="*/ 113 w 240"/>
                <a:gd name="T27" fmla="*/ 35 h 94"/>
                <a:gd name="T28" fmla="*/ 112 w 240"/>
                <a:gd name="T29" fmla="*/ 38 h 94"/>
                <a:gd name="T30" fmla="*/ 92 w 240"/>
                <a:gd name="T31" fmla="*/ 43 h 94"/>
                <a:gd name="T32" fmla="*/ 92 w 240"/>
                <a:gd name="T33" fmla="*/ 43 h 94"/>
                <a:gd name="T34" fmla="*/ 90 w 240"/>
                <a:gd name="T35" fmla="*/ 42 h 94"/>
                <a:gd name="T36" fmla="*/ 91 w 240"/>
                <a:gd name="T37" fmla="*/ 39 h 94"/>
                <a:gd name="T38" fmla="*/ 110 w 240"/>
                <a:gd name="T39" fmla="*/ 34 h 94"/>
                <a:gd name="T40" fmla="*/ 110 w 240"/>
                <a:gd name="T41" fmla="*/ 34 h 94"/>
                <a:gd name="T42" fmla="*/ 212 w 240"/>
                <a:gd name="T43" fmla="*/ 11 h 94"/>
                <a:gd name="T44" fmla="*/ 187 w 240"/>
                <a:gd name="T45" fmla="*/ 16 h 94"/>
                <a:gd name="T46" fmla="*/ 149 w 240"/>
                <a:gd name="T47" fmla="*/ 20 h 94"/>
                <a:gd name="T48" fmla="*/ 148 w 240"/>
                <a:gd name="T49" fmla="*/ 21 h 94"/>
                <a:gd name="T50" fmla="*/ 130 w 240"/>
                <a:gd name="T51" fmla="*/ 30 h 94"/>
                <a:gd name="T52" fmla="*/ 130 w 240"/>
                <a:gd name="T53" fmla="*/ 31 h 94"/>
                <a:gd name="T54" fmla="*/ 128 w 240"/>
                <a:gd name="T55" fmla="*/ 29 h 94"/>
                <a:gd name="T56" fmla="*/ 129 w 240"/>
                <a:gd name="T57" fmla="*/ 27 h 94"/>
                <a:gd name="T58" fmla="*/ 139 w 240"/>
                <a:gd name="T59" fmla="*/ 21 h 94"/>
                <a:gd name="T60" fmla="*/ 0 w 240"/>
                <a:gd name="T61" fmla="*/ 35 h 94"/>
                <a:gd name="T62" fmla="*/ 17 w 240"/>
                <a:gd name="T63" fmla="*/ 66 h 94"/>
                <a:gd name="T64" fmla="*/ 66 w 240"/>
                <a:gd name="T65" fmla="*/ 84 h 94"/>
                <a:gd name="T66" fmla="*/ 77 w 240"/>
                <a:gd name="T67" fmla="*/ 83 h 94"/>
                <a:gd name="T68" fmla="*/ 212 w 240"/>
                <a:gd name="T69" fmla="*/ 11 h 94"/>
                <a:gd name="T70" fmla="*/ 240 w 240"/>
                <a:gd name="T71" fmla="*/ 0 h 94"/>
                <a:gd name="T72" fmla="*/ 214 w 240"/>
                <a:gd name="T73" fmla="*/ 10 h 94"/>
                <a:gd name="T74" fmla="*/ 196 w 240"/>
                <a:gd name="T75" fmla="*/ 28 h 94"/>
                <a:gd name="T76" fmla="*/ 68 w 240"/>
                <a:gd name="T77" fmla="*/ 86 h 94"/>
                <a:gd name="T78" fmla="*/ 64 w 240"/>
                <a:gd name="T79" fmla="*/ 86 h 94"/>
                <a:gd name="T80" fmla="*/ 25 w 240"/>
                <a:gd name="T81" fmla="*/ 75 h 94"/>
                <a:gd name="T82" fmla="*/ 51 w 240"/>
                <a:gd name="T83" fmla="*/ 90 h 94"/>
                <a:gd name="T84" fmla="*/ 51 w 240"/>
                <a:gd name="T85" fmla="*/ 90 h 94"/>
                <a:gd name="T86" fmla="*/ 51 w 240"/>
                <a:gd name="T87" fmla="*/ 90 h 94"/>
                <a:gd name="T88" fmla="*/ 51 w 240"/>
                <a:gd name="T89" fmla="*/ 90 h 94"/>
                <a:gd name="T90" fmla="*/ 51 w 240"/>
                <a:gd name="T91" fmla="*/ 90 h 94"/>
                <a:gd name="T92" fmla="*/ 51 w 240"/>
                <a:gd name="T93" fmla="*/ 90 h 94"/>
                <a:gd name="T94" fmla="*/ 51 w 240"/>
                <a:gd name="T95" fmla="*/ 90 h 94"/>
                <a:gd name="T96" fmla="*/ 52 w 240"/>
                <a:gd name="T97" fmla="*/ 90 h 94"/>
                <a:gd name="T98" fmla="*/ 52 w 240"/>
                <a:gd name="T99" fmla="*/ 90 h 94"/>
                <a:gd name="T100" fmla="*/ 52 w 240"/>
                <a:gd name="T101" fmla="*/ 90 h 94"/>
                <a:gd name="T102" fmla="*/ 52 w 240"/>
                <a:gd name="T103" fmla="*/ 90 h 94"/>
                <a:gd name="T104" fmla="*/ 52 w 240"/>
                <a:gd name="T105" fmla="*/ 91 h 94"/>
                <a:gd name="T106" fmla="*/ 52 w 240"/>
                <a:gd name="T107" fmla="*/ 91 h 94"/>
                <a:gd name="T108" fmla="*/ 52 w 240"/>
                <a:gd name="T109" fmla="*/ 91 h 94"/>
                <a:gd name="T110" fmla="*/ 52 w 240"/>
                <a:gd name="T111" fmla="*/ 91 h 94"/>
                <a:gd name="T112" fmla="*/ 76 w 240"/>
                <a:gd name="T113" fmla="*/ 94 h 94"/>
                <a:gd name="T114" fmla="*/ 169 w 240"/>
                <a:gd name="T115" fmla="*/ 64 h 94"/>
                <a:gd name="T116" fmla="*/ 240 w 240"/>
                <a:gd name="T117" fmla="*/ 0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240" h="94">
                  <a:moveTo>
                    <a:pt x="72" y="44"/>
                  </a:moveTo>
                  <a:cubicBezTo>
                    <a:pt x="72" y="44"/>
                    <a:pt x="72" y="44"/>
                    <a:pt x="72" y="44"/>
                  </a:cubicBezTo>
                  <a:cubicBezTo>
                    <a:pt x="67" y="44"/>
                    <a:pt x="62" y="43"/>
                    <a:pt x="58" y="42"/>
                  </a:cubicBezTo>
                  <a:cubicBezTo>
                    <a:pt x="56" y="41"/>
                    <a:pt x="54" y="40"/>
                    <a:pt x="52" y="39"/>
                  </a:cubicBezTo>
                  <a:cubicBezTo>
                    <a:pt x="51" y="39"/>
                    <a:pt x="50" y="38"/>
                    <a:pt x="51" y="37"/>
                  </a:cubicBezTo>
                  <a:cubicBezTo>
                    <a:pt x="51" y="36"/>
                    <a:pt x="52" y="36"/>
                    <a:pt x="53" y="36"/>
                  </a:cubicBezTo>
                  <a:cubicBezTo>
                    <a:pt x="53" y="36"/>
                    <a:pt x="53" y="36"/>
                    <a:pt x="53" y="36"/>
                  </a:cubicBezTo>
                  <a:cubicBezTo>
                    <a:pt x="55" y="37"/>
                    <a:pt x="57" y="37"/>
                    <a:pt x="59" y="38"/>
                  </a:cubicBezTo>
                  <a:cubicBezTo>
                    <a:pt x="63" y="39"/>
                    <a:pt x="68" y="40"/>
                    <a:pt x="72" y="40"/>
                  </a:cubicBezTo>
                  <a:cubicBezTo>
                    <a:pt x="73" y="41"/>
                    <a:pt x="74" y="42"/>
                    <a:pt x="74" y="43"/>
                  </a:cubicBezTo>
                  <a:cubicBezTo>
                    <a:pt x="74" y="44"/>
                    <a:pt x="73" y="44"/>
                    <a:pt x="72" y="44"/>
                  </a:cubicBezTo>
                  <a:moveTo>
                    <a:pt x="110" y="34"/>
                  </a:moveTo>
                  <a:cubicBezTo>
                    <a:pt x="111" y="34"/>
                    <a:pt x="111" y="34"/>
                    <a:pt x="111" y="34"/>
                  </a:cubicBezTo>
                  <a:cubicBezTo>
                    <a:pt x="112" y="34"/>
                    <a:pt x="113" y="35"/>
                    <a:pt x="113" y="35"/>
                  </a:cubicBezTo>
                  <a:cubicBezTo>
                    <a:pt x="113" y="36"/>
                    <a:pt x="113" y="38"/>
                    <a:pt x="112" y="38"/>
                  </a:cubicBezTo>
                  <a:cubicBezTo>
                    <a:pt x="105" y="40"/>
                    <a:pt x="99" y="42"/>
                    <a:pt x="92" y="43"/>
                  </a:cubicBezTo>
                  <a:cubicBezTo>
                    <a:pt x="92" y="43"/>
                    <a:pt x="92" y="43"/>
                    <a:pt x="92" y="43"/>
                  </a:cubicBezTo>
                  <a:cubicBezTo>
                    <a:pt x="91" y="43"/>
                    <a:pt x="90" y="43"/>
                    <a:pt x="90" y="42"/>
                  </a:cubicBezTo>
                  <a:cubicBezTo>
                    <a:pt x="90" y="40"/>
                    <a:pt x="90" y="39"/>
                    <a:pt x="91" y="39"/>
                  </a:cubicBezTo>
                  <a:cubicBezTo>
                    <a:pt x="98" y="38"/>
                    <a:pt x="104" y="36"/>
                    <a:pt x="110" y="34"/>
                  </a:cubicBezTo>
                  <a:cubicBezTo>
                    <a:pt x="110" y="34"/>
                    <a:pt x="110" y="34"/>
                    <a:pt x="110" y="34"/>
                  </a:cubicBezTo>
                  <a:moveTo>
                    <a:pt x="212" y="11"/>
                  </a:moveTo>
                  <a:cubicBezTo>
                    <a:pt x="204" y="13"/>
                    <a:pt x="195" y="15"/>
                    <a:pt x="187" y="16"/>
                  </a:cubicBezTo>
                  <a:cubicBezTo>
                    <a:pt x="174" y="17"/>
                    <a:pt x="162" y="19"/>
                    <a:pt x="149" y="20"/>
                  </a:cubicBezTo>
                  <a:cubicBezTo>
                    <a:pt x="149" y="21"/>
                    <a:pt x="149" y="21"/>
                    <a:pt x="148" y="21"/>
                  </a:cubicBezTo>
                  <a:cubicBezTo>
                    <a:pt x="143" y="24"/>
                    <a:pt x="137" y="27"/>
                    <a:pt x="130" y="30"/>
                  </a:cubicBezTo>
                  <a:cubicBezTo>
                    <a:pt x="130" y="31"/>
                    <a:pt x="130" y="31"/>
                    <a:pt x="130" y="31"/>
                  </a:cubicBezTo>
                  <a:cubicBezTo>
                    <a:pt x="129" y="31"/>
                    <a:pt x="128" y="30"/>
                    <a:pt x="128" y="29"/>
                  </a:cubicBezTo>
                  <a:cubicBezTo>
                    <a:pt x="127" y="28"/>
                    <a:pt x="128" y="27"/>
                    <a:pt x="129" y="27"/>
                  </a:cubicBezTo>
                  <a:cubicBezTo>
                    <a:pt x="132" y="25"/>
                    <a:pt x="136" y="23"/>
                    <a:pt x="139" y="21"/>
                  </a:cubicBezTo>
                  <a:cubicBezTo>
                    <a:pt x="93" y="27"/>
                    <a:pt x="47" y="34"/>
                    <a:pt x="0" y="35"/>
                  </a:cubicBezTo>
                  <a:cubicBezTo>
                    <a:pt x="4" y="47"/>
                    <a:pt x="10" y="57"/>
                    <a:pt x="17" y="66"/>
                  </a:cubicBezTo>
                  <a:cubicBezTo>
                    <a:pt x="30" y="77"/>
                    <a:pt x="47" y="84"/>
                    <a:pt x="66" y="84"/>
                  </a:cubicBezTo>
                  <a:cubicBezTo>
                    <a:pt x="70" y="84"/>
                    <a:pt x="73" y="84"/>
                    <a:pt x="77" y="83"/>
                  </a:cubicBezTo>
                  <a:cubicBezTo>
                    <a:pt x="127" y="76"/>
                    <a:pt x="179" y="48"/>
                    <a:pt x="212" y="11"/>
                  </a:cubicBezTo>
                  <a:moveTo>
                    <a:pt x="240" y="0"/>
                  </a:moveTo>
                  <a:cubicBezTo>
                    <a:pt x="232" y="4"/>
                    <a:pt x="223" y="8"/>
                    <a:pt x="214" y="10"/>
                  </a:cubicBezTo>
                  <a:cubicBezTo>
                    <a:pt x="208" y="17"/>
                    <a:pt x="202" y="23"/>
                    <a:pt x="196" y="28"/>
                  </a:cubicBezTo>
                  <a:cubicBezTo>
                    <a:pt x="163" y="56"/>
                    <a:pt x="113" y="86"/>
                    <a:pt x="68" y="86"/>
                  </a:cubicBezTo>
                  <a:cubicBezTo>
                    <a:pt x="66" y="86"/>
                    <a:pt x="65" y="86"/>
                    <a:pt x="64" y="86"/>
                  </a:cubicBezTo>
                  <a:cubicBezTo>
                    <a:pt x="49" y="86"/>
                    <a:pt x="36" y="82"/>
                    <a:pt x="25" y="75"/>
                  </a:cubicBezTo>
                  <a:cubicBezTo>
                    <a:pt x="33" y="81"/>
                    <a:pt x="41" y="87"/>
                    <a:pt x="51" y="90"/>
                  </a:cubicBezTo>
                  <a:cubicBezTo>
                    <a:pt x="51" y="90"/>
                    <a:pt x="51" y="90"/>
                    <a:pt x="51" y="90"/>
                  </a:cubicBezTo>
                  <a:cubicBezTo>
                    <a:pt x="51" y="90"/>
                    <a:pt x="51" y="90"/>
                    <a:pt x="51" y="90"/>
                  </a:cubicBezTo>
                  <a:cubicBezTo>
                    <a:pt x="51" y="90"/>
                    <a:pt x="51" y="90"/>
                    <a:pt x="51" y="90"/>
                  </a:cubicBezTo>
                  <a:cubicBezTo>
                    <a:pt x="51" y="90"/>
                    <a:pt x="51" y="90"/>
                    <a:pt x="51" y="90"/>
                  </a:cubicBezTo>
                  <a:cubicBezTo>
                    <a:pt x="51" y="90"/>
                    <a:pt x="51" y="90"/>
                    <a:pt x="51" y="90"/>
                  </a:cubicBezTo>
                  <a:cubicBezTo>
                    <a:pt x="51" y="90"/>
                    <a:pt x="51" y="90"/>
                    <a:pt x="51" y="90"/>
                  </a:cubicBezTo>
                  <a:cubicBezTo>
                    <a:pt x="52" y="90"/>
                    <a:pt x="52" y="90"/>
                    <a:pt x="52" y="90"/>
                  </a:cubicBezTo>
                  <a:cubicBezTo>
                    <a:pt x="52" y="90"/>
                    <a:pt x="52" y="90"/>
                    <a:pt x="52" y="90"/>
                  </a:cubicBezTo>
                  <a:cubicBezTo>
                    <a:pt x="52" y="90"/>
                    <a:pt x="52" y="90"/>
                    <a:pt x="52" y="90"/>
                  </a:cubicBezTo>
                  <a:cubicBezTo>
                    <a:pt x="52" y="90"/>
                    <a:pt x="52" y="90"/>
                    <a:pt x="52" y="90"/>
                  </a:cubicBezTo>
                  <a:cubicBezTo>
                    <a:pt x="52" y="91"/>
                    <a:pt x="52" y="91"/>
                    <a:pt x="52" y="91"/>
                  </a:cubicBezTo>
                  <a:cubicBezTo>
                    <a:pt x="52" y="91"/>
                    <a:pt x="52" y="91"/>
                    <a:pt x="52" y="91"/>
                  </a:cubicBezTo>
                  <a:cubicBezTo>
                    <a:pt x="52" y="91"/>
                    <a:pt x="52" y="91"/>
                    <a:pt x="52" y="91"/>
                  </a:cubicBezTo>
                  <a:cubicBezTo>
                    <a:pt x="52" y="91"/>
                    <a:pt x="52" y="91"/>
                    <a:pt x="52" y="91"/>
                  </a:cubicBezTo>
                  <a:cubicBezTo>
                    <a:pt x="60" y="93"/>
                    <a:pt x="68" y="94"/>
                    <a:pt x="76" y="94"/>
                  </a:cubicBezTo>
                  <a:cubicBezTo>
                    <a:pt x="108" y="94"/>
                    <a:pt x="143" y="78"/>
                    <a:pt x="169" y="64"/>
                  </a:cubicBezTo>
                  <a:cubicBezTo>
                    <a:pt x="195" y="49"/>
                    <a:pt x="221" y="27"/>
                    <a:pt x="240" y="0"/>
                  </a:cubicBezTo>
                </a:path>
              </a:pathLst>
            </a:custGeom>
            <a:solidFill>
              <a:schemeClr val="accent4">
                <a:lumMod val="75000"/>
              </a:schemeClr>
            </a:solidFill>
            <a:ln>
              <a:noFill/>
            </a:ln>
          </p:spPr>
          <p:txBody>
            <a:bodyPr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463" name="Freeform 412"/>
            <p:cNvSpPr/>
            <p:nvPr/>
          </p:nvSpPr>
          <p:spPr bwMode="auto">
            <a:xfrm>
              <a:off x="2581827" y="5172193"/>
              <a:ext cx="579866" cy="704677"/>
            </a:xfrm>
            <a:custGeom>
              <a:avLst/>
              <a:gdLst>
                <a:gd name="T0" fmla="*/ 20 w 305"/>
                <a:gd name="T1" fmla="*/ 101 h 370"/>
                <a:gd name="T2" fmla="*/ 60 w 305"/>
                <a:gd name="T3" fmla="*/ 16 h 370"/>
                <a:gd name="T4" fmla="*/ 113 w 305"/>
                <a:gd name="T5" fmla="*/ 3 h 370"/>
                <a:gd name="T6" fmla="*/ 203 w 305"/>
                <a:gd name="T7" fmla="*/ 33 h 370"/>
                <a:gd name="T8" fmla="*/ 275 w 305"/>
                <a:gd name="T9" fmla="*/ 112 h 370"/>
                <a:gd name="T10" fmla="*/ 251 w 305"/>
                <a:gd name="T11" fmla="*/ 290 h 370"/>
                <a:gd name="T12" fmla="*/ 114 w 305"/>
                <a:gd name="T13" fmla="*/ 364 h 370"/>
                <a:gd name="T14" fmla="*/ 29 w 305"/>
                <a:gd name="T15" fmla="*/ 313 h 370"/>
                <a:gd name="T16" fmla="*/ 20 w 305"/>
                <a:gd name="T17" fmla="*/ 101 h 370"/>
                <a:gd name="T18" fmla="*/ 19 w 305"/>
                <a:gd name="T19" fmla="*/ 103 h 370"/>
                <a:gd name="T20" fmla="*/ 25 w 305"/>
                <a:gd name="T21" fmla="*/ 308 h 370"/>
                <a:gd name="T22" fmla="*/ 101 w 305"/>
                <a:gd name="T23" fmla="*/ 367 h 370"/>
                <a:gd name="T24" fmla="*/ 233 w 305"/>
                <a:gd name="T25" fmla="*/ 309 h 370"/>
                <a:gd name="T26" fmla="*/ 288 w 305"/>
                <a:gd name="T27" fmla="*/ 227 h 370"/>
                <a:gd name="T28" fmla="*/ 274 w 305"/>
                <a:gd name="T29" fmla="*/ 106 h 370"/>
                <a:gd name="T30" fmla="*/ 108 w 305"/>
                <a:gd name="T31" fmla="*/ 1 h 370"/>
                <a:gd name="T32" fmla="*/ 19 w 305"/>
                <a:gd name="T33" fmla="*/ 103 h 370"/>
                <a:gd name="T34" fmla="*/ 20 w 305"/>
                <a:gd name="T35" fmla="*/ 101 h 3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305" h="370">
                  <a:moveTo>
                    <a:pt x="20" y="101"/>
                  </a:moveTo>
                  <a:cubicBezTo>
                    <a:pt x="25" y="70"/>
                    <a:pt x="33" y="36"/>
                    <a:pt x="60" y="16"/>
                  </a:cubicBezTo>
                  <a:cubicBezTo>
                    <a:pt x="75" y="5"/>
                    <a:pt x="95" y="2"/>
                    <a:pt x="113" y="3"/>
                  </a:cubicBezTo>
                  <a:cubicBezTo>
                    <a:pt x="145" y="4"/>
                    <a:pt x="176" y="17"/>
                    <a:pt x="203" y="33"/>
                  </a:cubicBezTo>
                  <a:cubicBezTo>
                    <a:pt x="234" y="52"/>
                    <a:pt x="259" y="80"/>
                    <a:pt x="275" y="112"/>
                  </a:cubicBezTo>
                  <a:cubicBezTo>
                    <a:pt x="305" y="172"/>
                    <a:pt x="296" y="239"/>
                    <a:pt x="251" y="290"/>
                  </a:cubicBezTo>
                  <a:cubicBezTo>
                    <a:pt x="217" y="328"/>
                    <a:pt x="165" y="357"/>
                    <a:pt x="114" y="364"/>
                  </a:cubicBezTo>
                  <a:cubicBezTo>
                    <a:pt x="75" y="370"/>
                    <a:pt x="45" y="347"/>
                    <a:pt x="29" y="313"/>
                  </a:cubicBezTo>
                  <a:cubicBezTo>
                    <a:pt x="0" y="250"/>
                    <a:pt x="11" y="168"/>
                    <a:pt x="20" y="101"/>
                  </a:cubicBezTo>
                  <a:cubicBezTo>
                    <a:pt x="20" y="102"/>
                    <a:pt x="19" y="103"/>
                    <a:pt x="19" y="103"/>
                  </a:cubicBezTo>
                  <a:cubicBezTo>
                    <a:pt x="10" y="170"/>
                    <a:pt x="1" y="243"/>
                    <a:pt x="25" y="308"/>
                  </a:cubicBezTo>
                  <a:cubicBezTo>
                    <a:pt x="37" y="342"/>
                    <a:pt x="64" y="366"/>
                    <a:pt x="101" y="367"/>
                  </a:cubicBezTo>
                  <a:cubicBezTo>
                    <a:pt x="147" y="369"/>
                    <a:pt x="199" y="338"/>
                    <a:pt x="233" y="309"/>
                  </a:cubicBezTo>
                  <a:cubicBezTo>
                    <a:pt x="258" y="287"/>
                    <a:pt x="278" y="259"/>
                    <a:pt x="288" y="227"/>
                  </a:cubicBezTo>
                  <a:cubicBezTo>
                    <a:pt x="301" y="188"/>
                    <a:pt x="292" y="142"/>
                    <a:pt x="274" y="106"/>
                  </a:cubicBezTo>
                  <a:cubicBezTo>
                    <a:pt x="244" y="45"/>
                    <a:pt x="175" y="1"/>
                    <a:pt x="108" y="1"/>
                  </a:cubicBezTo>
                  <a:cubicBezTo>
                    <a:pt x="49" y="0"/>
                    <a:pt x="26" y="53"/>
                    <a:pt x="19" y="103"/>
                  </a:cubicBezTo>
                  <a:cubicBezTo>
                    <a:pt x="19" y="103"/>
                    <a:pt x="20" y="102"/>
                    <a:pt x="20" y="101"/>
                  </a:cubicBezTo>
                </a:path>
              </a:pathLst>
            </a:custGeom>
            <a:solidFill>
              <a:schemeClr val="accent4">
                <a:lumMod val="75000"/>
              </a:schemeClr>
            </a:solidFill>
            <a:ln>
              <a:noFill/>
            </a:ln>
          </p:spPr>
          <p:txBody>
            <a:bodyPr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464" name="Freeform 413"/>
            <p:cNvSpPr>
              <a:spLocks noEditPoints="1"/>
            </p:cNvSpPr>
            <p:nvPr/>
          </p:nvSpPr>
          <p:spPr bwMode="auto">
            <a:xfrm>
              <a:off x="2662628" y="5253136"/>
              <a:ext cx="419848" cy="507875"/>
            </a:xfrm>
            <a:custGeom>
              <a:avLst/>
              <a:gdLst>
                <a:gd name="T0" fmla="*/ 134 w 221"/>
                <a:gd name="T1" fmla="*/ 260 h 267"/>
                <a:gd name="T2" fmla="*/ 142 w 221"/>
                <a:gd name="T3" fmla="*/ 256 h 267"/>
                <a:gd name="T4" fmla="*/ 17 w 221"/>
                <a:gd name="T5" fmla="*/ 250 h 267"/>
                <a:gd name="T6" fmla="*/ 33 w 221"/>
                <a:gd name="T7" fmla="*/ 267 h 267"/>
                <a:gd name="T8" fmla="*/ 19 w 221"/>
                <a:gd name="T9" fmla="*/ 247 h 267"/>
                <a:gd name="T10" fmla="*/ 173 w 221"/>
                <a:gd name="T11" fmla="*/ 233 h 267"/>
                <a:gd name="T12" fmla="*/ 159 w 221"/>
                <a:gd name="T13" fmla="*/ 250 h 267"/>
                <a:gd name="T14" fmla="*/ 176 w 221"/>
                <a:gd name="T15" fmla="*/ 234 h 267"/>
                <a:gd name="T16" fmla="*/ 6 w 221"/>
                <a:gd name="T17" fmla="*/ 210 h 267"/>
                <a:gd name="T18" fmla="*/ 11 w 221"/>
                <a:gd name="T19" fmla="*/ 233 h 267"/>
                <a:gd name="T20" fmla="*/ 8 w 221"/>
                <a:gd name="T21" fmla="*/ 211 h 267"/>
                <a:gd name="T22" fmla="*/ 199 w 221"/>
                <a:gd name="T23" fmla="*/ 203 h 267"/>
                <a:gd name="T24" fmla="*/ 189 w 221"/>
                <a:gd name="T25" fmla="*/ 223 h 267"/>
                <a:gd name="T26" fmla="*/ 202 w 221"/>
                <a:gd name="T27" fmla="*/ 203 h 267"/>
                <a:gd name="T28" fmla="*/ 2 w 221"/>
                <a:gd name="T29" fmla="*/ 170 h 267"/>
                <a:gd name="T30" fmla="*/ 3 w 221"/>
                <a:gd name="T31" fmla="*/ 194 h 267"/>
                <a:gd name="T32" fmla="*/ 4 w 221"/>
                <a:gd name="T33" fmla="*/ 172 h 267"/>
                <a:gd name="T34" fmla="*/ 214 w 221"/>
                <a:gd name="T35" fmla="*/ 168 h 267"/>
                <a:gd name="T36" fmla="*/ 210 w 221"/>
                <a:gd name="T37" fmla="*/ 189 h 267"/>
                <a:gd name="T38" fmla="*/ 217 w 221"/>
                <a:gd name="T39" fmla="*/ 166 h 267"/>
                <a:gd name="T40" fmla="*/ 1 w 221"/>
                <a:gd name="T41" fmla="*/ 132 h 267"/>
                <a:gd name="T42" fmla="*/ 2 w 221"/>
                <a:gd name="T43" fmla="*/ 154 h 267"/>
                <a:gd name="T44" fmla="*/ 3 w 221"/>
                <a:gd name="T45" fmla="*/ 130 h 267"/>
                <a:gd name="T46" fmla="*/ 217 w 221"/>
                <a:gd name="T47" fmla="*/ 126 h 267"/>
                <a:gd name="T48" fmla="*/ 217 w 221"/>
                <a:gd name="T49" fmla="*/ 148 h 267"/>
                <a:gd name="T50" fmla="*/ 221 w 221"/>
                <a:gd name="T51" fmla="*/ 148 h 267"/>
                <a:gd name="T52" fmla="*/ 217 w 221"/>
                <a:gd name="T53" fmla="*/ 126 h 267"/>
                <a:gd name="T54" fmla="*/ 3 w 221"/>
                <a:gd name="T55" fmla="*/ 112 h 267"/>
                <a:gd name="T56" fmla="*/ 7 w 221"/>
                <a:gd name="T57" fmla="*/ 112 h 267"/>
                <a:gd name="T58" fmla="*/ 7 w 221"/>
                <a:gd name="T59" fmla="*/ 90 h 267"/>
                <a:gd name="T60" fmla="*/ 205 w 221"/>
                <a:gd name="T61" fmla="*/ 91 h 267"/>
                <a:gd name="T62" fmla="*/ 214 w 221"/>
                <a:gd name="T63" fmla="*/ 111 h 267"/>
                <a:gd name="T64" fmla="*/ 207 w 221"/>
                <a:gd name="T65" fmla="*/ 88 h 267"/>
                <a:gd name="T66" fmla="*/ 6 w 221"/>
                <a:gd name="T67" fmla="*/ 79 h 267"/>
                <a:gd name="T68" fmla="*/ 10 w 221"/>
                <a:gd name="T69" fmla="*/ 80 h 267"/>
                <a:gd name="T70" fmla="*/ 12 w 221"/>
                <a:gd name="T71" fmla="*/ 58 h 267"/>
                <a:gd name="T72" fmla="*/ 184 w 221"/>
                <a:gd name="T73" fmla="*/ 57 h 267"/>
                <a:gd name="T74" fmla="*/ 197 w 221"/>
                <a:gd name="T75" fmla="*/ 74 h 267"/>
                <a:gd name="T76" fmla="*/ 187 w 221"/>
                <a:gd name="T77" fmla="*/ 55 h 267"/>
                <a:gd name="T78" fmla="*/ 154 w 221"/>
                <a:gd name="T79" fmla="*/ 28 h 267"/>
                <a:gd name="T80" fmla="*/ 170 w 221"/>
                <a:gd name="T81" fmla="*/ 43 h 267"/>
                <a:gd name="T82" fmla="*/ 173 w 221"/>
                <a:gd name="T83" fmla="*/ 40 h 267"/>
                <a:gd name="T84" fmla="*/ 28 w 221"/>
                <a:gd name="T85" fmla="*/ 21 h 267"/>
                <a:gd name="T86" fmla="*/ 18 w 221"/>
                <a:gd name="T87" fmla="*/ 43 h 267"/>
                <a:gd name="T88" fmla="*/ 30 w 221"/>
                <a:gd name="T89" fmla="*/ 25 h 267"/>
                <a:gd name="T90" fmla="*/ 121 w 221"/>
                <a:gd name="T91" fmla="*/ 9 h 267"/>
                <a:gd name="T92" fmla="*/ 138 w 221"/>
                <a:gd name="T93" fmla="*/ 21 h 267"/>
                <a:gd name="T94" fmla="*/ 140 w 221"/>
                <a:gd name="T95" fmla="*/ 17 h 267"/>
                <a:gd name="T96" fmla="*/ 62 w 221"/>
                <a:gd name="T97" fmla="*/ 1 h 267"/>
                <a:gd name="T98" fmla="*/ 41 w 221"/>
                <a:gd name="T99" fmla="*/ 11 h 267"/>
                <a:gd name="T100" fmla="*/ 62 w 221"/>
                <a:gd name="T101" fmla="*/ 5 h 267"/>
                <a:gd name="T102" fmla="*/ 82 w 221"/>
                <a:gd name="T103" fmla="*/ 0 h 267"/>
                <a:gd name="T104" fmla="*/ 101 w 221"/>
                <a:gd name="T105" fmla="*/ 7 h 267"/>
                <a:gd name="T106" fmla="*/ 102 w 221"/>
                <a:gd name="T107" fmla="*/ 3 h 2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221" h="267">
                  <a:moveTo>
                    <a:pt x="142" y="256"/>
                  </a:moveTo>
                  <a:cubicBezTo>
                    <a:pt x="142" y="256"/>
                    <a:pt x="142" y="257"/>
                    <a:pt x="141" y="257"/>
                  </a:cubicBezTo>
                  <a:cubicBezTo>
                    <a:pt x="139" y="258"/>
                    <a:pt x="137" y="259"/>
                    <a:pt x="134" y="260"/>
                  </a:cubicBezTo>
                  <a:cubicBezTo>
                    <a:pt x="138" y="260"/>
                    <a:pt x="141" y="260"/>
                    <a:pt x="144" y="259"/>
                  </a:cubicBezTo>
                  <a:cubicBezTo>
                    <a:pt x="144" y="259"/>
                    <a:pt x="144" y="258"/>
                    <a:pt x="144" y="257"/>
                  </a:cubicBezTo>
                  <a:cubicBezTo>
                    <a:pt x="144" y="257"/>
                    <a:pt x="143" y="256"/>
                    <a:pt x="142" y="256"/>
                  </a:cubicBezTo>
                  <a:moveTo>
                    <a:pt x="19" y="247"/>
                  </a:moveTo>
                  <a:cubicBezTo>
                    <a:pt x="19" y="247"/>
                    <a:pt x="19" y="248"/>
                    <a:pt x="18" y="248"/>
                  </a:cubicBezTo>
                  <a:cubicBezTo>
                    <a:pt x="17" y="248"/>
                    <a:pt x="17" y="249"/>
                    <a:pt x="17" y="250"/>
                  </a:cubicBezTo>
                  <a:cubicBezTo>
                    <a:pt x="21" y="257"/>
                    <a:pt x="25" y="262"/>
                    <a:pt x="30" y="267"/>
                  </a:cubicBezTo>
                  <a:cubicBezTo>
                    <a:pt x="30" y="267"/>
                    <a:pt x="31" y="267"/>
                    <a:pt x="31" y="267"/>
                  </a:cubicBezTo>
                  <a:cubicBezTo>
                    <a:pt x="32" y="267"/>
                    <a:pt x="32" y="267"/>
                    <a:pt x="33" y="267"/>
                  </a:cubicBezTo>
                  <a:cubicBezTo>
                    <a:pt x="33" y="266"/>
                    <a:pt x="33" y="265"/>
                    <a:pt x="33" y="264"/>
                  </a:cubicBezTo>
                  <a:cubicBezTo>
                    <a:pt x="28" y="260"/>
                    <a:pt x="24" y="254"/>
                    <a:pt x="21" y="249"/>
                  </a:cubicBezTo>
                  <a:cubicBezTo>
                    <a:pt x="21" y="248"/>
                    <a:pt x="20" y="247"/>
                    <a:pt x="19" y="247"/>
                  </a:cubicBezTo>
                  <a:moveTo>
                    <a:pt x="175" y="233"/>
                  </a:moveTo>
                  <a:cubicBezTo>
                    <a:pt x="174" y="233"/>
                    <a:pt x="174" y="233"/>
                    <a:pt x="173" y="233"/>
                  </a:cubicBezTo>
                  <a:cubicBezTo>
                    <a:pt x="173" y="233"/>
                    <a:pt x="173" y="233"/>
                    <a:pt x="173" y="233"/>
                  </a:cubicBezTo>
                  <a:cubicBezTo>
                    <a:pt x="168" y="238"/>
                    <a:pt x="163" y="242"/>
                    <a:pt x="158" y="246"/>
                  </a:cubicBezTo>
                  <a:cubicBezTo>
                    <a:pt x="157" y="247"/>
                    <a:pt x="157" y="248"/>
                    <a:pt x="158" y="249"/>
                  </a:cubicBezTo>
                  <a:cubicBezTo>
                    <a:pt x="158" y="249"/>
                    <a:pt x="159" y="250"/>
                    <a:pt x="159" y="250"/>
                  </a:cubicBezTo>
                  <a:cubicBezTo>
                    <a:pt x="160" y="250"/>
                    <a:pt x="160" y="249"/>
                    <a:pt x="160" y="249"/>
                  </a:cubicBezTo>
                  <a:cubicBezTo>
                    <a:pt x="166" y="245"/>
                    <a:pt x="171" y="241"/>
                    <a:pt x="176" y="236"/>
                  </a:cubicBezTo>
                  <a:cubicBezTo>
                    <a:pt x="177" y="236"/>
                    <a:pt x="177" y="234"/>
                    <a:pt x="176" y="234"/>
                  </a:cubicBezTo>
                  <a:cubicBezTo>
                    <a:pt x="176" y="233"/>
                    <a:pt x="175" y="233"/>
                    <a:pt x="175" y="233"/>
                  </a:cubicBezTo>
                  <a:moveTo>
                    <a:pt x="6" y="210"/>
                  </a:moveTo>
                  <a:cubicBezTo>
                    <a:pt x="6" y="210"/>
                    <a:pt x="6" y="210"/>
                    <a:pt x="6" y="210"/>
                  </a:cubicBezTo>
                  <a:cubicBezTo>
                    <a:pt x="5" y="210"/>
                    <a:pt x="4" y="211"/>
                    <a:pt x="4" y="212"/>
                  </a:cubicBezTo>
                  <a:cubicBezTo>
                    <a:pt x="6" y="219"/>
                    <a:pt x="7" y="226"/>
                    <a:pt x="9" y="232"/>
                  </a:cubicBezTo>
                  <a:cubicBezTo>
                    <a:pt x="10" y="233"/>
                    <a:pt x="10" y="233"/>
                    <a:pt x="11" y="233"/>
                  </a:cubicBezTo>
                  <a:cubicBezTo>
                    <a:pt x="12" y="233"/>
                    <a:pt x="12" y="233"/>
                    <a:pt x="12" y="233"/>
                  </a:cubicBezTo>
                  <a:cubicBezTo>
                    <a:pt x="13" y="233"/>
                    <a:pt x="14" y="232"/>
                    <a:pt x="13" y="231"/>
                  </a:cubicBezTo>
                  <a:cubicBezTo>
                    <a:pt x="11" y="224"/>
                    <a:pt x="10" y="218"/>
                    <a:pt x="8" y="211"/>
                  </a:cubicBezTo>
                  <a:cubicBezTo>
                    <a:pt x="8" y="210"/>
                    <a:pt x="7" y="210"/>
                    <a:pt x="6" y="210"/>
                  </a:cubicBezTo>
                  <a:moveTo>
                    <a:pt x="201" y="203"/>
                  </a:moveTo>
                  <a:cubicBezTo>
                    <a:pt x="200" y="203"/>
                    <a:pt x="199" y="203"/>
                    <a:pt x="199" y="203"/>
                  </a:cubicBezTo>
                  <a:cubicBezTo>
                    <a:pt x="195" y="209"/>
                    <a:pt x="191" y="214"/>
                    <a:pt x="187" y="219"/>
                  </a:cubicBezTo>
                  <a:cubicBezTo>
                    <a:pt x="186" y="220"/>
                    <a:pt x="186" y="221"/>
                    <a:pt x="187" y="222"/>
                  </a:cubicBezTo>
                  <a:cubicBezTo>
                    <a:pt x="188" y="222"/>
                    <a:pt x="188" y="223"/>
                    <a:pt x="189" y="223"/>
                  </a:cubicBezTo>
                  <a:cubicBezTo>
                    <a:pt x="189" y="223"/>
                    <a:pt x="190" y="222"/>
                    <a:pt x="190" y="222"/>
                  </a:cubicBezTo>
                  <a:cubicBezTo>
                    <a:pt x="194" y="217"/>
                    <a:pt x="199" y="211"/>
                    <a:pt x="202" y="206"/>
                  </a:cubicBezTo>
                  <a:cubicBezTo>
                    <a:pt x="203" y="205"/>
                    <a:pt x="203" y="203"/>
                    <a:pt x="202" y="203"/>
                  </a:cubicBezTo>
                  <a:cubicBezTo>
                    <a:pt x="201" y="203"/>
                    <a:pt x="201" y="203"/>
                    <a:pt x="201" y="203"/>
                  </a:cubicBezTo>
                  <a:moveTo>
                    <a:pt x="2" y="170"/>
                  </a:moveTo>
                  <a:cubicBezTo>
                    <a:pt x="2" y="170"/>
                    <a:pt x="2" y="170"/>
                    <a:pt x="2" y="170"/>
                  </a:cubicBezTo>
                  <a:cubicBezTo>
                    <a:pt x="1" y="170"/>
                    <a:pt x="0" y="171"/>
                    <a:pt x="0" y="172"/>
                  </a:cubicBezTo>
                  <a:cubicBezTo>
                    <a:pt x="0" y="179"/>
                    <a:pt x="1" y="186"/>
                    <a:pt x="1" y="192"/>
                  </a:cubicBezTo>
                  <a:cubicBezTo>
                    <a:pt x="2" y="193"/>
                    <a:pt x="2" y="194"/>
                    <a:pt x="3" y="194"/>
                  </a:cubicBezTo>
                  <a:cubicBezTo>
                    <a:pt x="4" y="194"/>
                    <a:pt x="4" y="194"/>
                    <a:pt x="4" y="194"/>
                  </a:cubicBezTo>
                  <a:cubicBezTo>
                    <a:pt x="5" y="194"/>
                    <a:pt x="6" y="193"/>
                    <a:pt x="5" y="192"/>
                  </a:cubicBezTo>
                  <a:cubicBezTo>
                    <a:pt x="5" y="185"/>
                    <a:pt x="4" y="179"/>
                    <a:pt x="4" y="172"/>
                  </a:cubicBezTo>
                  <a:cubicBezTo>
                    <a:pt x="4" y="171"/>
                    <a:pt x="3" y="170"/>
                    <a:pt x="2" y="170"/>
                  </a:cubicBezTo>
                  <a:moveTo>
                    <a:pt x="216" y="166"/>
                  </a:moveTo>
                  <a:cubicBezTo>
                    <a:pt x="215" y="166"/>
                    <a:pt x="215" y="167"/>
                    <a:pt x="214" y="168"/>
                  </a:cubicBezTo>
                  <a:cubicBezTo>
                    <a:pt x="213" y="174"/>
                    <a:pt x="211" y="180"/>
                    <a:pt x="208" y="186"/>
                  </a:cubicBezTo>
                  <a:cubicBezTo>
                    <a:pt x="208" y="187"/>
                    <a:pt x="208" y="188"/>
                    <a:pt x="209" y="189"/>
                  </a:cubicBezTo>
                  <a:cubicBezTo>
                    <a:pt x="210" y="189"/>
                    <a:pt x="210" y="189"/>
                    <a:pt x="210" y="189"/>
                  </a:cubicBezTo>
                  <a:cubicBezTo>
                    <a:pt x="211" y="189"/>
                    <a:pt x="211" y="188"/>
                    <a:pt x="212" y="188"/>
                  </a:cubicBezTo>
                  <a:cubicBezTo>
                    <a:pt x="215" y="181"/>
                    <a:pt x="217" y="175"/>
                    <a:pt x="218" y="168"/>
                  </a:cubicBezTo>
                  <a:cubicBezTo>
                    <a:pt x="218" y="167"/>
                    <a:pt x="218" y="166"/>
                    <a:pt x="217" y="166"/>
                  </a:cubicBezTo>
                  <a:cubicBezTo>
                    <a:pt x="217" y="166"/>
                    <a:pt x="216" y="166"/>
                    <a:pt x="216" y="166"/>
                  </a:cubicBezTo>
                  <a:moveTo>
                    <a:pt x="3" y="130"/>
                  </a:moveTo>
                  <a:cubicBezTo>
                    <a:pt x="2" y="130"/>
                    <a:pt x="1" y="131"/>
                    <a:pt x="1" y="132"/>
                  </a:cubicBezTo>
                  <a:cubicBezTo>
                    <a:pt x="1" y="138"/>
                    <a:pt x="0" y="145"/>
                    <a:pt x="0" y="152"/>
                  </a:cubicBezTo>
                  <a:cubicBezTo>
                    <a:pt x="0" y="153"/>
                    <a:pt x="1" y="154"/>
                    <a:pt x="2" y="154"/>
                  </a:cubicBezTo>
                  <a:cubicBezTo>
                    <a:pt x="2" y="154"/>
                    <a:pt x="2" y="154"/>
                    <a:pt x="2" y="154"/>
                  </a:cubicBezTo>
                  <a:cubicBezTo>
                    <a:pt x="3" y="154"/>
                    <a:pt x="4" y="153"/>
                    <a:pt x="4" y="152"/>
                  </a:cubicBezTo>
                  <a:cubicBezTo>
                    <a:pt x="4" y="145"/>
                    <a:pt x="5" y="139"/>
                    <a:pt x="5" y="132"/>
                  </a:cubicBezTo>
                  <a:cubicBezTo>
                    <a:pt x="5" y="131"/>
                    <a:pt x="4" y="130"/>
                    <a:pt x="3" y="130"/>
                  </a:cubicBezTo>
                  <a:cubicBezTo>
                    <a:pt x="3" y="130"/>
                    <a:pt x="3" y="130"/>
                    <a:pt x="3" y="130"/>
                  </a:cubicBezTo>
                  <a:moveTo>
                    <a:pt x="217" y="126"/>
                  </a:moveTo>
                  <a:cubicBezTo>
                    <a:pt x="217" y="126"/>
                    <a:pt x="217" y="126"/>
                    <a:pt x="217" y="126"/>
                  </a:cubicBezTo>
                  <a:cubicBezTo>
                    <a:pt x="216" y="126"/>
                    <a:pt x="215" y="127"/>
                    <a:pt x="215" y="128"/>
                  </a:cubicBezTo>
                  <a:cubicBezTo>
                    <a:pt x="216" y="135"/>
                    <a:pt x="217" y="141"/>
                    <a:pt x="217" y="148"/>
                  </a:cubicBezTo>
                  <a:cubicBezTo>
                    <a:pt x="217" y="148"/>
                    <a:pt x="217" y="148"/>
                    <a:pt x="217" y="148"/>
                  </a:cubicBezTo>
                  <a:cubicBezTo>
                    <a:pt x="217" y="149"/>
                    <a:pt x="217" y="150"/>
                    <a:pt x="219" y="150"/>
                  </a:cubicBezTo>
                  <a:cubicBezTo>
                    <a:pt x="219" y="150"/>
                    <a:pt x="219" y="150"/>
                    <a:pt x="219" y="150"/>
                  </a:cubicBezTo>
                  <a:cubicBezTo>
                    <a:pt x="220" y="150"/>
                    <a:pt x="221" y="149"/>
                    <a:pt x="221" y="148"/>
                  </a:cubicBezTo>
                  <a:cubicBezTo>
                    <a:pt x="221" y="148"/>
                    <a:pt x="221" y="148"/>
                    <a:pt x="221" y="148"/>
                  </a:cubicBezTo>
                  <a:cubicBezTo>
                    <a:pt x="221" y="141"/>
                    <a:pt x="220" y="134"/>
                    <a:pt x="219" y="128"/>
                  </a:cubicBezTo>
                  <a:cubicBezTo>
                    <a:pt x="219" y="127"/>
                    <a:pt x="218" y="126"/>
                    <a:pt x="217" y="126"/>
                  </a:cubicBezTo>
                  <a:moveTo>
                    <a:pt x="7" y="90"/>
                  </a:moveTo>
                  <a:cubicBezTo>
                    <a:pt x="6" y="90"/>
                    <a:pt x="5" y="91"/>
                    <a:pt x="5" y="92"/>
                  </a:cubicBezTo>
                  <a:cubicBezTo>
                    <a:pt x="4" y="98"/>
                    <a:pt x="3" y="105"/>
                    <a:pt x="3" y="112"/>
                  </a:cubicBezTo>
                  <a:cubicBezTo>
                    <a:pt x="3" y="113"/>
                    <a:pt x="3" y="114"/>
                    <a:pt x="4" y="114"/>
                  </a:cubicBezTo>
                  <a:cubicBezTo>
                    <a:pt x="5" y="114"/>
                    <a:pt x="5" y="114"/>
                    <a:pt x="5" y="114"/>
                  </a:cubicBezTo>
                  <a:cubicBezTo>
                    <a:pt x="6" y="114"/>
                    <a:pt x="6" y="113"/>
                    <a:pt x="7" y="112"/>
                  </a:cubicBezTo>
                  <a:cubicBezTo>
                    <a:pt x="7" y="105"/>
                    <a:pt x="8" y="99"/>
                    <a:pt x="9" y="92"/>
                  </a:cubicBezTo>
                  <a:cubicBezTo>
                    <a:pt x="9" y="91"/>
                    <a:pt x="8" y="90"/>
                    <a:pt x="7" y="90"/>
                  </a:cubicBezTo>
                  <a:cubicBezTo>
                    <a:pt x="7" y="90"/>
                    <a:pt x="7" y="90"/>
                    <a:pt x="7" y="90"/>
                  </a:cubicBezTo>
                  <a:moveTo>
                    <a:pt x="207" y="88"/>
                  </a:moveTo>
                  <a:cubicBezTo>
                    <a:pt x="206" y="88"/>
                    <a:pt x="206" y="88"/>
                    <a:pt x="206" y="88"/>
                  </a:cubicBezTo>
                  <a:cubicBezTo>
                    <a:pt x="205" y="88"/>
                    <a:pt x="204" y="90"/>
                    <a:pt x="205" y="91"/>
                  </a:cubicBezTo>
                  <a:cubicBezTo>
                    <a:pt x="208" y="97"/>
                    <a:pt x="210" y="103"/>
                    <a:pt x="211" y="109"/>
                  </a:cubicBezTo>
                  <a:cubicBezTo>
                    <a:pt x="212" y="110"/>
                    <a:pt x="213" y="111"/>
                    <a:pt x="213" y="111"/>
                  </a:cubicBezTo>
                  <a:cubicBezTo>
                    <a:pt x="214" y="111"/>
                    <a:pt x="214" y="111"/>
                    <a:pt x="214" y="111"/>
                  </a:cubicBezTo>
                  <a:cubicBezTo>
                    <a:pt x="215" y="110"/>
                    <a:pt x="216" y="109"/>
                    <a:pt x="215" y="108"/>
                  </a:cubicBezTo>
                  <a:cubicBezTo>
                    <a:pt x="214" y="101"/>
                    <a:pt x="211" y="95"/>
                    <a:pt x="209" y="89"/>
                  </a:cubicBezTo>
                  <a:cubicBezTo>
                    <a:pt x="208" y="88"/>
                    <a:pt x="208" y="88"/>
                    <a:pt x="207" y="88"/>
                  </a:cubicBezTo>
                  <a:moveTo>
                    <a:pt x="12" y="58"/>
                  </a:moveTo>
                  <a:cubicBezTo>
                    <a:pt x="11" y="58"/>
                    <a:pt x="10" y="58"/>
                    <a:pt x="10" y="59"/>
                  </a:cubicBezTo>
                  <a:cubicBezTo>
                    <a:pt x="8" y="66"/>
                    <a:pt x="7" y="72"/>
                    <a:pt x="6" y="79"/>
                  </a:cubicBezTo>
                  <a:cubicBezTo>
                    <a:pt x="6" y="80"/>
                    <a:pt x="7" y="81"/>
                    <a:pt x="8" y="81"/>
                  </a:cubicBezTo>
                  <a:cubicBezTo>
                    <a:pt x="8" y="81"/>
                    <a:pt x="8" y="81"/>
                    <a:pt x="8" y="81"/>
                  </a:cubicBezTo>
                  <a:cubicBezTo>
                    <a:pt x="9" y="81"/>
                    <a:pt x="10" y="81"/>
                    <a:pt x="10" y="80"/>
                  </a:cubicBezTo>
                  <a:cubicBezTo>
                    <a:pt x="11" y="73"/>
                    <a:pt x="12" y="66"/>
                    <a:pt x="14" y="60"/>
                  </a:cubicBezTo>
                  <a:cubicBezTo>
                    <a:pt x="14" y="59"/>
                    <a:pt x="14" y="58"/>
                    <a:pt x="12" y="58"/>
                  </a:cubicBezTo>
                  <a:cubicBezTo>
                    <a:pt x="12" y="58"/>
                    <a:pt x="12" y="58"/>
                    <a:pt x="12" y="58"/>
                  </a:cubicBezTo>
                  <a:moveTo>
                    <a:pt x="186" y="54"/>
                  </a:moveTo>
                  <a:cubicBezTo>
                    <a:pt x="185" y="54"/>
                    <a:pt x="185" y="54"/>
                    <a:pt x="184" y="55"/>
                  </a:cubicBezTo>
                  <a:cubicBezTo>
                    <a:pt x="183" y="55"/>
                    <a:pt x="183" y="57"/>
                    <a:pt x="184" y="57"/>
                  </a:cubicBezTo>
                  <a:cubicBezTo>
                    <a:pt x="184" y="57"/>
                    <a:pt x="184" y="57"/>
                    <a:pt x="184" y="57"/>
                  </a:cubicBezTo>
                  <a:cubicBezTo>
                    <a:pt x="188" y="62"/>
                    <a:pt x="192" y="68"/>
                    <a:pt x="196" y="73"/>
                  </a:cubicBezTo>
                  <a:cubicBezTo>
                    <a:pt x="196" y="74"/>
                    <a:pt x="197" y="74"/>
                    <a:pt x="197" y="74"/>
                  </a:cubicBezTo>
                  <a:cubicBezTo>
                    <a:pt x="198" y="74"/>
                    <a:pt x="198" y="74"/>
                    <a:pt x="198" y="74"/>
                  </a:cubicBezTo>
                  <a:cubicBezTo>
                    <a:pt x="199" y="73"/>
                    <a:pt x="200" y="72"/>
                    <a:pt x="199" y="71"/>
                  </a:cubicBezTo>
                  <a:cubicBezTo>
                    <a:pt x="195" y="65"/>
                    <a:pt x="191" y="60"/>
                    <a:pt x="187" y="55"/>
                  </a:cubicBezTo>
                  <a:cubicBezTo>
                    <a:pt x="187" y="54"/>
                    <a:pt x="186" y="54"/>
                    <a:pt x="186" y="54"/>
                  </a:cubicBezTo>
                  <a:moveTo>
                    <a:pt x="156" y="27"/>
                  </a:moveTo>
                  <a:cubicBezTo>
                    <a:pt x="155" y="27"/>
                    <a:pt x="155" y="28"/>
                    <a:pt x="154" y="28"/>
                  </a:cubicBezTo>
                  <a:cubicBezTo>
                    <a:pt x="154" y="29"/>
                    <a:pt x="154" y="30"/>
                    <a:pt x="155" y="31"/>
                  </a:cubicBezTo>
                  <a:cubicBezTo>
                    <a:pt x="155" y="31"/>
                    <a:pt x="155" y="31"/>
                    <a:pt x="155" y="31"/>
                  </a:cubicBezTo>
                  <a:cubicBezTo>
                    <a:pt x="160" y="35"/>
                    <a:pt x="165" y="39"/>
                    <a:pt x="170" y="43"/>
                  </a:cubicBezTo>
                  <a:cubicBezTo>
                    <a:pt x="171" y="44"/>
                    <a:pt x="171" y="44"/>
                    <a:pt x="172" y="44"/>
                  </a:cubicBezTo>
                  <a:cubicBezTo>
                    <a:pt x="172" y="44"/>
                    <a:pt x="173" y="44"/>
                    <a:pt x="173" y="43"/>
                  </a:cubicBezTo>
                  <a:cubicBezTo>
                    <a:pt x="174" y="42"/>
                    <a:pt x="174" y="41"/>
                    <a:pt x="173" y="40"/>
                  </a:cubicBezTo>
                  <a:cubicBezTo>
                    <a:pt x="168" y="36"/>
                    <a:pt x="163" y="32"/>
                    <a:pt x="157" y="28"/>
                  </a:cubicBezTo>
                  <a:cubicBezTo>
                    <a:pt x="157" y="27"/>
                    <a:pt x="156" y="27"/>
                    <a:pt x="156" y="27"/>
                  </a:cubicBezTo>
                  <a:moveTo>
                    <a:pt x="28" y="21"/>
                  </a:moveTo>
                  <a:cubicBezTo>
                    <a:pt x="28" y="21"/>
                    <a:pt x="27" y="22"/>
                    <a:pt x="27" y="22"/>
                  </a:cubicBezTo>
                  <a:cubicBezTo>
                    <a:pt x="23" y="27"/>
                    <a:pt x="19" y="33"/>
                    <a:pt x="16" y="40"/>
                  </a:cubicBezTo>
                  <a:cubicBezTo>
                    <a:pt x="16" y="41"/>
                    <a:pt x="16" y="42"/>
                    <a:pt x="18" y="43"/>
                  </a:cubicBezTo>
                  <a:cubicBezTo>
                    <a:pt x="18" y="43"/>
                    <a:pt x="18" y="43"/>
                    <a:pt x="18" y="43"/>
                  </a:cubicBezTo>
                  <a:cubicBezTo>
                    <a:pt x="19" y="43"/>
                    <a:pt x="20" y="42"/>
                    <a:pt x="20" y="41"/>
                  </a:cubicBezTo>
                  <a:cubicBezTo>
                    <a:pt x="23" y="35"/>
                    <a:pt x="26" y="30"/>
                    <a:pt x="30" y="25"/>
                  </a:cubicBezTo>
                  <a:cubicBezTo>
                    <a:pt x="31" y="24"/>
                    <a:pt x="30" y="23"/>
                    <a:pt x="30" y="22"/>
                  </a:cubicBezTo>
                  <a:cubicBezTo>
                    <a:pt x="29" y="22"/>
                    <a:pt x="29" y="21"/>
                    <a:pt x="28" y="21"/>
                  </a:cubicBezTo>
                  <a:moveTo>
                    <a:pt x="121" y="9"/>
                  </a:moveTo>
                  <a:cubicBezTo>
                    <a:pt x="120" y="9"/>
                    <a:pt x="119" y="9"/>
                    <a:pt x="119" y="10"/>
                  </a:cubicBezTo>
                  <a:cubicBezTo>
                    <a:pt x="118" y="11"/>
                    <a:pt x="119" y="12"/>
                    <a:pt x="120" y="13"/>
                  </a:cubicBezTo>
                  <a:cubicBezTo>
                    <a:pt x="126" y="15"/>
                    <a:pt x="132" y="18"/>
                    <a:pt x="138" y="21"/>
                  </a:cubicBezTo>
                  <a:cubicBezTo>
                    <a:pt x="139" y="21"/>
                    <a:pt x="139" y="21"/>
                    <a:pt x="139" y="21"/>
                  </a:cubicBezTo>
                  <a:cubicBezTo>
                    <a:pt x="140" y="21"/>
                    <a:pt x="140" y="21"/>
                    <a:pt x="141" y="20"/>
                  </a:cubicBezTo>
                  <a:cubicBezTo>
                    <a:pt x="141" y="19"/>
                    <a:pt x="141" y="18"/>
                    <a:pt x="140" y="17"/>
                  </a:cubicBezTo>
                  <a:cubicBezTo>
                    <a:pt x="134" y="14"/>
                    <a:pt x="127" y="11"/>
                    <a:pt x="121" y="9"/>
                  </a:cubicBezTo>
                  <a:cubicBezTo>
                    <a:pt x="121" y="9"/>
                    <a:pt x="121" y="9"/>
                    <a:pt x="121" y="9"/>
                  </a:cubicBezTo>
                  <a:moveTo>
                    <a:pt x="62" y="1"/>
                  </a:moveTo>
                  <a:cubicBezTo>
                    <a:pt x="62" y="1"/>
                    <a:pt x="62" y="1"/>
                    <a:pt x="61" y="1"/>
                  </a:cubicBezTo>
                  <a:cubicBezTo>
                    <a:pt x="54" y="3"/>
                    <a:pt x="48" y="5"/>
                    <a:pt x="42" y="8"/>
                  </a:cubicBezTo>
                  <a:cubicBezTo>
                    <a:pt x="41" y="9"/>
                    <a:pt x="41" y="10"/>
                    <a:pt x="41" y="11"/>
                  </a:cubicBezTo>
                  <a:cubicBezTo>
                    <a:pt x="42" y="12"/>
                    <a:pt x="42" y="12"/>
                    <a:pt x="43" y="12"/>
                  </a:cubicBezTo>
                  <a:cubicBezTo>
                    <a:pt x="44" y="12"/>
                    <a:pt x="44" y="12"/>
                    <a:pt x="44" y="12"/>
                  </a:cubicBezTo>
                  <a:cubicBezTo>
                    <a:pt x="49" y="9"/>
                    <a:pt x="55" y="6"/>
                    <a:pt x="62" y="5"/>
                  </a:cubicBezTo>
                  <a:cubicBezTo>
                    <a:pt x="63" y="5"/>
                    <a:pt x="64" y="4"/>
                    <a:pt x="64" y="3"/>
                  </a:cubicBezTo>
                  <a:cubicBezTo>
                    <a:pt x="64" y="2"/>
                    <a:pt x="63" y="1"/>
                    <a:pt x="62" y="1"/>
                  </a:cubicBezTo>
                  <a:moveTo>
                    <a:pt x="82" y="0"/>
                  </a:moveTo>
                  <a:cubicBezTo>
                    <a:pt x="81" y="0"/>
                    <a:pt x="80" y="1"/>
                    <a:pt x="80" y="2"/>
                  </a:cubicBezTo>
                  <a:cubicBezTo>
                    <a:pt x="80" y="3"/>
                    <a:pt x="80" y="4"/>
                    <a:pt x="82" y="4"/>
                  </a:cubicBezTo>
                  <a:cubicBezTo>
                    <a:pt x="88" y="5"/>
                    <a:pt x="94" y="6"/>
                    <a:pt x="101" y="7"/>
                  </a:cubicBezTo>
                  <a:cubicBezTo>
                    <a:pt x="101" y="7"/>
                    <a:pt x="101" y="7"/>
                    <a:pt x="101" y="7"/>
                  </a:cubicBezTo>
                  <a:cubicBezTo>
                    <a:pt x="102" y="7"/>
                    <a:pt x="103" y="6"/>
                    <a:pt x="103" y="6"/>
                  </a:cubicBezTo>
                  <a:cubicBezTo>
                    <a:pt x="104" y="4"/>
                    <a:pt x="103" y="3"/>
                    <a:pt x="102" y="3"/>
                  </a:cubicBezTo>
                  <a:cubicBezTo>
                    <a:pt x="95" y="2"/>
                    <a:pt x="88" y="1"/>
                    <a:pt x="82" y="0"/>
                  </a:cubicBezTo>
                  <a:cubicBezTo>
                    <a:pt x="82" y="0"/>
                    <a:pt x="82" y="0"/>
                    <a:pt x="82" y="0"/>
                  </a:cubicBezTo>
                </a:path>
              </a:pathLst>
            </a:custGeom>
            <a:solidFill>
              <a:schemeClr val="accent4">
                <a:lumMod val="75000"/>
              </a:schemeClr>
            </a:solidFill>
            <a:ln>
              <a:noFill/>
            </a:ln>
          </p:spPr>
          <p:txBody>
            <a:bodyPr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465" name="Freeform 414"/>
            <p:cNvSpPr>
              <a:spLocks noEditPoints="1"/>
            </p:cNvSpPr>
            <p:nvPr/>
          </p:nvSpPr>
          <p:spPr bwMode="auto">
            <a:xfrm>
              <a:off x="2746598" y="5745140"/>
              <a:ext cx="188536" cy="46026"/>
            </a:xfrm>
            <a:custGeom>
              <a:avLst/>
              <a:gdLst>
                <a:gd name="T0" fmla="*/ 3 w 99"/>
                <a:gd name="T1" fmla="*/ 16 h 24"/>
                <a:gd name="T2" fmla="*/ 1 w 99"/>
                <a:gd name="T3" fmla="*/ 17 h 24"/>
                <a:gd name="T4" fmla="*/ 2 w 99"/>
                <a:gd name="T5" fmla="*/ 19 h 24"/>
                <a:gd name="T6" fmla="*/ 8 w 99"/>
                <a:gd name="T7" fmla="*/ 22 h 24"/>
                <a:gd name="T8" fmla="*/ 22 w 99"/>
                <a:gd name="T9" fmla="*/ 24 h 24"/>
                <a:gd name="T10" fmla="*/ 22 w 99"/>
                <a:gd name="T11" fmla="*/ 24 h 24"/>
                <a:gd name="T12" fmla="*/ 24 w 99"/>
                <a:gd name="T13" fmla="*/ 23 h 24"/>
                <a:gd name="T14" fmla="*/ 22 w 99"/>
                <a:gd name="T15" fmla="*/ 20 h 24"/>
                <a:gd name="T16" fmla="*/ 9 w 99"/>
                <a:gd name="T17" fmla="*/ 18 h 24"/>
                <a:gd name="T18" fmla="*/ 3 w 99"/>
                <a:gd name="T19" fmla="*/ 16 h 24"/>
                <a:gd name="T20" fmla="*/ 3 w 99"/>
                <a:gd name="T21" fmla="*/ 16 h 24"/>
                <a:gd name="T22" fmla="*/ 61 w 99"/>
                <a:gd name="T23" fmla="*/ 14 h 24"/>
                <a:gd name="T24" fmla="*/ 60 w 99"/>
                <a:gd name="T25" fmla="*/ 14 h 24"/>
                <a:gd name="T26" fmla="*/ 60 w 99"/>
                <a:gd name="T27" fmla="*/ 14 h 24"/>
                <a:gd name="T28" fmla="*/ 41 w 99"/>
                <a:gd name="T29" fmla="*/ 19 h 24"/>
                <a:gd name="T30" fmla="*/ 40 w 99"/>
                <a:gd name="T31" fmla="*/ 22 h 24"/>
                <a:gd name="T32" fmla="*/ 42 w 99"/>
                <a:gd name="T33" fmla="*/ 23 h 24"/>
                <a:gd name="T34" fmla="*/ 42 w 99"/>
                <a:gd name="T35" fmla="*/ 23 h 24"/>
                <a:gd name="T36" fmla="*/ 62 w 99"/>
                <a:gd name="T37" fmla="*/ 18 h 24"/>
                <a:gd name="T38" fmla="*/ 63 w 99"/>
                <a:gd name="T39" fmla="*/ 15 h 24"/>
                <a:gd name="T40" fmla="*/ 61 w 99"/>
                <a:gd name="T41" fmla="*/ 14 h 24"/>
                <a:gd name="T42" fmla="*/ 99 w 99"/>
                <a:gd name="T43" fmla="*/ 0 h 24"/>
                <a:gd name="T44" fmla="*/ 89 w 99"/>
                <a:gd name="T45" fmla="*/ 1 h 24"/>
                <a:gd name="T46" fmla="*/ 79 w 99"/>
                <a:gd name="T47" fmla="*/ 7 h 24"/>
                <a:gd name="T48" fmla="*/ 78 w 99"/>
                <a:gd name="T49" fmla="*/ 9 h 24"/>
                <a:gd name="T50" fmla="*/ 80 w 99"/>
                <a:gd name="T51" fmla="*/ 11 h 24"/>
                <a:gd name="T52" fmla="*/ 80 w 99"/>
                <a:gd name="T53" fmla="*/ 10 h 24"/>
                <a:gd name="T54" fmla="*/ 98 w 99"/>
                <a:gd name="T55" fmla="*/ 1 h 24"/>
                <a:gd name="T56" fmla="*/ 99 w 99"/>
                <a:gd name="T57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99" h="24">
                  <a:moveTo>
                    <a:pt x="3" y="16"/>
                  </a:moveTo>
                  <a:cubicBezTo>
                    <a:pt x="2" y="16"/>
                    <a:pt x="1" y="16"/>
                    <a:pt x="1" y="17"/>
                  </a:cubicBezTo>
                  <a:cubicBezTo>
                    <a:pt x="0" y="18"/>
                    <a:pt x="1" y="19"/>
                    <a:pt x="2" y="19"/>
                  </a:cubicBezTo>
                  <a:cubicBezTo>
                    <a:pt x="4" y="20"/>
                    <a:pt x="6" y="21"/>
                    <a:pt x="8" y="22"/>
                  </a:cubicBezTo>
                  <a:cubicBezTo>
                    <a:pt x="12" y="23"/>
                    <a:pt x="17" y="24"/>
                    <a:pt x="22" y="24"/>
                  </a:cubicBezTo>
                  <a:cubicBezTo>
                    <a:pt x="22" y="24"/>
                    <a:pt x="22" y="24"/>
                    <a:pt x="22" y="24"/>
                  </a:cubicBezTo>
                  <a:cubicBezTo>
                    <a:pt x="23" y="24"/>
                    <a:pt x="24" y="24"/>
                    <a:pt x="24" y="23"/>
                  </a:cubicBezTo>
                  <a:cubicBezTo>
                    <a:pt x="24" y="22"/>
                    <a:pt x="23" y="21"/>
                    <a:pt x="22" y="20"/>
                  </a:cubicBezTo>
                  <a:cubicBezTo>
                    <a:pt x="18" y="20"/>
                    <a:pt x="13" y="19"/>
                    <a:pt x="9" y="18"/>
                  </a:cubicBezTo>
                  <a:cubicBezTo>
                    <a:pt x="7" y="17"/>
                    <a:pt x="5" y="17"/>
                    <a:pt x="3" y="16"/>
                  </a:cubicBezTo>
                  <a:cubicBezTo>
                    <a:pt x="3" y="16"/>
                    <a:pt x="3" y="16"/>
                    <a:pt x="3" y="16"/>
                  </a:cubicBezTo>
                  <a:moveTo>
                    <a:pt x="61" y="14"/>
                  </a:moveTo>
                  <a:cubicBezTo>
                    <a:pt x="61" y="14"/>
                    <a:pt x="61" y="14"/>
                    <a:pt x="60" y="14"/>
                  </a:cubicBezTo>
                  <a:cubicBezTo>
                    <a:pt x="60" y="14"/>
                    <a:pt x="60" y="14"/>
                    <a:pt x="60" y="14"/>
                  </a:cubicBezTo>
                  <a:cubicBezTo>
                    <a:pt x="54" y="16"/>
                    <a:pt x="48" y="18"/>
                    <a:pt x="41" y="19"/>
                  </a:cubicBezTo>
                  <a:cubicBezTo>
                    <a:pt x="40" y="19"/>
                    <a:pt x="40" y="20"/>
                    <a:pt x="40" y="22"/>
                  </a:cubicBezTo>
                  <a:cubicBezTo>
                    <a:pt x="40" y="23"/>
                    <a:pt x="41" y="23"/>
                    <a:pt x="42" y="23"/>
                  </a:cubicBezTo>
                  <a:cubicBezTo>
                    <a:pt x="42" y="23"/>
                    <a:pt x="42" y="23"/>
                    <a:pt x="42" y="23"/>
                  </a:cubicBezTo>
                  <a:cubicBezTo>
                    <a:pt x="49" y="22"/>
                    <a:pt x="55" y="20"/>
                    <a:pt x="62" y="18"/>
                  </a:cubicBezTo>
                  <a:cubicBezTo>
                    <a:pt x="63" y="18"/>
                    <a:pt x="63" y="16"/>
                    <a:pt x="63" y="15"/>
                  </a:cubicBezTo>
                  <a:cubicBezTo>
                    <a:pt x="63" y="15"/>
                    <a:pt x="62" y="14"/>
                    <a:pt x="61" y="14"/>
                  </a:cubicBezTo>
                  <a:moveTo>
                    <a:pt x="99" y="0"/>
                  </a:moveTo>
                  <a:cubicBezTo>
                    <a:pt x="96" y="1"/>
                    <a:pt x="93" y="1"/>
                    <a:pt x="89" y="1"/>
                  </a:cubicBezTo>
                  <a:cubicBezTo>
                    <a:pt x="86" y="3"/>
                    <a:pt x="82" y="5"/>
                    <a:pt x="79" y="7"/>
                  </a:cubicBezTo>
                  <a:cubicBezTo>
                    <a:pt x="78" y="7"/>
                    <a:pt x="77" y="8"/>
                    <a:pt x="78" y="9"/>
                  </a:cubicBezTo>
                  <a:cubicBezTo>
                    <a:pt x="78" y="10"/>
                    <a:pt x="79" y="11"/>
                    <a:pt x="80" y="11"/>
                  </a:cubicBezTo>
                  <a:cubicBezTo>
                    <a:pt x="80" y="10"/>
                    <a:pt x="80" y="10"/>
                    <a:pt x="80" y="10"/>
                  </a:cubicBezTo>
                  <a:cubicBezTo>
                    <a:pt x="87" y="7"/>
                    <a:pt x="93" y="4"/>
                    <a:pt x="98" y="1"/>
                  </a:cubicBezTo>
                  <a:cubicBezTo>
                    <a:pt x="99" y="1"/>
                    <a:pt x="99" y="1"/>
                    <a:pt x="99" y="0"/>
                  </a:cubicBezTo>
                </a:path>
              </a:pathLst>
            </a:custGeom>
            <a:solidFill>
              <a:schemeClr val="accent4">
                <a:lumMod val="75000"/>
              </a:schemeClr>
            </a:solidFill>
            <a:ln>
              <a:noFill/>
            </a:ln>
          </p:spPr>
          <p:txBody>
            <a:bodyPr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466" name="Freeform 415"/>
            <p:cNvSpPr/>
            <p:nvPr/>
          </p:nvSpPr>
          <p:spPr bwMode="auto">
            <a:xfrm>
              <a:off x="2714911" y="5335666"/>
              <a:ext cx="305777" cy="355513"/>
            </a:xfrm>
            <a:custGeom>
              <a:avLst/>
              <a:gdLst>
                <a:gd name="T0" fmla="*/ 29 w 161"/>
                <a:gd name="T1" fmla="*/ 51 h 186"/>
                <a:gd name="T2" fmla="*/ 119 w 161"/>
                <a:gd name="T3" fmla="*/ 38 h 186"/>
                <a:gd name="T4" fmla="*/ 143 w 161"/>
                <a:gd name="T5" fmla="*/ 79 h 186"/>
                <a:gd name="T6" fmla="*/ 105 w 161"/>
                <a:gd name="T7" fmla="*/ 161 h 186"/>
                <a:gd name="T8" fmla="*/ 18 w 161"/>
                <a:gd name="T9" fmla="*/ 144 h 186"/>
                <a:gd name="T10" fmla="*/ 29 w 161"/>
                <a:gd name="T11" fmla="*/ 51 h 186"/>
                <a:gd name="T12" fmla="*/ 28 w 161"/>
                <a:gd name="T13" fmla="*/ 53 h 186"/>
                <a:gd name="T14" fmla="*/ 29 w 161"/>
                <a:gd name="T15" fmla="*/ 169 h 186"/>
                <a:gd name="T16" fmla="*/ 99 w 161"/>
                <a:gd name="T17" fmla="*/ 165 h 186"/>
                <a:gd name="T18" fmla="*/ 140 w 161"/>
                <a:gd name="T19" fmla="*/ 127 h 186"/>
                <a:gd name="T20" fmla="*/ 99 w 161"/>
                <a:gd name="T21" fmla="*/ 21 h 186"/>
                <a:gd name="T22" fmla="*/ 46 w 161"/>
                <a:gd name="T23" fmla="*/ 21 h 186"/>
                <a:gd name="T24" fmla="*/ 28 w 161"/>
                <a:gd name="T25" fmla="*/ 53 h 186"/>
                <a:gd name="T26" fmla="*/ 29 w 161"/>
                <a:gd name="T27" fmla="*/ 51 h 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61" h="186">
                  <a:moveTo>
                    <a:pt x="29" y="51"/>
                  </a:moveTo>
                  <a:cubicBezTo>
                    <a:pt x="46" y="0"/>
                    <a:pt x="89" y="10"/>
                    <a:pt x="119" y="38"/>
                  </a:cubicBezTo>
                  <a:cubicBezTo>
                    <a:pt x="131" y="49"/>
                    <a:pt x="139" y="64"/>
                    <a:pt x="143" y="79"/>
                  </a:cubicBezTo>
                  <a:cubicBezTo>
                    <a:pt x="152" y="113"/>
                    <a:pt x="134" y="144"/>
                    <a:pt x="105" y="161"/>
                  </a:cubicBezTo>
                  <a:cubicBezTo>
                    <a:pt x="75" y="179"/>
                    <a:pt x="29" y="185"/>
                    <a:pt x="18" y="144"/>
                  </a:cubicBezTo>
                  <a:cubicBezTo>
                    <a:pt x="10" y="114"/>
                    <a:pt x="21" y="79"/>
                    <a:pt x="29" y="51"/>
                  </a:cubicBezTo>
                  <a:cubicBezTo>
                    <a:pt x="29" y="51"/>
                    <a:pt x="28" y="52"/>
                    <a:pt x="28" y="53"/>
                  </a:cubicBezTo>
                  <a:cubicBezTo>
                    <a:pt x="18" y="86"/>
                    <a:pt x="0" y="141"/>
                    <a:pt x="29" y="169"/>
                  </a:cubicBezTo>
                  <a:cubicBezTo>
                    <a:pt x="47" y="186"/>
                    <a:pt x="80" y="174"/>
                    <a:pt x="99" y="165"/>
                  </a:cubicBezTo>
                  <a:cubicBezTo>
                    <a:pt x="117" y="157"/>
                    <a:pt x="131" y="144"/>
                    <a:pt x="140" y="127"/>
                  </a:cubicBezTo>
                  <a:cubicBezTo>
                    <a:pt x="161" y="88"/>
                    <a:pt x="134" y="40"/>
                    <a:pt x="99" y="21"/>
                  </a:cubicBezTo>
                  <a:cubicBezTo>
                    <a:pt x="82" y="11"/>
                    <a:pt x="62" y="7"/>
                    <a:pt x="46" y="21"/>
                  </a:cubicBezTo>
                  <a:cubicBezTo>
                    <a:pt x="36" y="28"/>
                    <a:pt x="32" y="42"/>
                    <a:pt x="28" y="53"/>
                  </a:cubicBezTo>
                  <a:cubicBezTo>
                    <a:pt x="28" y="53"/>
                    <a:pt x="29" y="52"/>
                    <a:pt x="29" y="51"/>
                  </a:cubicBezTo>
                  <a:close/>
                </a:path>
              </a:pathLst>
            </a:custGeom>
            <a:solidFill>
              <a:schemeClr val="accent4">
                <a:lumMod val="75000"/>
              </a:schemeClr>
            </a:solidFill>
            <a:ln>
              <a:noFill/>
            </a:ln>
          </p:spPr>
          <p:txBody>
            <a:bodyPr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5" name="图片 4" descr="dabcd06a6544a19734e2cd66cdc765b5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088390" y="2875280"/>
            <a:ext cx="3167380" cy="374523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7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53" presetID="26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87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1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1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1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18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18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18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18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18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18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18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18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03" presetID="26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1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1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1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1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37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1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1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1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4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18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18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18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4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18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18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5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18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18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5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18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53" presetID="26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6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6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6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6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9" fill="hold">
                      <p:stCondLst>
                        <p:cond delay="indefinite"/>
                      </p:stCondLst>
                      <p:childTnLst>
                        <p:par>
                          <p:cTn id="170" fill="hold">
                            <p:stCondLst>
                              <p:cond delay="0"/>
                            </p:stCondLst>
                            <p:childTnLst>
                              <p:par>
                                <p:cTn id="17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7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8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8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8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87" presetID="26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9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9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0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03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1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1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1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1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18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18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18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18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18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1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18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18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1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18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173" grpId="0" animBg="1"/>
      <p:bldP spid="7173" grpId="1" animBg="1"/>
      <p:bldP spid="36" grpId="0" animBg="1"/>
      <p:bldP spid="36" grpId="1" animBg="1"/>
      <p:bldP spid="40" grpId="0" animBg="1"/>
      <p:bldP spid="40" grpId="1" animBg="1"/>
      <p:bldP spid="44" grpId="0" animBg="1"/>
      <p:bldP spid="44" grpId="1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8"/>
          <p:cNvCxnSpPr/>
          <p:nvPr/>
        </p:nvCxnSpPr>
        <p:spPr>
          <a:xfrm>
            <a:off x="0" y="0"/>
            <a:ext cx="1552575" cy="1508581"/>
          </a:xfrm>
          <a:prstGeom prst="line">
            <a:avLst/>
          </a:prstGeom>
          <a:ln>
            <a:solidFill>
              <a:srgbClr val="339183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10" name="9"/>
          <p:cNvSpPr/>
          <p:nvPr/>
        </p:nvSpPr>
        <p:spPr>
          <a:xfrm>
            <a:off x="1552575" y="1508581"/>
            <a:ext cx="133350" cy="120194"/>
          </a:xfrm>
          <a:prstGeom prst="ellipse">
            <a:avLst/>
          </a:prstGeom>
          <a:solidFill>
            <a:srgbClr val="33918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  <p:cxnSp>
        <p:nvCxnSpPr>
          <p:cNvPr id="11" name="10"/>
          <p:cNvCxnSpPr/>
          <p:nvPr/>
        </p:nvCxnSpPr>
        <p:spPr>
          <a:xfrm>
            <a:off x="1685925" y="1628775"/>
            <a:ext cx="1438275" cy="1378862"/>
          </a:xfrm>
          <a:prstGeom prst="line">
            <a:avLst/>
          </a:prstGeom>
          <a:ln>
            <a:solidFill>
              <a:srgbClr val="339183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13" name="12"/>
          <p:cNvCxnSpPr/>
          <p:nvPr/>
        </p:nvCxnSpPr>
        <p:spPr>
          <a:xfrm flipH="1">
            <a:off x="1576983" y="3170658"/>
            <a:ext cx="1485900" cy="1362075"/>
          </a:xfrm>
          <a:prstGeom prst="line">
            <a:avLst/>
          </a:prstGeom>
          <a:ln>
            <a:solidFill>
              <a:srgbClr val="339183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15" name="14"/>
          <p:cNvCxnSpPr/>
          <p:nvPr/>
        </p:nvCxnSpPr>
        <p:spPr>
          <a:xfrm>
            <a:off x="1588443" y="4695754"/>
            <a:ext cx="2904006" cy="2162246"/>
          </a:xfrm>
          <a:prstGeom prst="line">
            <a:avLst/>
          </a:prstGeom>
          <a:ln>
            <a:solidFill>
              <a:srgbClr val="339183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17" name="16"/>
          <p:cNvSpPr/>
          <p:nvPr/>
        </p:nvSpPr>
        <p:spPr>
          <a:xfrm>
            <a:off x="1443633" y="4566035"/>
            <a:ext cx="133350" cy="120194"/>
          </a:xfrm>
          <a:prstGeom prst="ellipse">
            <a:avLst/>
          </a:prstGeom>
          <a:solidFill>
            <a:srgbClr val="33918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27" name="26"/>
          <p:cNvSpPr/>
          <p:nvPr/>
        </p:nvSpPr>
        <p:spPr>
          <a:xfrm>
            <a:off x="-265521" y="-76199"/>
            <a:ext cx="1124" cy="1013"/>
          </a:xfrm>
          <a:custGeom>
            <a:avLst/>
            <a:gdLst>
              <a:gd name="connsiteX0" fmla="*/ 10 w 1124"/>
              <a:gd name="connsiteY0" fmla="*/ 0 h 1013"/>
              <a:gd name="connsiteX1" fmla="*/ 1124 w 1124"/>
              <a:gd name="connsiteY1" fmla="*/ 1013 h 1013"/>
              <a:gd name="connsiteX2" fmla="*/ 0 w 1124"/>
              <a:gd name="connsiteY2" fmla="*/ 1013 h 1013"/>
              <a:gd name="connsiteX3" fmla="*/ 10 w 1124"/>
              <a:gd name="connsiteY3" fmla="*/ 0 h 10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24" h="1013">
                <a:moveTo>
                  <a:pt x="10" y="0"/>
                </a:moveTo>
                <a:lnTo>
                  <a:pt x="1124" y="1013"/>
                </a:lnTo>
                <a:lnTo>
                  <a:pt x="0" y="1013"/>
                </a:lnTo>
                <a:lnTo>
                  <a:pt x="10" y="0"/>
                </a:lnTo>
                <a:close/>
              </a:path>
            </a:pathLst>
          </a:custGeom>
          <a:blipFill>
            <a:blip r:embed="rId3"/>
            <a:srcRect/>
            <a:stretch>
              <a:fillRect l="-475" t="621" r="475" b="-621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30" name="29"/>
          <p:cNvSpPr/>
          <p:nvPr/>
        </p:nvSpPr>
        <p:spPr>
          <a:xfrm>
            <a:off x="0" y="166605"/>
            <a:ext cx="4351063" cy="6691395"/>
          </a:xfrm>
          <a:custGeom>
            <a:avLst/>
            <a:gdLst>
              <a:gd name="connsiteX0" fmla="*/ 0 w 4351063"/>
              <a:gd name="connsiteY0" fmla="*/ 0 h 6746318"/>
              <a:gd name="connsiteX1" fmla="*/ 3027088 w 4351063"/>
              <a:gd name="connsiteY1" fmla="*/ 2926793 h 6746318"/>
              <a:gd name="connsiteX2" fmla="*/ 1407838 w 4351063"/>
              <a:gd name="connsiteY2" fmla="*/ 4431743 h 6746318"/>
              <a:gd name="connsiteX3" fmla="*/ 1331638 w 4351063"/>
              <a:gd name="connsiteY3" fmla="*/ 4507943 h 6746318"/>
              <a:gd name="connsiteX4" fmla="*/ 4351063 w 4351063"/>
              <a:gd name="connsiteY4" fmla="*/ 6746318 h 6746318"/>
              <a:gd name="connsiteX5" fmla="*/ 0 w 4351063"/>
              <a:gd name="connsiteY5" fmla="*/ 6728914 h 6746318"/>
              <a:gd name="connsiteX6" fmla="*/ 0 w 4351063"/>
              <a:gd name="connsiteY6" fmla="*/ 0 h 67463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351063" h="6746318">
                <a:moveTo>
                  <a:pt x="0" y="0"/>
                </a:moveTo>
                <a:lnTo>
                  <a:pt x="3027088" y="2926793"/>
                </a:lnTo>
                <a:lnTo>
                  <a:pt x="1407838" y="4431743"/>
                </a:lnTo>
                <a:lnTo>
                  <a:pt x="1331638" y="4507943"/>
                </a:lnTo>
                <a:lnTo>
                  <a:pt x="4351063" y="6746318"/>
                </a:lnTo>
                <a:lnTo>
                  <a:pt x="0" y="6728914"/>
                </a:lnTo>
                <a:lnTo>
                  <a:pt x="0" y="0"/>
                </a:lnTo>
                <a:close/>
              </a:path>
            </a:pathLst>
          </a:custGeom>
          <a:solidFill>
            <a:srgbClr val="F7ACB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62" name="61" descr="E:\素材\春\7ff96c0408d5f1ad90e6490e1fb39ea4.png7ff96c0408d5f1ad90e6490e1fb39ea4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 rot="814195" flipV="1">
            <a:off x="-603250" y="396875"/>
            <a:ext cx="1523365" cy="1489075"/>
          </a:xfrm>
          <a:prstGeom prst="rect">
            <a:avLst/>
          </a:prstGeom>
        </p:spPr>
      </p:pic>
      <p:pic>
        <p:nvPicPr>
          <p:cNvPr id="63" name="62" descr="E:\素材\春\7ff96c0408d5f1ad90e6490e1fb39ea4.png7ff96c0408d5f1ad90e6490e1fb39ea4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 rot="11111076" flipH="1">
            <a:off x="-189865" y="-125095"/>
            <a:ext cx="1796415" cy="1758315"/>
          </a:xfrm>
          <a:prstGeom prst="rect">
            <a:avLst/>
          </a:prstGeom>
        </p:spPr>
      </p:pic>
      <p:pic>
        <p:nvPicPr>
          <p:cNvPr id="2" name="1" descr="E:\素材\春\7ff96c0408d5f1ad90e6490e1fb39ea4.png7ff96c0408d5f1ad90e6490e1fb39ea4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 rot="21000000">
            <a:off x="10031048" y="4756299"/>
            <a:ext cx="2396490" cy="2344420"/>
          </a:xfrm>
          <a:prstGeom prst="rect">
            <a:avLst/>
          </a:prstGeom>
        </p:spPr>
      </p:pic>
      <p:grpSp>
        <p:nvGrpSpPr>
          <p:cNvPr id="7" name="Group 6">
            <a:extLst>
              <a:ext uri="{FF2B5EF4-FFF2-40B4-BE49-F238E27FC236}">
                <a16:creationId xmlns:a16="http://schemas.microsoft.com/office/drawing/2014/main" id="{85294F09-CEFA-4BC1-AD30-E136911A978E}"/>
              </a:ext>
            </a:extLst>
          </p:cNvPr>
          <p:cNvGrpSpPr/>
          <p:nvPr/>
        </p:nvGrpSpPr>
        <p:grpSpPr>
          <a:xfrm>
            <a:off x="156834" y="1993081"/>
            <a:ext cx="2109019" cy="2109019"/>
            <a:chOff x="156834" y="1993081"/>
            <a:chExt cx="2109019" cy="2109019"/>
          </a:xfrm>
        </p:grpSpPr>
        <p:sp>
          <p:nvSpPr>
            <p:cNvPr id="3" name="Oval 2">
              <a:extLst>
                <a:ext uri="{FF2B5EF4-FFF2-40B4-BE49-F238E27FC236}">
                  <a16:creationId xmlns:a16="http://schemas.microsoft.com/office/drawing/2014/main" id="{BF567BB0-5218-44B4-9DC4-8122A52B06A8}"/>
                </a:ext>
              </a:extLst>
            </p:cNvPr>
            <p:cNvSpPr/>
            <p:nvPr/>
          </p:nvSpPr>
          <p:spPr>
            <a:xfrm>
              <a:off x="156834" y="1993081"/>
              <a:ext cx="2109019" cy="2109019"/>
            </a:xfrm>
            <a:prstGeom prst="ellipse">
              <a:avLst/>
            </a:prstGeom>
            <a:solidFill>
              <a:srgbClr val="ED2F6A"/>
            </a:solidFill>
            <a:ln>
              <a:noFill/>
            </a:ln>
            <a:effectLst>
              <a:glow rad="101600">
                <a:schemeClr val="bg1">
                  <a:alpha val="60000"/>
                </a:schemeClr>
              </a:glow>
            </a:effectLst>
            <a:scene3d>
              <a:camera prst="perspectiveAbove"/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92EFB8FE-2723-4E93-9B72-5EDA9CFFAD6C}"/>
                </a:ext>
              </a:extLst>
            </p:cNvPr>
            <p:cNvSpPr txBox="1"/>
            <p:nvPr/>
          </p:nvSpPr>
          <p:spPr>
            <a:xfrm>
              <a:off x="315731" y="2243748"/>
              <a:ext cx="1711988" cy="17543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3256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36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  <a:sym typeface="+mn-lt"/>
                </a:rPr>
                <a:t>GIẢI NGHĨA TỪ</a:t>
              </a:r>
              <a:endParaRPr kumimoji="0" lang="zh-CN" alt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  <a:sym typeface="+mn-lt"/>
              </a:endParaRPr>
            </a:p>
          </p:txBody>
        </p:sp>
      </p:grpSp>
      <p:sp>
        <p:nvSpPr>
          <p:cNvPr id="28" name="2">
            <a:extLst>
              <a:ext uri="{FF2B5EF4-FFF2-40B4-BE49-F238E27FC236}">
                <a16:creationId xmlns:a16="http://schemas.microsoft.com/office/drawing/2014/main" id="{FE62F7A7-67DE-4EED-A23A-3695851F37DD}"/>
              </a:ext>
            </a:extLst>
          </p:cNvPr>
          <p:cNvSpPr/>
          <p:nvPr/>
        </p:nvSpPr>
        <p:spPr>
          <a:xfrm>
            <a:off x="3286507" y="808353"/>
            <a:ext cx="8748659" cy="5347817"/>
          </a:xfrm>
          <a:prstGeom prst="roundRect">
            <a:avLst>
              <a:gd name="adj" fmla="val 31710"/>
            </a:avLst>
          </a:prstGeom>
          <a:solidFill>
            <a:srgbClr val="FEF4F6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ea"/>
              <a:sym typeface="+mn-lt"/>
            </a:endParaRPr>
          </a:p>
        </p:txBody>
      </p:sp>
      <p:grpSp>
        <p:nvGrpSpPr>
          <p:cNvPr id="25" name="Group 24">
            <a:extLst>
              <a:ext uri="{FF2B5EF4-FFF2-40B4-BE49-F238E27FC236}">
                <a16:creationId xmlns:a16="http://schemas.microsoft.com/office/drawing/2014/main" id="{C413CC95-953D-42CC-8207-A1EFB394ED64}"/>
              </a:ext>
            </a:extLst>
          </p:cNvPr>
          <p:cNvGrpSpPr/>
          <p:nvPr/>
        </p:nvGrpSpPr>
        <p:grpSpPr>
          <a:xfrm>
            <a:off x="3770522" y="943551"/>
            <a:ext cx="3822655" cy="2315191"/>
            <a:chOff x="3770522" y="943551"/>
            <a:chExt cx="3822655" cy="2315191"/>
          </a:xfrm>
        </p:grpSpPr>
        <p:grpSp>
          <p:nvGrpSpPr>
            <p:cNvPr id="42" name="Group 41">
              <a:extLst>
                <a:ext uri="{FF2B5EF4-FFF2-40B4-BE49-F238E27FC236}">
                  <a16:creationId xmlns:a16="http://schemas.microsoft.com/office/drawing/2014/main" id="{89CCE898-329D-43E9-9EF7-6935E8B121BC}"/>
                </a:ext>
              </a:extLst>
            </p:cNvPr>
            <p:cNvGrpSpPr/>
            <p:nvPr/>
          </p:nvGrpSpPr>
          <p:grpSpPr>
            <a:xfrm>
              <a:off x="3770522" y="943551"/>
              <a:ext cx="3822655" cy="2315191"/>
              <a:chOff x="156834" y="1993081"/>
              <a:chExt cx="2109019" cy="2109019"/>
            </a:xfrm>
          </p:grpSpPr>
          <p:sp>
            <p:nvSpPr>
              <p:cNvPr id="43" name="Hexagon 42">
                <a:extLst>
                  <a:ext uri="{FF2B5EF4-FFF2-40B4-BE49-F238E27FC236}">
                    <a16:creationId xmlns:a16="http://schemas.microsoft.com/office/drawing/2014/main" id="{C9A10510-73D6-48FC-9336-FA1260DCA4BA}"/>
                  </a:ext>
                </a:extLst>
              </p:cNvPr>
              <p:cNvSpPr/>
              <p:nvPr/>
            </p:nvSpPr>
            <p:spPr>
              <a:xfrm>
                <a:off x="156834" y="1993081"/>
                <a:ext cx="2109019" cy="2109019"/>
              </a:xfrm>
              <a:prstGeom prst="hexagon">
                <a:avLst/>
              </a:prstGeom>
              <a:solidFill>
                <a:srgbClr val="F7ACB9"/>
              </a:solidFill>
              <a:ln>
                <a:noFill/>
              </a:ln>
              <a:effectLst>
                <a:glow rad="101600">
                  <a:schemeClr val="bg1">
                    <a:alpha val="60000"/>
                  </a:schemeClr>
                </a:glow>
              </a:effectLst>
              <a:scene3d>
                <a:camera prst="perspectiveAbove"/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400" b="1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44" name="TextBox 43">
                <a:extLst>
                  <a:ext uri="{FF2B5EF4-FFF2-40B4-BE49-F238E27FC236}">
                    <a16:creationId xmlns:a16="http://schemas.microsoft.com/office/drawing/2014/main" id="{BB12FD35-A33C-446F-AE51-FD7DA0AF6ED3}"/>
                  </a:ext>
                </a:extLst>
              </p:cNvPr>
              <p:cNvSpPr txBox="1"/>
              <p:nvPr/>
            </p:nvSpPr>
            <p:spPr>
              <a:xfrm>
                <a:off x="286263" y="2284988"/>
                <a:ext cx="1808630" cy="17663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3256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6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Arial-Rounded" panose="020B0500000000000000" pitchFamily="34" charset="0"/>
                    <a:cs typeface="Times New Roman" panose="02020603050405020304" pitchFamily="18" charset="0"/>
                  </a:rPr>
                  <a:t>Cò</a:t>
                </a:r>
                <a:r>
                  <a:rPr kumimoji="0" lang="en-US" sz="36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Arial-Rounded" panose="020B0500000000000000" pitchFamily="34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sz="36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Arial-Rounded" panose="020B0500000000000000" pitchFamily="34" charset="0"/>
                    <a:cs typeface="Times New Roman" panose="02020603050405020304" pitchFamily="18" charset="0"/>
                  </a:rPr>
                  <a:t>bạch</a:t>
                </a:r>
                <a:endPara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endParaRPr>
              </a:p>
              <a:p>
                <a:pPr marL="0" marR="0" lvl="0" indent="0" algn="ctr" defTabSz="913256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28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231F2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Arial-Rounded" panose="020B0500000000000000" pitchFamily="34" charset="0"/>
                    <a:cs typeface="Times New Roman" panose="02020603050405020304" pitchFamily="18" charset="0"/>
                    <a:sym typeface="+mn-lt"/>
                  </a:rPr>
                  <a:t>Loài</a:t>
                </a:r>
                <a:r>
                  <a:rPr kumimoji="0" lang="en-US" altLang="zh-CN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231F2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Arial-Rounded" panose="020B0500000000000000" pitchFamily="34" charset="0"/>
                    <a:cs typeface="Times New Roman" panose="02020603050405020304" pitchFamily="18" charset="0"/>
                    <a:sym typeface="+mn-lt"/>
                  </a:rPr>
                  <a:t> </a:t>
                </a:r>
                <a:r>
                  <a:rPr kumimoji="0" lang="en-US" altLang="zh-CN" sz="28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231F2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Arial-Rounded" panose="020B0500000000000000" pitchFamily="34" charset="0"/>
                    <a:cs typeface="Times New Roman" panose="02020603050405020304" pitchFamily="18" charset="0"/>
                    <a:sym typeface="+mn-lt"/>
                  </a:rPr>
                  <a:t>chim</a:t>
                </a:r>
                <a:r>
                  <a:rPr kumimoji="0" lang="en-US" altLang="zh-CN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231F2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Arial-Rounded" panose="020B0500000000000000" pitchFamily="34" charset="0"/>
                    <a:cs typeface="Times New Roman" panose="02020603050405020304" pitchFamily="18" charset="0"/>
                    <a:sym typeface="+mn-lt"/>
                  </a:rPr>
                  <a:t> </a:t>
                </a:r>
                <a:r>
                  <a:rPr kumimoji="0" lang="en-US" altLang="zh-CN" sz="28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231F2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Arial-Rounded" panose="020B0500000000000000" pitchFamily="34" charset="0"/>
                    <a:cs typeface="Times New Roman" panose="02020603050405020304" pitchFamily="18" charset="0"/>
                    <a:sym typeface="+mn-lt"/>
                  </a:rPr>
                  <a:t>chân</a:t>
                </a:r>
                <a:r>
                  <a:rPr kumimoji="0" lang="en-US" altLang="zh-CN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231F2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Arial-Rounded" panose="020B0500000000000000" pitchFamily="34" charset="0"/>
                    <a:cs typeface="Times New Roman" panose="02020603050405020304" pitchFamily="18" charset="0"/>
                    <a:sym typeface="+mn-lt"/>
                  </a:rPr>
                  <a:t> </a:t>
                </a:r>
                <a:r>
                  <a:rPr kumimoji="0" lang="en-US" altLang="zh-CN" sz="28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231F2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Arial-Rounded" panose="020B0500000000000000" pitchFamily="34" charset="0"/>
                    <a:cs typeface="Times New Roman" panose="02020603050405020304" pitchFamily="18" charset="0"/>
                    <a:sym typeface="+mn-lt"/>
                  </a:rPr>
                  <a:t>cao</a:t>
                </a:r>
                <a:r>
                  <a:rPr kumimoji="0" lang="en-US" altLang="zh-CN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231F2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Arial-Rounded" panose="020B0500000000000000" pitchFamily="34" charset="0"/>
                    <a:cs typeface="Times New Roman" panose="02020603050405020304" pitchFamily="18" charset="0"/>
                    <a:sym typeface="+mn-lt"/>
                  </a:rPr>
                  <a:t>, </a:t>
                </a:r>
                <a:r>
                  <a:rPr kumimoji="0" lang="en-US" altLang="zh-CN" sz="28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231F2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Arial-Rounded" panose="020B0500000000000000" pitchFamily="34" charset="0"/>
                    <a:cs typeface="Times New Roman" panose="02020603050405020304" pitchFamily="18" charset="0"/>
                    <a:sym typeface="+mn-lt"/>
                  </a:rPr>
                  <a:t>cổ</a:t>
                </a:r>
                <a:r>
                  <a:rPr kumimoji="0" lang="en-US" altLang="zh-CN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231F2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Arial-Rounded" panose="020B0500000000000000" pitchFamily="34" charset="0"/>
                    <a:cs typeface="Times New Roman" panose="02020603050405020304" pitchFamily="18" charset="0"/>
                    <a:sym typeface="+mn-lt"/>
                  </a:rPr>
                  <a:t> </a:t>
                </a:r>
                <a:r>
                  <a:rPr kumimoji="0" lang="en-US" altLang="zh-CN" sz="28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231F2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Arial-Rounded" panose="020B0500000000000000" pitchFamily="34" charset="0"/>
                    <a:cs typeface="Times New Roman" panose="02020603050405020304" pitchFamily="18" charset="0"/>
                    <a:sym typeface="+mn-lt"/>
                  </a:rPr>
                  <a:t>dài</a:t>
                </a:r>
                <a:r>
                  <a:rPr kumimoji="0" lang="en-US" altLang="zh-CN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231F2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Arial-Rounded" panose="020B0500000000000000" pitchFamily="34" charset="0"/>
                    <a:cs typeface="Times New Roman" panose="02020603050405020304" pitchFamily="18" charset="0"/>
                    <a:sym typeface="+mn-lt"/>
                  </a:rPr>
                  <a:t>, </a:t>
                </a:r>
                <a:r>
                  <a:rPr kumimoji="0" lang="en-US" altLang="zh-CN" sz="28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231F2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Arial-Rounded" panose="020B0500000000000000" pitchFamily="34" charset="0"/>
                    <a:cs typeface="Times New Roman" panose="02020603050405020304" pitchFamily="18" charset="0"/>
                    <a:sym typeface="+mn-lt"/>
                  </a:rPr>
                  <a:t>mỏ</a:t>
                </a:r>
                <a:r>
                  <a:rPr kumimoji="0" lang="en-US" altLang="zh-CN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231F2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Arial-Rounded" panose="020B0500000000000000" pitchFamily="34" charset="0"/>
                    <a:cs typeface="Times New Roman" panose="02020603050405020304" pitchFamily="18" charset="0"/>
                    <a:sym typeface="+mn-lt"/>
                  </a:rPr>
                  <a:t> </a:t>
                </a:r>
                <a:r>
                  <a:rPr kumimoji="0" lang="en-US" altLang="zh-CN" sz="28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231F2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Arial-Rounded" panose="020B0500000000000000" pitchFamily="34" charset="0"/>
                    <a:cs typeface="Times New Roman" panose="02020603050405020304" pitchFamily="18" charset="0"/>
                    <a:sym typeface="+mn-lt"/>
                  </a:rPr>
                  <a:t>nhọn</a:t>
                </a:r>
                <a:r>
                  <a:rPr kumimoji="0" lang="en-US" altLang="zh-CN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231F2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Arial-Rounded" panose="020B0500000000000000" pitchFamily="34" charset="0"/>
                    <a:cs typeface="Times New Roman" panose="02020603050405020304" pitchFamily="18" charset="0"/>
                    <a:sym typeface="+mn-lt"/>
                  </a:rPr>
                  <a:t>, </a:t>
                </a:r>
                <a:r>
                  <a:rPr kumimoji="0" lang="en-US" altLang="zh-CN" sz="28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231F2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Arial-Rounded" panose="020B0500000000000000" pitchFamily="34" charset="0"/>
                    <a:cs typeface="Times New Roman" panose="02020603050405020304" pitchFamily="18" charset="0"/>
                    <a:sym typeface="+mn-lt"/>
                  </a:rPr>
                  <a:t>lông</a:t>
                </a:r>
                <a:r>
                  <a:rPr kumimoji="0" lang="en-US" altLang="zh-CN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231F2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Arial-Rounded" panose="020B0500000000000000" pitchFamily="34" charset="0"/>
                    <a:cs typeface="Times New Roman" panose="02020603050405020304" pitchFamily="18" charset="0"/>
                    <a:sym typeface="+mn-lt"/>
                  </a:rPr>
                  <a:t> </a:t>
                </a:r>
                <a:r>
                  <a:rPr kumimoji="0" lang="en-US" altLang="zh-CN" sz="28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231F2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Arial-Rounded" panose="020B0500000000000000" pitchFamily="34" charset="0"/>
                    <a:cs typeface="Times New Roman" panose="02020603050405020304" pitchFamily="18" charset="0"/>
                    <a:sym typeface="+mn-lt"/>
                  </a:rPr>
                  <a:t>màu</a:t>
                </a:r>
                <a:r>
                  <a:rPr kumimoji="0" lang="en-US" altLang="zh-CN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231F2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Arial-Rounded" panose="020B0500000000000000" pitchFamily="34" charset="0"/>
                    <a:cs typeface="Times New Roman" panose="02020603050405020304" pitchFamily="18" charset="0"/>
                    <a:sym typeface="+mn-lt"/>
                  </a:rPr>
                  <a:t> </a:t>
                </a:r>
                <a:r>
                  <a:rPr kumimoji="0" lang="en-US" altLang="zh-CN" sz="28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231F2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Arial-Rounded" panose="020B0500000000000000" pitchFamily="34" charset="0"/>
                    <a:cs typeface="Times New Roman" panose="02020603050405020304" pitchFamily="18" charset="0"/>
                    <a:sym typeface="+mn-lt"/>
                  </a:rPr>
                  <a:t>trắng</a:t>
                </a:r>
                <a:endParaRPr kumimoji="0" lang="zh-CN" alt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  <a:sym typeface="+mn-lt"/>
                </a:endParaRPr>
              </a:p>
            </p:txBody>
          </p:sp>
        </p:grpSp>
        <p:cxnSp>
          <p:nvCxnSpPr>
            <p:cNvPr id="54" name="10">
              <a:extLst>
                <a:ext uri="{FF2B5EF4-FFF2-40B4-BE49-F238E27FC236}">
                  <a16:creationId xmlns:a16="http://schemas.microsoft.com/office/drawing/2014/main" id="{6561E117-C024-4BC6-843F-92B4B358A11C}"/>
                </a:ext>
              </a:extLst>
            </p:cNvPr>
            <p:cNvCxnSpPr>
              <a:cxnSpLocks/>
            </p:cNvCxnSpPr>
            <p:nvPr/>
          </p:nvCxnSpPr>
          <p:spPr>
            <a:xfrm>
              <a:off x="4936100" y="1820891"/>
              <a:ext cx="1426280" cy="0"/>
            </a:xfrm>
            <a:prstGeom prst="line">
              <a:avLst/>
            </a:prstGeom>
            <a:ln w="19050">
              <a:solidFill>
                <a:srgbClr val="339183"/>
              </a:solidFill>
              <a:prstDash val="dash"/>
            </a:ln>
          </p:spPr>
          <p:style>
            <a:lnRef idx="1">
              <a:schemeClr val="accent3"/>
            </a:lnRef>
            <a:fillRef idx="0">
              <a:schemeClr val="accent3"/>
            </a:fillRef>
            <a:effectRef idx="0">
              <a:schemeClr val="accent3"/>
            </a:effectRef>
            <a:fontRef idx="minor">
              <a:schemeClr val="tx1"/>
            </a:fontRef>
          </p:style>
        </p:cxnSp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18AE89A3-A6BD-403D-B49A-2C29D5524AD5}"/>
              </a:ext>
            </a:extLst>
          </p:cNvPr>
          <p:cNvGrpSpPr/>
          <p:nvPr/>
        </p:nvGrpSpPr>
        <p:grpSpPr>
          <a:xfrm>
            <a:off x="3757801" y="3435612"/>
            <a:ext cx="3822655" cy="2315191"/>
            <a:chOff x="3757801" y="3435612"/>
            <a:chExt cx="3822655" cy="2315191"/>
          </a:xfrm>
        </p:grpSpPr>
        <p:grpSp>
          <p:nvGrpSpPr>
            <p:cNvPr id="51" name="Group 50">
              <a:extLst>
                <a:ext uri="{FF2B5EF4-FFF2-40B4-BE49-F238E27FC236}">
                  <a16:creationId xmlns:a16="http://schemas.microsoft.com/office/drawing/2014/main" id="{C41CFAA6-6438-4757-B49C-780B6727DAED}"/>
                </a:ext>
              </a:extLst>
            </p:cNvPr>
            <p:cNvGrpSpPr/>
            <p:nvPr/>
          </p:nvGrpSpPr>
          <p:grpSpPr>
            <a:xfrm>
              <a:off x="3757801" y="3435612"/>
              <a:ext cx="3822655" cy="2315191"/>
              <a:chOff x="156834" y="1993081"/>
              <a:chExt cx="2109019" cy="2109019"/>
            </a:xfrm>
          </p:grpSpPr>
          <p:sp>
            <p:nvSpPr>
              <p:cNvPr id="52" name="Hexagon 51">
                <a:extLst>
                  <a:ext uri="{FF2B5EF4-FFF2-40B4-BE49-F238E27FC236}">
                    <a16:creationId xmlns:a16="http://schemas.microsoft.com/office/drawing/2014/main" id="{E98511CB-5C82-4127-9D0D-44A00807F68E}"/>
                  </a:ext>
                </a:extLst>
              </p:cNvPr>
              <p:cNvSpPr/>
              <p:nvPr/>
            </p:nvSpPr>
            <p:spPr>
              <a:xfrm>
                <a:off x="156834" y="1993081"/>
                <a:ext cx="2109019" cy="2109019"/>
              </a:xfrm>
              <a:prstGeom prst="hexagon">
                <a:avLst/>
              </a:prstGeom>
              <a:solidFill>
                <a:srgbClr val="F7ACB9"/>
              </a:solidFill>
              <a:ln>
                <a:noFill/>
              </a:ln>
              <a:effectLst>
                <a:glow rad="101600">
                  <a:schemeClr val="bg1">
                    <a:alpha val="60000"/>
                  </a:schemeClr>
                </a:glow>
              </a:effectLst>
              <a:scene3d>
                <a:camera prst="perspectiveAbove"/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400" b="1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53" name="TextBox 52">
                <a:extLst>
                  <a:ext uri="{FF2B5EF4-FFF2-40B4-BE49-F238E27FC236}">
                    <a16:creationId xmlns:a16="http://schemas.microsoft.com/office/drawing/2014/main" id="{72E63824-232E-4FC8-865F-8EA8AEC431CC}"/>
                  </a:ext>
                </a:extLst>
              </p:cNvPr>
              <p:cNvSpPr txBox="1"/>
              <p:nvPr/>
            </p:nvSpPr>
            <p:spPr>
              <a:xfrm>
                <a:off x="358067" y="2318525"/>
                <a:ext cx="1711988" cy="17663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3256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6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Arial-Rounded" panose="020B0500000000000000" pitchFamily="34" charset="0"/>
                    <a:cs typeface="Times New Roman" panose="02020603050405020304" pitchFamily="18" charset="0"/>
                  </a:rPr>
                  <a:t>Bói</a:t>
                </a:r>
                <a:r>
                  <a:rPr kumimoji="0" lang="en-US" sz="36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Arial-Rounded" panose="020B0500000000000000" pitchFamily="34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sz="36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Arial-Rounded" panose="020B0500000000000000" pitchFamily="34" charset="0"/>
                    <a:cs typeface="Times New Roman" panose="02020603050405020304" pitchFamily="18" charset="0"/>
                  </a:rPr>
                  <a:t>cá</a:t>
                </a:r>
                <a:endPara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endParaRPr>
              </a:p>
              <a:p>
                <a:pPr marL="0" marR="0" lvl="0" indent="0" algn="ctr" defTabSz="913256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28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231F2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Arial-Rounded" panose="020B0500000000000000" pitchFamily="34" charset="0"/>
                    <a:cs typeface="Times New Roman" panose="02020603050405020304" pitchFamily="18" charset="0"/>
                    <a:sym typeface="+mn-lt"/>
                  </a:rPr>
                  <a:t>Loài</a:t>
                </a:r>
                <a:r>
                  <a:rPr kumimoji="0" lang="en-US" altLang="zh-CN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231F2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Arial-Rounded" panose="020B0500000000000000" pitchFamily="34" charset="0"/>
                    <a:cs typeface="Times New Roman" panose="02020603050405020304" pitchFamily="18" charset="0"/>
                    <a:sym typeface="+mn-lt"/>
                  </a:rPr>
                  <a:t> </a:t>
                </a:r>
                <a:r>
                  <a:rPr kumimoji="0" lang="en-US" altLang="zh-CN" sz="28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231F2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Arial-Rounded" panose="020B0500000000000000" pitchFamily="34" charset="0"/>
                    <a:cs typeface="Times New Roman" panose="02020603050405020304" pitchFamily="18" charset="0"/>
                    <a:sym typeface="+mn-lt"/>
                  </a:rPr>
                  <a:t>chim</a:t>
                </a:r>
                <a:r>
                  <a:rPr kumimoji="0" lang="en-US" altLang="zh-CN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231F2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Arial-Rounded" panose="020B0500000000000000" pitchFamily="34" charset="0"/>
                    <a:cs typeface="Times New Roman" panose="02020603050405020304" pitchFamily="18" charset="0"/>
                    <a:sym typeface="+mn-lt"/>
                  </a:rPr>
                  <a:t> </a:t>
                </a:r>
                <a:r>
                  <a:rPr kumimoji="0" lang="en-US" altLang="zh-CN" sz="28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231F2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Arial-Rounded" panose="020B0500000000000000" pitchFamily="34" charset="0"/>
                    <a:cs typeface="Times New Roman" panose="02020603050405020304" pitchFamily="18" charset="0"/>
                    <a:sym typeface="+mn-lt"/>
                  </a:rPr>
                  <a:t>mỏ</a:t>
                </a:r>
                <a:r>
                  <a:rPr kumimoji="0" lang="en-US" altLang="zh-CN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231F2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Arial-Rounded" panose="020B0500000000000000" pitchFamily="34" charset="0"/>
                    <a:cs typeface="Times New Roman" panose="02020603050405020304" pitchFamily="18" charset="0"/>
                    <a:sym typeface="+mn-lt"/>
                  </a:rPr>
                  <a:t> </a:t>
                </a:r>
                <a:r>
                  <a:rPr kumimoji="0" lang="en-US" altLang="zh-CN" sz="28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231F2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Arial-Rounded" panose="020B0500000000000000" pitchFamily="34" charset="0"/>
                    <a:cs typeface="Times New Roman" panose="02020603050405020304" pitchFamily="18" charset="0"/>
                    <a:sym typeface="+mn-lt"/>
                  </a:rPr>
                  <a:t>dài</a:t>
                </a:r>
                <a:r>
                  <a:rPr kumimoji="0" lang="en-US" altLang="zh-CN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231F2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Arial-Rounded" panose="020B0500000000000000" pitchFamily="34" charset="0"/>
                    <a:cs typeface="Times New Roman" panose="02020603050405020304" pitchFamily="18" charset="0"/>
                    <a:sym typeface="+mn-lt"/>
                  </a:rPr>
                  <a:t>, hay </a:t>
                </a:r>
                <a:r>
                  <a:rPr kumimoji="0" lang="en-US" altLang="zh-CN" sz="28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231F2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Arial-Rounded" panose="020B0500000000000000" pitchFamily="34" charset="0"/>
                    <a:cs typeface="Times New Roman" panose="02020603050405020304" pitchFamily="18" charset="0"/>
                    <a:sym typeface="+mn-lt"/>
                  </a:rPr>
                  <a:t>nhào</a:t>
                </a:r>
                <a:r>
                  <a:rPr kumimoji="0" lang="en-US" altLang="zh-CN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231F2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Arial-Rounded" panose="020B0500000000000000" pitchFamily="34" charset="0"/>
                    <a:cs typeface="Times New Roman" panose="02020603050405020304" pitchFamily="18" charset="0"/>
                    <a:sym typeface="+mn-lt"/>
                  </a:rPr>
                  <a:t> </a:t>
                </a:r>
                <a:r>
                  <a:rPr kumimoji="0" lang="en-US" altLang="zh-CN" sz="28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231F2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Arial-Rounded" panose="020B0500000000000000" pitchFamily="34" charset="0"/>
                    <a:cs typeface="Times New Roman" panose="02020603050405020304" pitchFamily="18" charset="0"/>
                    <a:sym typeface="+mn-lt"/>
                  </a:rPr>
                  <a:t>xuống</a:t>
                </a:r>
                <a:r>
                  <a:rPr kumimoji="0" lang="en-US" altLang="zh-CN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231F2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Arial-Rounded" panose="020B0500000000000000" pitchFamily="34" charset="0"/>
                    <a:cs typeface="Times New Roman" panose="02020603050405020304" pitchFamily="18" charset="0"/>
                    <a:sym typeface="+mn-lt"/>
                  </a:rPr>
                  <a:t> </a:t>
                </a:r>
                <a:r>
                  <a:rPr kumimoji="0" lang="en-US" altLang="zh-CN" sz="28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231F2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Arial-Rounded" panose="020B0500000000000000" pitchFamily="34" charset="0"/>
                    <a:cs typeface="Times New Roman" panose="02020603050405020304" pitchFamily="18" charset="0"/>
                    <a:sym typeface="+mn-lt"/>
                  </a:rPr>
                  <a:t>nước</a:t>
                </a:r>
                <a:r>
                  <a:rPr kumimoji="0" lang="en-US" altLang="zh-CN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231F2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Arial-Rounded" panose="020B0500000000000000" pitchFamily="34" charset="0"/>
                    <a:cs typeface="Times New Roman" panose="02020603050405020304" pitchFamily="18" charset="0"/>
                    <a:sym typeface="+mn-lt"/>
                  </a:rPr>
                  <a:t> </a:t>
                </a:r>
                <a:r>
                  <a:rPr kumimoji="0" lang="en-US" altLang="zh-CN" sz="28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231F2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Arial-Rounded" panose="020B0500000000000000" pitchFamily="34" charset="0"/>
                    <a:cs typeface="Times New Roman" panose="02020603050405020304" pitchFamily="18" charset="0"/>
                    <a:sym typeface="+mn-lt"/>
                  </a:rPr>
                  <a:t>để</a:t>
                </a:r>
                <a:r>
                  <a:rPr kumimoji="0" lang="en-US" altLang="zh-CN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231F2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Arial-Rounded" panose="020B0500000000000000" pitchFamily="34" charset="0"/>
                    <a:cs typeface="Times New Roman" panose="02020603050405020304" pitchFamily="18" charset="0"/>
                    <a:sym typeface="+mn-lt"/>
                  </a:rPr>
                  <a:t> </a:t>
                </a:r>
                <a:r>
                  <a:rPr kumimoji="0" lang="en-US" altLang="zh-CN" sz="28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231F2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Arial-Rounded" panose="020B0500000000000000" pitchFamily="34" charset="0"/>
                    <a:cs typeface="Times New Roman" panose="02020603050405020304" pitchFamily="18" charset="0"/>
                    <a:sym typeface="+mn-lt"/>
                  </a:rPr>
                  <a:t>bắt</a:t>
                </a:r>
                <a:r>
                  <a:rPr kumimoji="0" lang="en-US" altLang="zh-CN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231F2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Arial-Rounded" panose="020B0500000000000000" pitchFamily="34" charset="0"/>
                    <a:cs typeface="Times New Roman" panose="02020603050405020304" pitchFamily="18" charset="0"/>
                    <a:sym typeface="+mn-lt"/>
                  </a:rPr>
                  <a:t> </a:t>
                </a:r>
                <a:r>
                  <a:rPr kumimoji="0" lang="en-US" altLang="zh-CN" sz="28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231F2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Arial-Rounded" panose="020B0500000000000000" pitchFamily="34" charset="0"/>
                    <a:cs typeface="Times New Roman" panose="02020603050405020304" pitchFamily="18" charset="0"/>
                    <a:sym typeface="+mn-lt"/>
                  </a:rPr>
                  <a:t>cá</a:t>
                </a:r>
                <a:endParaRPr kumimoji="0" lang="zh-CN" alt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  <a:sym typeface="+mn-lt"/>
                </a:endParaRPr>
              </a:p>
            </p:txBody>
          </p:sp>
        </p:grpSp>
        <p:cxnSp>
          <p:nvCxnSpPr>
            <p:cNvPr id="55" name="10">
              <a:extLst>
                <a:ext uri="{FF2B5EF4-FFF2-40B4-BE49-F238E27FC236}">
                  <a16:creationId xmlns:a16="http://schemas.microsoft.com/office/drawing/2014/main" id="{A7CC9C90-4445-4CD3-8F35-969933B5DAB9}"/>
                </a:ext>
              </a:extLst>
            </p:cNvPr>
            <p:cNvCxnSpPr>
              <a:cxnSpLocks/>
            </p:cNvCxnSpPr>
            <p:nvPr/>
          </p:nvCxnSpPr>
          <p:spPr>
            <a:xfrm>
              <a:off x="4697896" y="4372955"/>
              <a:ext cx="1964161" cy="0"/>
            </a:xfrm>
            <a:prstGeom prst="line">
              <a:avLst/>
            </a:prstGeom>
            <a:ln w="19050">
              <a:solidFill>
                <a:srgbClr val="339183"/>
              </a:solidFill>
              <a:prstDash val="dash"/>
            </a:ln>
          </p:spPr>
          <p:style>
            <a:lnRef idx="1">
              <a:schemeClr val="accent3"/>
            </a:lnRef>
            <a:fillRef idx="0">
              <a:schemeClr val="accent3"/>
            </a:fillRef>
            <a:effectRef idx="0">
              <a:schemeClr val="accent3"/>
            </a:effectRef>
            <a:fontRef idx="minor">
              <a:schemeClr val="tx1"/>
            </a:fontRef>
          </p:style>
        </p:cxnSp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E93D995E-A752-4F5F-86D3-F4413C8F7944}"/>
              </a:ext>
            </a:extLst>
          </p:cNvPr>
          <p:cNvGrpSpPr/>
          <p:nvPr/>
        </p:nvGrpSpPr>
        <p:grpSpPr>
          <a:xfrm>
            <a:off x="7778956" y="3007637"/>
            <a:ext cx="3822654" cy="2758891"/>
            <a:chOff x="7778956" y="3007637"/>
            <a:chExt cx="3822654" cy="2758891"/>
          </a:xfrm>
        </p:grpSpPr>
        <p:grpSp>
          <p:nvGrpSpPr>
            <p:cNvPr id="48" name="Group 47">
              <a:extLst>
                <a:ext uri="{FF2B5EF4-FFF2-40B4-BE49-F238E27FC236}">
                  <a16:creationId xmlns:a16="http://schemas.microsoft.com/office/drawing/2014/main" id="{297D96C1-5361-431C-ADD6-17FFA445EE0D}"/>
                </a:ext>
              </a:extLst>
            </p:cNvPr>
            <p:cNvGrpSpPr/>
            <p:nvPr/>
          </p:nvGrpSpPr>
          <p:grpSpPr>
            <a:xfrm>
              <a:off x="7778956" y="3451336"/>
              <a:ext cx="3822654" cy="2315192"/>
              <a:chOff x="321587" y="3090999"/>
              <a:chExt cx="2109019" cy="2109019"/>
            </a:xfrm>
          </p:grpSpPr>
          <p:sp>
            <p:nvSpPr>
              <p:cNvPr id="49" name="Hexagon 48">
                <a:extLst>
                  <a:ext uri="{FF2B5EF4-FFF2-40B4-BE49-F238E27FC236}">
                    <a16:creationId xmlns:a16="http://schemas.microsoft.com/office/drawing/2014/main" id="{DDF61872-50BB-4762-8E5F-9FC665CE9E80}"/>
                  </a:ext>
                </a:extLst>
              </p:cNvPr>
              <p:cNvSpPr/>
              <p:nvPr/>
            </p:nvSpPr>
            <p:spPr>
              <a:xfrm>
                <a:off x="321587" y="3090999"/>
                <a:ext cx="2109019" cy="2109019"/>
              </a:xfrm>
              <a:prstGeom prst="hexagon">
                <a:avLst/>
              </a:prstGeom>
              <a:solidFill>
                <a:srgbClr val="F7ACB9"/>
              </a:solidFill>
              <a:ln>
                <a:noFill/>
              </a:ln>
              <a:effectLst>
                <a:glow rad="101600">
                  <a:schemeClr val="bg1">
                    <a:alpha val="60000"/>
                  </a:schemeClr>
                </a:glow>
              </a:effectLst>
              <a:scene3d>
                <a:camera prst="perspectiveAbove"/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400" b="1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50" name="TextBox 49">
                <a:extLst>
                  <a:ext uri="{FF2B5EF4-FFF2-40B4-BE49-F238E27FC236}">
                    <a16:creationId xmlns:a16="http://schemas.microsoft.com/office/drawing/2014/main" id="{825D8CD5-1FD9-406D-985C-185A44D53838}"/>
                  </a:ext>
                </a:extLst>
              </p:cNvPr>
              <p:cNvSpPr txBox="1"/>
              <p:nvPr/>
            </p:nvSpPr>
            <p:spPr>
              <a:xfrm>
                <a:off x="428843" y="3192936"/>
                <a:ext cx="1846967" cy="17663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3256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6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Arial-Rounded" panose="020B0500000000000000" pitchFamily="34" charset="0"/>
                    <a:cs typeface="Times New Roman" panose="02020603050405020304" pitchFamily="18" charset="0"/>
                  </a:rPr>
                  <a:t>Chim</a:t>
                </a:r>
                <a:r>
                  <a:rPr kumimoji="0" lang="en-US" sz="36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Arial-Rounded" panose="020B0500000000000000" pitchFamily="34" charset="0"/>
                    <a:cs typeface="Times New Roman" panose="02020603050405020304" pitchFamily="18" charset="0"/>
                  </a:rPr>
                  <a:t> cu</a:t>
                </a:r>
              </a:p>
              <a:p>
                <a:pPr marL="0" marR="0" lvl="0" indent="0" algn="ctr" defTabSz="913256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8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231F2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Arial-Rounded" panose="020B0500000000000000" pitchFamily="34" charset="0"/>
                    <a:cs typeface="Times New Roman" panose="02020603050405020304" pitchFamily="18" charset="0"/>
                  </a:rPr>
                  <a:t>Chim</a:t>
                </a:r>
                <a:r>
                  <a:rPr kumimoji="0" lang="en-US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231F2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Arial-Rounded" panose="020B0500000000000000" pitchFamily="34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sz="28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231F2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Arial-Rounded" panose="020B0500000000000000" pitchFamily="34" charset="0"/>
                    <a:cs typeface="Times New Roman" panose="02020603050405020304" pitchFamily="18" charset="0"/>
                  </a:rPr>
                  <a:t>thuộc</a:t>
                </a:r>
                <a:r>
                  <a:rPr kumimoji="0" lang="en-US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231F2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Arial-Rounded" panose="020B0500000000000000" pitchFamily="34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sz="28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231F2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Arial-Rounded" panose="020B0500000000000000" pitchFamily="34" charset="0"/>
                    <a:cs typeface="Times New Roman" panose="02020603050405020304" pitchFamily="18" charset="0"/>
                  </a:rPr>
                  <a:t>họ</a:t>
                </a:r>
                <a:r>
                  <a:rPr kumimoji="0" lang="en-US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231F2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Arial-Rounded" panose="020B0500000000000000" pitchFamily="34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sz="28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231F2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Arial-Rounded" panose="020B0500000000000000" pitchFamily="34" charset="0"/>
                    <a:cs typeface="Times New Roman" panose="02020603050405020304" pitchFamily="18" charset="0"/>
                  </a:rPr>
                  <a:t>bồ</a:t>
                </a:r>
                <a:r>
                  <a:rPr kumimoji="0" lang="en-US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231F2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Arial-Rounded" panose="020B0500000000000000" pitchFamily="34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sz="28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231F2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Arial-Rounded" panose="020B0500000000000000" pitchFamily="34" charset="0"/>
                    <a:cs typeface="Times New Roman" panose="02020603050405020304" pitchFamily="18" charset="0"/>
                  </a:rPr>
                  <a:t>câu</a:t>
                </a:r>
                <a:r>
                  <a:rPr kumimoji="0" lang="en-US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231F2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Arial-Rounded" panose="020B0500000000000000" pitchFamily="34" charset="0"/>
                    <a:cs typeface="Times New Roman" panose="02020603050405020304" pitchFamily="18" charset="0"/>
                  </a:rPr>
                  <a:t>, </a:t>
                </a:r>
                <a:r>
                  <a:rPr kumimoji="0" lang="en-US" sz="28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231F2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Arial-Rounded" panose="020B0500000000000000" pitchFamily="34" charset="0"/>
                    <a:cs typeface="Times New Roman" panose="02020603050405020304" pitchFamily="18" charset="0"/>
                  </a:rPr>
                  <a:t>đầu</a:t>
                </a:r>
                <a:r>
                  <a:rPr kumimoji="0" lang="en-US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231F2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Arial-Rounded" panose="020B0500000000000000" pitchFamily="34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sz="28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231F2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Arial-Rounded" panose="020B0500000000000000" pitchFamily="34" charset="0"/>
                    <a:cs typeface="Times New Roman" panose="02020603050405020304" pitchFamily="18" charset="0"/>
                  </a:rPr>
                  <a:t>nhỏ</a:t>
                </a:r>
                <a:r>
                  <a:rPr kumimoji="0" lang="en-US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231F2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Arial-Rounded" panose="020B0500000000000000" pitchFamily="34" charset="0"/>
                    <a:cs typeface="Times New Roman" panose="02020603050405020304" pitchFamily="18" charset="0"/>
                  </a:rPr>
                  <a:t>, </a:t>
                </a:r>
                <a:r>
                  <a:rPr kumimoji="0" lang="en-US" sz="28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231F2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Arial-Rounded" panose="020B0500000000000000" pitchFamily="34" charset="0"/>
                    <a:cs typeface="Times New Roman" panose="02020603050405020304" pitchFamily="18" charset="0"/>
                  </a:rPr>
                  <a:t>ngực</a:t>
                </a:r>
                <a:r>
                  <a:rPr kumimoji="0" lang="en-US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231F2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Arial-Rounded" panose="020B0500000000000000" pitchFamily="34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sz="28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231F2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Arial-Rounded" panose="020B0500000000000000" pitchFamily="34" charset="0"/>
                    <a:cs typeface="Times New Roman" panose="02020603050405020304" pitchFamily="18" charset="0"/>
                  </a:rPr>
                  <a:t>nở</a:t>
                </a:r>
                <a:r>
                  <a:rPr kumimoji="0" lang="en-US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231F2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Arial-Rounded" panose="020B0500000000000000" pitchFamily="34" charset="0"/>
                    <a:cs typeface="Times New Roman" panose="02020603050405020304" pitchFamily="18" charset="0"/>
                  </a:rPr>
                  <a:t>, </a:t>
                </a:r>
                <a:r>
                  <a:rPr kumimoji="0" lang="en-US" sz="28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231F2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Arial-Rounded" panose="020B0500000000000000" pitchFamily="34" charset="0"/>
                    <a:cs typeface="Times New Roman" panose="02020603050405020304" pitchFamily="18" charset="0"/>
                  </a:rPr>
                  <a:t>đuôi</a:t>
                </a:r>
                <a:r>
                  <a:rPr kumimoji="0" lang="en-US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231F2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Arial-Rounded" panose="020B0500000000000000" pitchFamily="34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sz="28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231F2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Arial-Rounded" panose="020B0500000000000000" pitchFamily="34" charset="0"/>
                    <a:cs typeface="Times New Roman" panose="02020603050405020304" pitchFamily="18" charset="0"/>
                  </a:rPr>
                  <a:t>vót</a:t>
                </a:r>
                <a:endParaRPr kumimoji="0" lang="zh-CN" alt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  <a:sym typeface="+mn-lt"/>
                </a:endParaRPr>
              </a:p>
            </p:txBody>
          </p:sp>
        </p:grpSp>
        <p:cxnSp>
          <p:nvCxnSpPr>
            <p:cNvPr id="56" name="10">
              <a:extLst>
                <a:ext uri="{FF2B5EF4-FFF2-40B4-BE49-F238E27FC236}">
                  <a16:creationId xmlns:a16="http://schemas.microsoft.com/office/drawing/2014/main" id="{3A9B0AF2-509C-4734-BC1F-FFA10A5452EE}"/>
                </a:ext>
              </a:extLst>
            </p:cNvPr>
            <p:cNvCxnSpPr>
              <a:cxnSpLocks/>
            </p:cNvCxnSpPr>
            <p:nvPr/>
          </p:nvCxnSpPr>
          <p:spPr>
            <a:xfrm>
              <a:off x="8265810" y="3007637"/>
              <a:ext cx="2238264" cy="0"/>
            </a:xfrm>
            <a:prstGeom prst="line">
              <a:avLst/>
            </a:prstGeom>
            <a:ln w="19050">
              <a:solidFill>
                <a:srgbClr val="339183"/>
              </a:solidFill>
              <a:prstDash val="dash"/>
            </a:ln>
          </p:spPr>
          <p:style>
            <a:lnRef idx="1">
              <a:schemeClr val="accent3"/>
            </a:lnRef>
            <a:fillRef idx="0">
              <a:schemeClr val="accent3"/>
            </a:fillRef>
            <a:effectRef idx="0">
              <a:schemeClr val="accent3"/>
            </a:effectRef>
            <a:fontRef idx="minor">
              <a:schemeClr val="tx1"/>
            </a:fontRef>
          </p:style>
        </p:cxnSp>
      </p:grpSp>
      <p:pic>
        <p:nvPicPr>
          <p:cNvPr id="34" name="Picture 33">
            <a:extLst>
              <a:ext uri="{FF2B5EF4-FFF2-40B4-BE49-F238E27FC236}">
                <a16:creationId xmlns:a16="http://schemas.microsoft.com/office/drawing/2014/main" id="{6422178C-AE06-45AE-9141-7F83C5CD27D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951029" y="0"/>
            <a:ext cx="1240971" cy="849086"/>
          </a:xfrm>
          <a:prstGeom prst="rect">
            <a:avLst/>
          </a:prstGeom>
        </p:spPr>
      </p:pic>
      <p:grpSp>
        <p:nvGrpSpPr>
          <p:cNvPr id="33" name="Group 32">
            <a:extLst>
              <a:ext uri="{FF2B5EF4-FFF2-40B4-BE49-F238E27FC236}">
                <a16:creationId xmlns:a16="http://schemas.microsoft.com/office/drawing/2014/main" id="{957D3F70-86E0-4009-9CFB-436EF261CB06}"/>
              </a:ext>
            </a:extLst>
          </p:cNvPr>
          <p:cNvGrpSpPr/>
          <p:nvPr/>
        </p:nvGrpSpPr>
        <p:grpSpPr>
          <a:xfrm>
            <a:off x="7646065" y="933694"/>
            <a:ext cx="3822654" cy="3267683"/>
            <a:chOff x="7480337" y="2246088"/>
            <a:chExt cx="3822654" cy="3267683"/>
          </a:xfrm>
        </p:grpSpPr>
        <p:grpSp>
          <p:nvGrpSpPr>
            <p:cNvPr id="35" name="Group 34">
              <a:extLst>
                <a:ext uri="{FF2B5EF4-FFF2-40B4-BE49-F238E27FC236}">
                  <a16:creationId xmlns:a16="http://schemas.microsoft.com/office/drawing/2014/main" id="{BD899E8F-75BB-41F4-B171-D08B31BFC065}"/>
                </a:ext>
              </a:extLst>
            </p:cNvPr>
            <p:cNvGrpSpPr/>
            <p:nvPr/>
          </p:nvGrpSpPr>
          <p:grpSpPr>
            <a:xfrm>
              <a:off x="7480337" y="2246088"/>
              <a:ext cx="3822654" cy="2315192"/>
              <a:chOff x="156834" y="1993081"/>
              <a:chExt cx="2109019" cy="2109019"/>
            </a:xfrm>
          </p:grpSpPr>
          <p:sp>
            <p:nvSpPr>
              <p:cNvPr id="37" name="Hexagon 36">
                <a:extLst>
                  <a:ext uri="{FF2B5EF4-FFF2-40B4-BE49-F238E27FC236}">
                    <a16:creationId xmlns:a16="http://schemas.microsoft.com/office/drawing/2014/main" id="{D44C82CE-F64B-4968-A51C-CC3DE0F4C6EC}"/>
                  </a:ext>
                </a:extLst>
              </p:cNvPr>
              <p:cNvSpPr/>
              <p:nvPr/>
            </p:nvSpPr>
            <p:spPr>
              <a:xfrm>
                <a:off x="156834" y="1993081"/>
                <a:ext cx="2109019" cy="2109019"/>
              </a:xfrm>
              <a:prstGeom prst="hexagon">
                <a:avLst/>
              </a:prstGeom>
              <a:solidFill>
                <a:srgbClr val="F7ACB9"/>
              </a:solidFill>
              <a:ln>
                <a:noFill/>
              </a:ln>
              <a:effectLst>
                <a:glow rad="101600">
                  <a:schemeClr val="bg1">
                    <a:alpha val="60000"/>
                  </a:schemeClr>
                </a:glow>
              </a:effectLst>
              <a:scene3d>
                <a:camera prst="perspectiveAbove"/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400" b="1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63139479-5E5A-4DE7-814E-9982E3C25A1F}"/>
                  </a:ext>
                </a:extLst>
              </p:cNvPr>
              <p:cNvSpPr txBox="1"/>
              <p:nvPr/>
            </p:nvSpPr>
            <p:spPr>
              <a:xfrm>
                <a:off x="279441" y="2131868"/>
                <a:ext cx="1846967" cy="17663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3256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6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Arial-Rounded" panose="020B0500000000000000" pitchFamily="34" charset="0"/>
                    <a:cs typeface="Times New Roman" panose="02020603050405020304" pitchFamily="18" charset="0"/>
                  </a:rPr>
                  <a:t>Bồ</a:t>
                </a:r>
                <a:r>
                  <a:rPr kumimoji="0" lang="en-US" sz="36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Arial-Rounded" panose="020B0500000000000000" pitchFamily="34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sz="36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Arial-Rounded" panose="020B0500000000000000" pitchFamily="34" charset="0"/>
                    <a:cs typeface="Times New Roman" panose="02020603050405020304" pitchFamily="18" charset="0"/>
                  </a:rPr>
                  <a:t>nông</a:t>
                </a:r>
                <a:endPara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endParaRPr>
              </a:p>
              <a:p>
                <a:pPr marL="0" marR="0" lvl="0" indent="0" algn="ctr" defTabSz="913256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8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231F2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Arial-Rounded" panose="020B0500000000000000" pitchFamily="34" charset="0"/>
                    <a:cs typeface="Times New Roman" panose="02020603050405020304" pitchFamily="18" charset="0"/>
                  </a:rPr>
                  <a:t>Loài</a:t>
                </a:r>
                <a:r>
                  <a:rPr kumimoji="0" lang="en-US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231F2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Arial-Rounded" panose="020B0500000000000000" pitchFamily="34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sz="28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231F2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Arial-Rounded" panose="020B0500000000000000" pitchFamily="34" charset="0"/>
                    <a:cs typeface="Times New Roman" panose="02020603050405020304" pitchFamily="18" charset="0"/>
                  </a:rPr>
                  <a:t>chim</a:t>
                </a:r>
                <a:r>
                  <a:rPr kumimoji="0" lang="en-US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231F2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Arial-Rounded" panose="020B0500000000000000" pitchFamily="34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sz="28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231F2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Arial-Rounded" panose="020B0500000000000000" pitchFamily="34" charset="0"/>
                    <a:cs typeface="Times New Roman" panose="02020603050405020304" pitchFamily="18" charset="0"/>
                  </a:rPr>
                  <a:t>mỏ</a:t>
                </a:r>
                <a:r>
                  <a:rPr kumimoji="0" lang="en-US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231F2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Arial-Rounded" panose="020B0500000000000000" pitchFamily="34" charset="0"/>
                    <a:cs typeface="Times New Roman" panose="02020603050405020304" pitchFamily="18" charset="0"/>
                  </a:rPr>
                  <a:t> to </a:t>
                </a:r>
                <a:r>
                  <a:rPr kumimoji="0" lang="en-US" sz="28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231F2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Arial-Rounded" panose="020B0500000000000000" pitchFamily="34" charset="0"/>
                    <a:cs typeface="Times New Roman" panose="02020603050405020304" pitchFamily="18" charset="0"/>
                  </a:rPr>
                  <a:t>và</a:t>
                </a:r>
                <a:r>
                  <a:rPr kumimoji="0" lang="en-US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231F2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Arial-Rounded" panose="020B0500000000000000" pitchFamily="34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sz="28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231F2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Arial-Rounded" panose="020B0500000000000000" pitchFamily="34" charset="0"/>
                    <a:cs typeface="Times New Roman" panose="02020603050405020304" pitchFamily="18" charset="0"/>
                  </a:rPr>
                  <a:t>dài</a:t>
                </a:r>
                <a:r>
                  <a:rPr kumimoji="0" lang="en-US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231F2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Arial-Rounded" panose="020B0500000000000000" pitchFamily="34" charset="0"/>
                    <a:cs typeface="Times New Roman" panose="02020603050405020304" pitchFamily="18" charset="0"/>
                  </a:rPr>
                  <a:t>, </a:t>
                </a:r>
                <a:r>
                  <a:rPr kumimoji="0" lang="en-US" sz="28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231F2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Arial-Rounded" panose="020B0500000000000000" pitchFamily="34" charset="0"/>
                    <a:cs typeface="Times New Roman" panose="02020603050405020304" pitchFamily="18" charset="0"/>
                  </a:rPr>
                  <a:t>cổ</a:t>
                </a:r>
                <a:r>
                  <a:rPr kumimoji="0" lang="en-US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231F2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Arial-Rounded" panose="020B0500000000000000" pitchFamily="34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sz="28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231F2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Arial-Rounded" panose="020B0500000000000000" pitchFamily="34" charset="0"/>
                    <a:cs typeface="Times New Roman" panose="02020603050405020304" pitchFamily="18" charset="0"/>
                  </a:rPr>
                  <a:t>có</a:t>
                </a:r>
                <a:r>
                  <a:rPr kumimoji="0" lang="en-US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231F2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Arial-Rounded" panose="020B0500000000000000" pitchFamily="34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sz="28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231F2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Arial-Rounded" panose="020B0500000000000000" pitchFamily="34" charset="0"/>
                    <a:cs typeface="Times New Roman" panose="02020603050405020304" pitchFamily="18" charset="0"/>
                  </a:rPr>
                  <a:t>túi</a:t>
                </a:r>
                <a:r>
                  <a:rPr kumimoji="0" lang="en-US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231F2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Arial-Rounded" panose="020B0500000000000000" pitchFamily="34" charset="0"/>
                    <a:cs typeface="Times New Roman" panose="02020603050405020304" pitchFamily="18" charset="0"/>
                  </a:rPr>
                  <a:t> to </a:t>
                </a:r>
                <a:r>
                  <a:rPr kumimoji="0" lang="en-US" sz="28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231F2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Arial-Rounded" panose="020B0500000000000000" pitchFamily="34" charset="0"/>
                    <a:cs typeface="Times New Roman" panose="02020603050405020304" pitchFamily="18" charset="0"/>
                  </a:rPr>
                  <a:t>đựng</a:t>
                </a:r>
                <a:r>
                  <a:rPr kumimoji="0" lang="en-US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231F2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Arial-Rounded" panose="020B0500000000000000" pitchFamily="34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sz="28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231F2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Arial-Rounded" panose="020B0500000000000000" pitchFamily="34" charset="0"/>
                    <a:cs typeface="Times New Roman" panose="02020603050405020304" pitchFamily="18" charset="0"/>
                  </a:rPr>
                  <a:t>mồi</a:t>
                </a:r>
                <a:endParaRPr kumimoji="0" lang="zh-CN" alt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  <a:sym typeface="+mn-lt"/>
                </a:endParaRPr>
              </a:p>
            </p:txBody>
          </p:sp>
        </p:grpSp>
        <p:cxnSp>
          <p:nvCxnSpPr>
            <p:cNvPr id="36" name="10">
              <a:extLst>
                <a:ext uri="{FF2B5EF4-FFF2-40B4-BE49-F238E27FC236}">
                  <a16:creationId xmlns:a16="http://schemas.microsoft.com/office/drawing/2014/main" id="{2F937D63-E072-42C6-8844-9C2A806D2F38}"/>
                </a:ext>
              </a:extLst>
            </p:cNvPr>
            <p:cNvCxnSpPr>
              <a:cxnSpLocks/>
            </p:cNvCxnSpPr>
            <p:nvPr/>
          </p:nvCxnSpPr>
          <p:spPr>
            <a:xfrm>
              <a:off x="8265810" y="3007637"/>
              <a:ext cx="2238264" cy="0"/>
            </a:xfrm>
            <a:prstGeom prst="line">
              <a:avLst/>
            </a:prstGeom>
            <a:ln w="19050">
              <a:solidFill>
                <a:srgbClr val="339183"/>
              </a:solidFill>
              <a:prstDash val="dash"/>
            </a:ln>
          </p:spPr>
          <p:style>
            <a:lnRef idx="1">
              <a:schemeClr val="accent3"/>
            </a:lnRef>
            <a:fillRef idx="0">
              <a:schemeClr val="accent3"/>
            </a:fillRef>
            <a:effectRef idx="0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39" name="10">
              <a:extLst>
                <a:ext uri="{FF2B5EF4-FFF2-40B4-BE49-F238E27FC236}">
                  <a16:creationId xmlns:a16="http://schemas.microsoft.com/office/drawing/2014/main" id="{07CDE3CA-B1D8-4F3F-A1F4-A079EB395D4E}"/>
                </a:ext>
              </a:extLst>
            </p:cNvPr>
            <p:cNvCxnSpPr>
              <a:cxnSpLocks/>
            </p:cNvCxnSpPr>
            <p:nvPr/>
          </p:nvCxnSpPr>
          <p:spPr>
            <a:xfrm>
              <a:off x="8362339" y="5513771"/>
              <a:ext cx="2238264" cy="0"/>
            </a:xfrm>
            <a:prstGeom prst="line">
              <a:avLst/>
            </a:prstGeom>
            <a:ln w="19050">
              <a:solidFill>
                <a:srgbClr val="339183"/>
              </a:solidFill>
              <a:prstDash val="dash"/>
            </a:ln>
          </p:spPr>
          <p:style>
            <a:lnRef idx="1">
              <a:schemeClr val="accent3"/>
            </a:lnRef>
            <a:fillRef idx="0">
              <a:schemeClr val="accent3"/>
            </a:fillRef>
            <a:effectRef idx="0">
              <a:schemeClr val="accent3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7644210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007154213"/>
  <p:tag name="MH_LIBRARY" val="GRAPHIC"/>
  <p:tag name="MH_ORDER" val="Text Box 4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007154213"/>
  <p:tag name="MH_LIBRARY" val="GRAPHIC"/>
  <p:tag name="MH_ORDER" val="Line 13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007154213"/>
  <p:tag name="MH_LIBRARY" val="GRAPHIC"/>
  <p:tag name="MH_ORDER" val="AutoShape 14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007154213"/>
  <p:tag name="MH_LIBRARY" val="GRAPHIC"/>
  <p:tag name="MH_ORDER" val="Line 13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007154213"/>
  <p:tag name="MH_LIBRARY" val="GRAPHIC"/>
  <p:tag name="MH_ORDER" val="AutoShape 14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007154213"/>
  <p:tag name="MH_LIBRARY" val="GRAPHIC"/>
  <p:tag name="MH_ORDER" val="Line 13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007154213"/>
  <p:tag name="MH_LIBRARY" val="GRAPHIC"/>
  <p:tag name="MH_ORDER" val="AutoShape 14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007154213"/>
  <p:tag name="MH_LIBRARY" val="GRAPHIC"/>
  <p:tag name="MH_ORDER" val="Line 13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007154213"/>
  <p:tag name="MH_LIBRARY" val="GRAPHIC"/>
  <p:tag name="MH_ORDER" val="AutoShape 14"/>
</p:tagLst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3_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2_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6_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588ku">
      <a:majorFont>
        <a:latin typeface="Arial Black"/>
        <a:ea typeface="思源黑体 CN Bold"/>
        <a:cs typeface=""/>
      </a:majorFont>
      <a:minorFont>
        <a:latin typeface="Arial"/>
        <a:ea typeface="思源黑体 CN Regular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46</TotalTime>
  <Words>1352</Words>
  <Application>Microsoft Office PowerPoint</Application>
  <PresentationFormat>Widescreen</PresentationFormat>
  <Paragraphs>293</Paragraphs>
  <Slides>24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5</vt:i4>
      </vt:variant>
      <vt:variant>
        <vt:lpstr>Slide Titles</vt:lpstr>
      </vt:variant>
      <vt:variant>
        <vt:i4>24</vt:i4>
      </vt:variant>
    </vt:vector>
  </HeadingPairs>
  <TitlesOfParts>
    <vt:vector size="38" baseType="lpstr">
      <vt:lpstr>等线</vt:lpstr>
      <vt:lpstr>等线 Light</vt:lpstr>
      <vt:lpstr>Arial</vt:lpstr>
      <vt:lpstr>Arial Black</vt:lpstr>
      <vt:lpstr>Arial-Rounded</vt:lpstr>
      <vt:lpstr>Calibri</vt:lpstr>
      <vt:lpstr>Calibri Light</vt:lpstr>
      <vt:lpstr>DFPOP1-W9</vt:lpstr>
      <vt:lpstr>Times New Roman</vt:lpstr>
      <vt:lpstr>1_Office Theme</vt:lpstr>
      <vt:lpstr>Office 主题</vt:lpstr>
      <vt:lpstr>3_Office 主题​​</vt:lpstr>
      <vt:lpstr>2_Office 主题​​</vt:lpstr>
      <vt:lpstr>6_Office 主题</vt:lpstr>
      <vt:lpstr>PowerPoint Presentation</vt:lpstr>
      <vt:lpstr>PowerPoint Presentation</vt:lpstr>
      <vt:lpstr>PowerPoint Presentation</vt:lpstr>
      <vt:lpstr>1. Quan sát tranh và nhận xét về cảnh vật được vẽ trong tranh.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3. Câu thơ nào thể hiện niềm vui của bờ tre khi được đón khách?</vt:lpstr>
      <vt:lpstr>4. Tìm tiếng cùng vần ở cuối các dòng thơ trong đoạn thơ thứ nhất.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 thao</dc:creator>
  <cp:lastModifiedBy>Admin</cp:lastModifiedBy>
  <cp:revision>12</cp:revision>
  <dcterms:created xsi:type="dcterms:W3CDTF">2021-08-02T04:30:22Z</dcterms:created>
  <dcterms:modified xsi:type="dcterms:W3CDTF">2023-07-23T03:58:20Z</dcterms:modified>
</cp:coreProperties>
</file>