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  <p:sldMasterId id="2147483736" r:id="rId4"/>
    <p:sldMasterId id="2147483748" r:id="rId5"/>
    <p:sldMasterId id="2147483760" r:id="rId6"/>
    <p:sldMasterId id="2147483772" r:id="rId7"/>
    <p:sldMasterId id="2147483784" r:id="rId8"/>
  </p:sldMasterIdLst>
  <p:notesMasterIdLst>
    <p:notesMasterId r:id="rId33"/>
  </p:notesMasterIdLst>
  <p:sldIdLst>
    <p:sldId id="641" r:id="rId9"/>
    <p:sldId id="300" r:id="rId10"/>
    <p:sldId id="277" r:id="rId11"/>
    <p:sldId id="257" r:id="rId12"/>
    <p:sldId id="2007577167" r:id="rId13"/>
    <p:sldId id="2007577176" r:id="rId14"/>
    <p:sldId id="2007577179" r:id="rId15"/>
    <p:sldId id="2007577168" r:id="rId16"/>
    <p:sldId id="380" r:id="rId17"/>
    <p:sldId id="384" r:id="rId18"/>
    <p:sldId id="2007577178" r:id="rId19"/>
    <p:sldId id="2007577170" r:id="rId20"/>
    <p:sldId id="2007577171" r:id="rId21"/>
    <p:sldId id="2007577173" r:id="rId22"/>
    <p:sldId id="263" r:id="rId23"/>
    <p:sldId id="264" r:id="rId24"/>
    <p:sldId id="259" r:id="rId25"/>
    <p:sldId id="260" r:id="rId26"/>
    <p:sldId id="261" r:id="rId27"/>
    <p:sldId id="262" r:id="rId28"/>
    <p:sldId id="2007577177" r:id="rId29"/>
    <p:sldId id="266" r:id="rId30"/>
    <p:sldId id="267" r:id="rId31"/>
    <p:sldId id="25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E190A-D61D-4B99-B8A5-52EDC36D02A5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CE569-9910-4FE8-A688-F1F4AAE1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2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hát nhắc tới ai trong gia đình? Bài hát nói lên điều gì?</a:t>
            </a:r>
            <a:endParaRPr lang="vi-VN" sz="16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207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Họ nội là những người có quan hệ họ hàng với bố, họ ngoại là những người có quan hệ họ hàng với đằng mẹ</a:t>
            </a:r>
            <a:endParaRPr lang="vi-VN" sz="16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hát nhắc tới ai trong gia đình? Bài hát nói lên điều gì?</a:t>
            </a:r>
            <a:endParaRPr lang="vi-VN" sz="16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734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6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hát nhắc tới ai trong gia đình? Bài hát nói lên điều gì?</a:t>
            </a:r>
            <a:endParaRPr lang="vi-VN" sz="16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559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hát nhắc tới ai trong gia đình? Bài hát nói lên điều gì?</a:t>
            </a:r>
            <a:endParaRPr lang="vi-VN" sz="16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939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19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060" indent="0" algn="ctr">
              <a:buNone/>
              <a:defRPr sz="1931"/>
            </a:lvl2pPr>
            <a:lvl3pPr marL="886123" indent="0" algn="ctr">
              <a:buNone/>
              <a:defRPr sz="1782"/>
            </a:lvl3pPr>
            <a:lvl4pPr marL="1329184" indent="0" algn="ctr">
              <a:buNone/>
              <a:defRPr sz="1559"/>
            </a:lvl4pPr>
            <a:lvl5pPr marL="1772244" indent="0" algn="ctr">
              <a:buNone/>
              <a:defRPr sz="1559"/>
            </a:lvl5pPr>
            <a:lvl6pPr marL="2215307" indent="0" algn="ctr">
              <a:buNone/>
              <a:defRPr sz="1559"/>
            </a:lvl6pPr>
            <a:lvl7pPr marL="2658368" indent="0" algn="ctr">
              <a:buNone/>
              <a:defRPr sz="1559"/>
            </a:lvl7pPr>
            <a:lvl8pPr marL="3101429" indent="0" algn="ctr">
              <a:buNone/>
              <a:defRPr sz="1559"/>
            </a:lvl8pPr>
            <a:lvl9pPr marL="3544491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3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26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01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88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4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5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5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5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2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58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7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6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58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41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7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2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86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32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57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31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4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06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123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18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24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30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368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42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449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94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7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0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4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42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77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1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0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60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90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50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81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11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4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5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1" cy="1362075"/>
          </a:xfrm>
        </p:spPr>
        <p:txBody>
          <a:bodyPr anchor="t"/>
          <a:lstStyle>
            <a:lvl1pPr algn="l">
              <a:defRPr sz="550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6"/>
            <a:ext cx="10363201" cy="1500187"/>
          </a:xfrm>
        </p:spPr>
        <p:txBody>
          <a:bodyPr anchor="b"/>
          <a:lstStyle>
            <a:lvl1pPr marL="0" indent="0">
              <a:buNone/>
              <a:defRPr sz="2635">
                <a:solidFill>
                  <a:schemeClr val="tx1">
                    <a:tint val="75000"/>
                  </a:schemeClr>
                </a:solidFill>
              </a:defRPr>
            </a:lvl1pPr>
            <a:lvl2pPr marL="630181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2pPr>
            <a:lvl3pPr marL="1260364" indent="0">
              <a:buNone/>
              <a:defRPr sz="2248">
                <a:solidFill>
                  <a:schemeClr val="tx1">
                    <a:tint val="75000"/>
                  </a:schemeClr>
                </a:solidFill>
              </a:defRPr>
            </a:lvl3pPr>
            <a:lvl4pPr marL="1890543" indent="0"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4pPr>
            <a:lvl5pPr marL="2520726" indent="0"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5pPr>
            <a:lvl6pPr marL="3150908" indent="0"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6pPr>
            <a:lvl7pPr marL="3781091" indent="0"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7pPr>
            <a:lvl8pPr marL="4411272" indent="0"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8pPr>
            <a:lvl9pPr marL="5041453" indent="0"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256"/>
            </a:lvl2pPr>
            <a:lvl3pPr>
              <a:defRPr sz="2635"/>
            </a:lvl3pPr>
            <a:lvl4pPr>
              <a:defRPr sz="2480"/>
            </a:lvl4pPr>
            <a:lvl5pPr>
              <a:defRPr sz="2480"/>
            </a:lvl5pPr>
            <a:lvl6pPr>
              <a:defRPr sz="2480"/>
            </a:lvl6pPr>
            <a:lvl7pPr>
              <a:defRPr sz="2480"/>
            </a:lvl7pPr>
            <a:lvl8pPr>
              <a:defRPr sz="2480"/>
            </a:lvl8pPr>
            <a:lvl9pPr>
              <a:defRPr sz="24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256"/>
            </a:lvl2pPr>
            <a:lvl3pPr>
              <a:defRPr sz="2635"/>
            </a:lvl3pPr>
            <a:lvl4pPr>
              <a:defRPr sz="2480"/>
            </a:lvl4pPr>
            <a:lvl5pPr>
              <a:defRPr sz="2480"/>
            </a:lvl5pPr>
            <a:lvl6pPr>
              <a:defRPr sz="2480"/>
            </a:lvl6pPr>
            <a:lvl7pPr>
              <a:defRPr sz="2480"/>
            </a:lvl7pPr>
            <a:lvl8pPr>
              <a:defRPr sz="2480"/>
            </a:lvl8pPr>
            <a:lvl9pPr>
              <a:defRPr sz="24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25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7"/>
            <a:ext cx="5386918" cy="639763"/>
          </a:xfrm>
        </p:spPr>
        <p:txBody>
          <a:bodyPr anchor="b"/>
          <a:lstStyle>
            <a:lvl1pPr marL="0" indent="0">
              <a:buNone/>
              <a:defRPr sz="3256" b="1"/>
            </a:lvl1pPr>
            <a:lvl2pPr marL="630181" indent="0">
              <a:buNone/>
              <a:defRPr sz="2635" b="1"/>
            </a:lvl2pPr>
            <a:lvl3pPr marL="1260364" indent="0">
              <a:buNone/>
              <a:defRPr sz="2480" b="1"/>
            </a:lvl3pPr>
            <a:lvl4pPr marL="1890543" indent="0">
              <a:buNone/>
              <a:defRPr sz="2248" b="1"/>
            </a:lvl4pPr>
            <a:lvl5pPr marL="2520726" indent="0">
              <a:buNone/>
              <a:defRPr sz="2248" b="1"/>
            </a:lvl5pPr>
            <a:lvl6pPr marL="3150908" indent="0">
              <a:buNone/>
              <a:defRPr sz="2248" b="1"/>
            </a:lvl6pPr>
            <a:lvl7pPr marL="3781091" indent="0">
              <a:buNone/>
              <a:defRPr sz="2248" b="1"/>
            </a:lvl7pPr>
            <a:lvl8pPr marL="4411272" indent="0">
              <a:buNone/>
              <a:defRPr sz="2248" b="1"/>
            </a:lvl8pPr>
            <a:lvl9pPr marL="5041453" indent="0">
              <a:buNone/>
              <a:defRPr sz="224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8" cy="3951289"/>
          </a:xfrm>
        </p:spPr>
        <p:txBody>
          <a:bodyPr/>
          <a:lstStyle>
            <a:lvl1pPr>
              <a:defRPr sz="3256"/>
            </a:lvl1pPr>
            <a:lvl2pPr>
              <a:defRPr sz="2635"/>
            </a:lvl2pPr>
            <a:lvl3pPr>
              <a:defRPr sz="2480"/>
            </a:lvl3pPr>
            <a:lvl4pPr>
              <a:defRPr sz="2248"/>
            </a:lvl4pPr>
            <a:lvl5pPr>
              <a:defRPr sz="2248"/>
            </a:lvl5pPr>
            <a:lvl6pPr>
              <a:defRPr sz="2248"/>
            </a:lvl6pPr>
            <a:lvl7pPr>
              <a:defRPr sz="2248"/>
            </a:lvl7pPr>
            <a:lvl8pPr>
              <a:defRPr sz="2248"/>
            </a:lvl8pPr>
            <a:lvl9pPr>
              <a:defRPr sz="224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7"/>
            <a:ext cx="5389034" cy="639763"/>
          </a:xfrm>
        </p:spPr>
        <p:txBody>
          <a:bodyPr anchor="b"/>
          <a:lstStyle>
            <a:lvl1pPr marL="0" indent="0">
              <a:buNone/>
              <a:defRPr sz="3256" b="1"/>
            </a:lvl1pPr>
            <a:lvl2pPr marL="630181" indent="0">
              <a:buNone/>
              <a:defRPr sz="2635" b="1"/>
            </a:lvl2pPr>
            <a:lvl3pPr marL="1260364" indent="0">
              <a:buNone/>
              <a:defRPr sz="2480" b="1"/>
            </a:lvl3pPr>
            <a:lvl4pPr marL="1890543" indent="0">
              <a:buNone/>
              <a:defRPr sz="2248" b="1"/>
            </a:lvl4pPr>
            <a:lvl5pPr marL="2520726" indent="0">
              <a:buNone/>
              <a:defRPr sz="2248" b="1"/>
            </a:lvl5pPr>
            <a:lvl6pPr marL="3150908" indent="0">
              <a:buNone/>
              <a:defRPr sz="2248" b="1"/>
            </a:lvl6pPr>
            <a:lvl7pPr marL="3781091" indent="0">
              <a:buNone/>
              <a:defRPr sz="2248" b="1"/>
            </a:lvl7pPr>
            <a:lvl8pPr marL="4411272" indent="0">
              <a:buNone/>
              <a:defRPr sz="2248" b="1"/>
            </a:lvl8pPr>
            <a:lvl9pPr marL="5041453" indent="0">
              <a:buNone/>
              <a:defRPr sz="224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4" cy="3951289"/>
          </a:xfrm>
        </p:spPr>
        <p:txBody>
          <a:bodyPr/>
          <a:lstStyle>
            <a:lvl1pPr>
              <a:defRPr sz="3256"/>
            </a:lvl1pPr>
            <a:lvl2pPr>
              <a:defRPr sz="2635"/>
            </a:lvl2pPr>
            <a:lvl3pPr>
              <a:defRPr sz="2480"/>
            </a:lvl3pPr>
            <a:lvl4pPr>
              <a:defRPr sz="2248"/>
            </a:lvl4pPr>
            <a:lvl5pPr>
              <a:defRPr sz="2248"/>
            </a:lvl5pPr>
            <a:lvl6pPr>
              <a:defRPr sz="2248"/>
            </a:lvl6pPr>
            <a:lvl7pPr>
              <a:defRPr sz="2248"/>
            </a:lvl7pPr>
            <a:lvl8pPr>
              <a:defRPr sz="2248"/>
            </a:lvl8pPr>
            <a:lvl9pPr>
              <a:defRPr sz="224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9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5" cy="1162051"/>
          </a:xfrm>
        </p:spPr>
        <p:txBody>
          <a:bodyPr anchor="b"/>
          <a:lstStyle>
            <a:lvl1pPr algn="l">
              <a:defRPr sz="2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5"/>
            <a:ext cx="6815667" cy="5853113"/>
          </a:xfrm>
        </p:spPr>
        <p:txBody>
          <a:bodyPr/>
          <a:lstStyle>
            <a:lvl1pPr>
              <a:defRPr sz="4341"/>
            </a:lvl1pPr>
            <a:lvl2pPr>
              <a:defRPr sz="3799"/>
            </a:lvl2pPr>
            <a:lvl3pPr>
              <a:defRPr sz="3256"/>
            </a:lvl3pPr>
            <a:lvl4pPr>
              <a:defRPr sz="2635"/>
            </a:lvl4pPr>
            <a:lvl5pPr>
              <a:defRPr sz="2635"/>
            </a:lvl5pPr>
            <a:lvl6pPr>
              <a:defRPr sz="2635"/>
            </a:lvl6pPr>
            <a:lvl7pPr>
              <a:defRPr sz="2635"/>
            </a:lvl7pPr>
            <a:lvl8pPr>
              <a:defRPr sz="2635"/>
            </a:lvl8pPr>
            <a:lvl9pPr>
              <a:defRPr sz="2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5" cy="4691063"/>
          </a:xfrm>
        </p:spPr>
        <p:txBody>
          <a:bodyPr/>
          <a:lstStyle>
            <a:lvl1pPr marL="0" indent="0">
              <a:buNone/>
              <a:defRPr sz="1861"/>
            </a:lvl1pPr>
            <a:lvl2pPr marL="630181" indent="0">
              <a:buNone/>
              <a:defRPr sz="1706"/>
            </a:lvl2pPr>
            <a:lvl3pPr marL="1260364" indent="0">
              <a:buNone/>
              <a:defRPr sz="1395"/>
            </a:lvl3pPr>
            <a:lvl4pPr marL="1890543" indent="0">
              <a:buNone/>
              <a:defRPr sz="1240"/>
            </a:lvl4pPr>
            <a:lvl5pPr marL="2520726" indent="0">
              <a:buNone/>
              <a:defRPr sz="1240"/>
            </a:lvl5pPr>
            <a:lvl6pPr marL="3150908" indent="0">
              <a:buNone/>
              <a:defRPr sz="1240"/>
            </a:lvl6pPr>
            <a:lvl7pPr marL="3781091" indent="0">
              <a:buNone/>
              <a:defRPr sz="1240"/>
            </a:lvl7pPr>
            <a:lvl8pPr marL="4411272" indent="0">
              <a:buNone/>
              <a:defRPr sz="1240"/>
            </a:lvl8pPr>
            <a:lvl9pPr marL="5041453" indent="0">
              <a:buNone/>
              <a:defRPr sz="12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2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2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4341"/>
            </a:lvl1pPr>
            <a:lvl2pPr marL="630181" indent="0">
              <a:buNone/>
              <a:defRPr sz="3799"/>
            </a:lvl2pPr>
            <a:lvl3pPr marL="1260364" indent="0">
              <a:buNone/>
              <a:defRPr sz="3256"/>
            </a:lvl3pPr>
            <a:lvl4pPr marL="1890543" indent="0">
              <a:buNone/>
              <a:defRPr sz="2635"/>
            </a:lvl4pPr>
            <a:lvl5pPr marL="2520726" indent="0">
              <a:buNone/>
              <a:defRPr sz="2635"/>
            </a:lvl5pPr>
            <a:lvl6pPr marL="3150908" indent="0">
              <a:buNone/>
              <a:defRPr sz="2635"/>
            </a:lvl6pPr>
            <a:lvl7pPr marL="3781091" indent="0">
              <a:buNone/>
              <a:defRPr sz="2635"/>
            </a:lvl7pPr>
            <a:lvl8pPr marL="4411272" indent="0">
              <a:buNone/>
              <a:defRPr sz="2635"/>
            </a:lvl8pPr>
            <a:lvl9pPr marL="5041453" indent="0">
              <a:buNone/>
              <a:defRPr sz="2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4"/>
          </a:xfrm>
        </p:spPr>
        <p:txBody>
          <a:bodyPr/>
          <a:lstStyle>
            <a:lvl1pPr marL="0" indent="0">
              <a:buNone/>
              <a:defRPr sz="1861"/>
            </a:lvl1pPr>
            <a:lvl2pPr marL="630181" indent="0">
              <a:buNone/>
              <a:defRPr sz="1706"/>
            </a:lvl2pPr>
            <a:lvl3pPr marL="1260364" indent="0">
              <a:buNone/>
              <a:defRPr sz="1395"/>
            </a:lvl3pPr>
            <a:lvl4pPr marL="1890543" indent="0">
              <a:buNone/>
              <a:defRPr sz="1240"/>
            </a:lvl4pPr>
            <a:lvl5pPr marL="2520726" indent="0">
              <a:buNone/>
              <a:defRPr sz="1240"/>
            </a:lvl5pPr>
            <a:lvl6pPr marL="3150908" indent="0">
              <a:buNone/>
              <a:defRPr sz="1240"/>
            </a:lvl6pPr>
            <a:lvl7pPr marL="3781091" indent="0">
              <a:buNone/>
              <a:defRPr sz="1240"/>
            </a:lvl7pPr>
            <a:lvl8pPr marL="4411272" indent="0">
              <a:buNone/>
              <a:defRPr sz="1240"/>
            </a:lvl8pPr>
            <a:lvl9pPr marL="5041453" indent="0">
              <a:buNone/>
              <a:defRPr sz="12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9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3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08C2B-2470-4D62-ABC5-97D4D4C8F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8B1D3-C44B-4B28-9B30-AA5030973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BD18E-B9D2-49EE-93A5-2236E22B0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D56FA-57DC-4BF1-92BB-697EAECB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77208-289E-4BBE-B739-EDA402D0E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36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8F71-6806-4AD9-8C82-8E326444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3EE93-69B6-4F77-BB93-7A711A538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03C56-6D74-4429-BA1A-BE88123AB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D556-D4B0-4D34-A01C-6B87DF99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39B16-9963-47B2-8C4D-96AAC642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97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755D-4605-4EF2-9BA2-8995ACB8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C3AAA-7B85-42B5-BE52-A3CCC5643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47B2A-2314-4D48-A328-4A835D1B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6E546-4F9C-4284-B881-36157105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9F8B-9B2B-43E7-BE1F-09D29945F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77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67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AE78-2987-4771-A480-6FA93D30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0EAB1-D801-4B48-89BC-97C771216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B29D-6915-4D44-B21C-C07DF67FD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2FE5A-3C75-4BA4-9F2A-39FD7A01E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6114D-5B4D-4EF8-8787-03890C40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CA1E8-50E5-49A5-B50D-9EF55BCE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073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E752D-AB8E-454E-B3A5-E8044E8D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FE9C1-8C14-4CE9-8DD8-A330E6E23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E4A96-C909-43C9-B5E3-AC8416370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626ED-7E6A-4C7A-8A52-8E6DE9A4B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D2ACA3-939C-461C-BEAA-79431A255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E47072-B9B6-4EFB-B9DE-9A9CAEAD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D5144-E944-47B6-8FEE-8DDFFF60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E215B-94D5-4358-9153-B2F7D4F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34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225F-1D78-4F9D-96D2-6A5B80D52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0D8F3F-C88D-458E-8877-CDEFF169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C5337-C68D-4CC0-A141-C7FF26550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B94D0-48ED-4B19-89DE-1760B868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66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CD100A-7ED1-4F7B-B839-CFA97B6E6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98963-BB84-467D-97D0-89E8EF5A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ADF89-BD5A-498D-9412-5875C7D5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2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3ACE-CEA1-4FB7-958E-AE0B32456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8567B-6E9F-4B02-B3E0-49AEAC7CB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B3E0F-D27F-4CBF-856A-FE04D85DE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90AC4-89D9-4697-959D-245C06FA6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23686-545C-4751-8ABE-12F28BE3D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CEA36-462B-474E-8646-432255BA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62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C0C73-BEFB-4CB1-8670-F8D93FC27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1F1D5-BE6F-4628-9C5B-C7CA0F06F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3FCD7-FE41-42ED-860C-03F8067B4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7756E-7B63-41A1-ADC4-46B55A40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3218D-9F8F-4429-83AC-05EA1D42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BF2E9-8B0C-4208-A064-487526BA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332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A925-31F3-45EE-AFD2-668C4925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17758-F2B1-440B-B2A1-8C0F5A784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FC29F-77F0-44F9-B89B-784A03408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972FB-9F3D-4143-B6A3-72A434B0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F142B-BA06-47CA-A565-54F13606A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88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91AB5C-5DAC-49DD-8187-D050C7B9B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F5B1-E96F-4A5A-9EE0-192C4913C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8CF3A-D04B-4354-BC6D-03DFB0A0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93D69-73FE-46AD-A800-4FC7A687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499B-3BFD-4823-A1FD-D232C9E8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91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15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62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980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07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7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180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33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885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024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747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508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23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991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312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713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21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8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147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849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81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867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50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2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598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2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67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2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>
                <a:solidFill>
                  <a:prstClr val="black"/>
                </a:solidFill>
              </a:rPr>
              <a:pPr/>
              <a:t>2/16/2024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4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060" indent="0">
              <a:buNone/>
              <a:defRPr sz="2747"/>
            </a:lvl2pPr>
            <a:lvl3pPr marL="886123" indent="0">
              <a:buNone/>
              <a:defRPr sz="2302"/>
            </a:lvl3pPr>
            <a:lvl4pPr marL="1329184" indent="0">
              <a:buNone/>
              <a:defRPr sz="1931"/>
            </a:lvl4pPr>
            <a:lvl5pPr marL="1772244" indent="0">
              <a:buNone/>
              <a:defRPr sz="1931"/>
            </a:lvl5pPr>
            <a:lvl6pPr marL="2215307" indent="0">
              <a:buNone/>
              <a:defRPr sz="1931"/>
            </a:lvl6pPr>
            <a:lvl7pPr marL="2658368" indent="0">
              <a:buNone/>
              <a:defRPr sz="1931"/>
            </a:lvl7pPr>
            <a:lvl8pPr marL="3101429" indent="0">
              <a:buNone/>
              <a:defRPr sz="1931"/>
            </a:lvl8pPr>
            <a:lvl9pPr marL="3544491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9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1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86123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31" indent="-221531" algn="l" defTabSz="886123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59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653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714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377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683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79898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2960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02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06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123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18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24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307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368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429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4491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8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7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62583" tIns="81293" rIns="162583" bIns="8129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62583" tIns="81293" rIns="162583" bIns="8129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l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1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ct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6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60364" rtl="0" eaLnBrk="1" latinLnBrk="0" hangingPunct="1">
        <a:spcBef>
          <a:spcPct val="0"/>
        </a:spcBef>
        <a:buNone/>
        <a:defRPr sz="61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2635" indent="-472635" algn="l" defTabSz="1260364" rtl="0" eaLnBrk="1" latinLnBrk="0" hangingPunct="1">
        <a:spcBef>
          <a:spcPct val="20000"/>
        </a:spcBef>
        <a:buFont typeface="Arial" pitchFamily="34" charset="0"/>
        <a:buChar char="•"/>
        <a:defRPr sz="4341" kern="1200">
          <a:solidFill>
            <a:schemeClr val="tx1"/>
          </a:solidFill>
          <a:latin typeface="+mn-lt"/>
          <a:ea typeface="+mn-ea"/>
          <a:cs typeface="+mn-cs"/>
        </a:defRPr>
      </a:lvl1pPr>
      <a:lvl2pPr marL="1024046" indent="-393863" algn="l" defTabSz="1260364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75454" indent="-315091" algn="l" defTabSz="1260364" rtl="0" eaLnBrk="1" latinLnBrk="0" hangingPunct="1">
        <a:spcBef>
          <a:spcPct val="20000"/>
        </a:spcBef>
        <a:buFont typeface="Arial" pitchFamily="34" charset="0"/>
        <a:buChar char="•"/>
        <a:defRPr sz="3256" kern="1200">
          <a:solidFill>
            <a:schemeClr val="tx1"/>
          </a:solidFill>
          <a:latin typeface="+mn-lt"/>
          <a:ea typeface="+mn-ea"/>
          <a:cs typeface="+mn-cs"/>
        </a:defRPr>
      </a:lvl3pPr>
      <a:lvl4pPr marL="2205635" indent="-315091" algn="l" defTabSz="1260364" rtl="0" eaLnBrk="1" latinLnBrk="0" hangingPunct="1">
        <a:spcBef>
          <a:spcPct val="20000"/>
        </a:spcBef>
        <a:buFont typeface="Arial" pitchFamily="34" charset="0"/>
        <a:buChar char="–"/>
        <a:defRPr sz="2635" kern="1200">
          <a:solidFill>
            <a:schemeClr val="tx1"/>
          </a:solidFill>
          <a:latin typeface="+mn-lt"/>
          <a:ea typeface="+mn-ea"/>
          <a:cs typeface="+mn-cs"/>
        </a:defRPr>
      </a:lvl4pPr>
      <a:lvl5pPr marL="2835818" indent="-315091" algn="l" defTabSz="1260364" rtl="0" eaLnBrk="1" latinLnBrk="0" hangingPunct="1">
        <a:spcBef>
          <a:spcPct val="20000"/>
        </a:spcBef>
        <a:buFont typeface="Arial" pitchFamily="34" charset="0"/>
        <a:buChar char="»"/>
        <a:defRPr sz="2635" kern="1200">
          <a:solidFill>
            <a:schemeClr val="tx1"/>
          </a:solidFill>
          <a:latin typeface="+mn-lt"/>
          <a:ea typeface="+mn-ea"/>
          <a:cs typeface="+mn-cs"/>
        </a:defRPr>
      </a:lvl5pPr>
      <a:lvl6pPr marL="3465997" indent="-315091" algn="l" defTabSz="1260364" rtl="0" eaLnBrk="1" latinLnBrk="0" hangingPunct="1">
        <a:spcBef>
          <a:spcPct val="20000"/>
        </a:spcBef>
        <a:buFont typeface="Arial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6pPr>
      <a:lvl7pPr marL="4096179" indent="-315091" algn="l" defTabSz="1260364" rtl="0" eaLnBrk="1" latinLnBrk="0" hangingPunct="1">
        <a:spcBef>
          <a:spcPct val="20000"/>
        </a:spcBef>
        <a:buFont typeface="Arial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7pPr>
      <a:lvl8pPr marL="4726362" indent="-315091" algn="l" defTabSz="1260364" rtl="0" eaLnBrk="1" latinLnBrk="0" hangingPunct="1">
        <a:spcBef>
          <a:spcPct val="20000"/>
        </a:spcBef>
        <a:buFont typeface="Arial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8pPr>
      <a:lvl9pPr marL="5356543" indent="-315091" algn="l" defTabSz="1260364" rtl="0" eaLnBrk="1" latinLnBrk="0" hangingPunct="1">
        <a:spcBef>
          <a:spcPct val="20000"/>
        </a:spcBef>
        <a:buFont typeface="Arial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30181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2pPr>
      <a:lvl3pPr marL="1260364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3pPr>
      <a:lvl4pPr marL="1890543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4pPr>
      <a:lvl5pPr marL="2520726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5pPr>
      <a:lvl6pPr marL="3150908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6pPr>
      <a:lvl7pPr marL="3781091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7pPr>
      <a:lvl8pPr marL="4411272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8pPr>
      <a:lvl9pPr marL="5041453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894CFD-66DC-4D41-976B-CF208950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21C0E-A8FA-42B6-A141-CF520F90D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28353-7453-45A9-A711-65D8A4ABC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39A5-E39E-461B-90B5-460F7C6B547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32C82-4C62-478D-AC05-FC211555A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0D3E5-F115-4557-8091-E2A2C9C80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0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3123B-4440-4C09-A343-B4CFE8A9931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1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7.wdp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47.xml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20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5.wdp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24" Type="http://schemas.openxmlformats.org/officeDocument/2006/relationships/image" Target="../media/image26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microsoft.com/office/2007/relationships/hdphoto" Target="../media/hdphoto10.wdp"/><Relationship Id="rId31" Type="http://schemas.openxmlformats.org/officeDocument/2006/relationships/image" Target="../media/image30.png"/><Relationship Id="rId4" Type="http://schemas.openxmlformats.org/officeDocument/2006/relationships/image" Target="../media/image16.jpeg"/><Relationship Id="rId9" Type="http://schemas.microsoft.com/office/2007/relationships/hdphoto" Target="../media/hdphoto5.wdp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14.wdp"/><Relationship Id="rId30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3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13" Type="http://schemas.microsoft.com/office/2007/relationships/hdphoto" Target="../media/hdphoto21.wdp"/><Relationship Id="rId18" Type="http://schemas.openxmlformats.org/officeDocument/2006/relationships/image" Target="../media/image40.png"/><Relationship Id="rId26" Type="http://schemas.microsoft.com/office/2007/relationships/hdphoto" Target="../media/hdphoto22.wdp"/><Relationship Id="rId39" Type="http://schemas.openxmlformats.org/officeDocument/2006/relationships/image" Target="../media/image47.png"/><Relationship Id="rId3" Type="http://schemas.openxmlformats.org/officeDocument/2006/relationships/image" Target="../media/image31.jpeg"/><Relationship Id="rId21" Type="http://schemas.openxmlformats.org/officeDocument/2006/relationships/slide" Target="slide17.xml"/><Relationship Id="rId34" Type="http://schemas.microsoft.com/office/2007/relationships/hdphoto" Target="../media/hdphoto14.wdp"/><Relationship Id="rId42" Type="http://schemas.microsoft.com/office/2007/relationships/hdphoto" Target="../media/hdphoto27.wdp"/><Relationship Id="rId47" Type="http://schemas.openxmlformats.org/officeDocument/2006/relationships/image" Target="../media/image51.png"/><Relationship Id="rId7" Type="http://schemas.microsoft.com/office/2007/relationships/hdphoto" Target="../media/hdphoto18.wdp"/><Relationship Id="rId12" Type="http://schemas.openxmlformats.org/officeDocument/2006/relationships/image" Target="../media/image38.png"/><Relationship Id="rId17" Type="http://schemas.microsoft.com/office/2007/relationships/hdphoto" Target="../media/hdphoto11.wdp"/><Relationship Id="rId25" Type="http://schemas.openxmlformats.org/officeDocument/2006/relationships/image" Target="../media/image42.png"/><Relationship Id="rId33" Type="http://schemas.openxmlformats.org/officeDocument/2006/relationships/image" Target="../media/image27.png"/><Relationship Id="rId38" Type="http://schemas.microsoft.com/office/2007/relationships/hdphoto" Target="../media/hdphoto25.wdp"/><Relationship Id="rId46" Type="http://schemas.microsoft.com/office/2007/relationships/hdphoto" Target="../media/hdphoto29.wdp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20" Type="http://schemas.openxmlformats.org/officeDocument/2006/relationships/image" Target="../media/image41.png"/><Relationship Id="rId29" Type="http://schemas.openxmlformats.org/officeDocument/2006/relationships/image" Target="../media/image43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11" Type="http://schemas.microsoft.com/office/2007/relationships/hdphoto" Target="../media/hdphoto20.wdp"/><Relationship Id="rId24" Type="http://schemas.openxmlformats.org/officeDocument/2006/relationships/slide" Target="slide19.xml"/><Relationship Id="rId32" Type="http://schemas.microsoft.com/office/2007/relationships/hdphoto" Target="../media/hdphoto24.wdp"/><Relationship Id="rId37" Type="http://schemas.openxmlformats.org/officeDocument/2006/relationships/image" Target="../media/image46.png"/><Relationship Id="rId40" Type="http://schemas.microsoft.com/office/2007/relationships/hdphoto" Target="../media/hdphoto26.wdp"/><Relationship Id="rId45" Type="http://schemas.openxmlformats.org/officeDocument/2006/relationships/image" Target="../media/image50.png"/><Relationship Id="rId5" Type="http://schemas.microsoft.com/office/2007/relationships/hdphoto" Target="../media/hdphoto17.wdp"/><Relationship Id="rId15" Type="http://schemas.openxmlformats.org/officeDocument/2006/relationships/slide" Target="slide3.xml"/><Relationship Id="rId23" Type="http://schemas.microsoft.com/office/2007/relationships/hdphoto" Target="../media/hdphoto10.wdp"/><Relationship Id="rId28" Type="http://schemas.microsoft.com/office/2007/relationships/hdphoto" Target="../media/hdphoto13.wdp"/><Relationship Id="rId36" Type="http://schemas.openxmlformats.org/officeDocument/2006/relationships/image" Target="../media/image45.png"/><Relationship Id="rId49" Type="http://schemas.openxmlformats.org/officeDocument/2006/relationships/slide" Target="slide20.xml"/><Relationship Id="rId10" Type="http://schemas.openxmlformats.org/officeDocument/2006/relationships/image" Target="../media/image37.png"/><Relationship Id="rId19" Type="http://schemas.openxmlformats.org/officeDocument/2006/relationships/slide" Target="slide18.xml"/><Relationship Id="rId31" Type="http://schemas.openxmlformats.org/officeDocument/2006/relationships/image" Target="../media/image44.png"/><Relationship Id="rId44" Type="http://schemas.microsoft.com/office/2007/relationships/hdphoto" Target="../media/hdphoto28.wdp"/><Relationship Id="rId4" Type="http://schemas.openxmlformats.org/officeDocument/2006/relationships/image" Target="../media/image34.png"/><Relationship Id="rId9" Type="http://schemas.microsoft.com/office/2007/relationships/hdphoto" Target="../media/hdphoto19.wdp"/><Relationship Id="rId14" Type="http://schemas.openxmlformats.org/officeDocument/2006/relationships/image" Target="../media/image39.png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23.wdp"/><Relationship Id="rId35" Type="http://schemas.openxmlformats.org/officeDocument/2006/relationships/slide" Target="slide21.xml"/><Relationship Id="rId43" Type="http://schemas.openxmlformats.org/officeDocument/2006/relationships/image" Target="../media/image49.png"/><Relationship Id="rId48" Type="http://schemas.microsoft.com/office/2007/relationships/hdphoto" Target="../media/hdphoto30.wdp"/><Relationship Id="rId8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microsoft.com/office/2007/relationships/media" Target="../media/media4.mp3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31.wdp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microsoft.com/office/2007/relationships/media" Target="../media/media4.mp3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microsoft.com/office/2007/relationships/hdphoto" Target="../media/hdphoto31.wdp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microsoft.com/office/2007/relationships/media" Target="../media/media4.mp3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31.wdp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microsoft.com/office/2007/relationships/media" Target="../media/media4.mp3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11" Type="http://schemas.microsoft.com/office/2007/relationships/hdphoto" Target="../media/hdphoto31.wdp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75512" y="237644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76279" y="2320172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tinh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endParaRPr kumimoji="0" lang="en-US" sz="60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95194" y="2396281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07708" y="4083463"/>
            <a:ext cx="11000095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muông thú.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Dấu chấm, dấu chấm hỏi, dấu chấm than.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91582" y="2578731"/>
            <a:ext cx="6741935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 tập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tiết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14415" y="5738410"/>
            <a:ext cx="3464842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42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966E15-596B-A8C2-C26B-6E7B54307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66" y="-24052"/>
            <a:ext cx="12271366" cy="688205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88B8B9C-C28E-07D2-E583-A0C82D7EA1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20765"/>
            <a:ext cx="6362700" cy="45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70875A-93DB-794C-BC6A-7063FACDC334}"/>
              </a:ext>
            </a:extLst>
          </p:cNvPr>
          <p:cNvSpPr txBox="1"/>
          <p:nvPr/>
        </p:nvSpPr>
        <p:spPr>
          <a:xfrm>
            <a:off x="4728210" y="905102"/>
            <a:ext cx="5877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5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000" b="1" noProof="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2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8C4DBBB0-EE1A-404E-B2D2-8B286AE01232}"/>
              </a:ext>
            </a:extLst>
          </p:cNvPr>
          <p:cNvSpPr/>
          <p:nvPr/>
        </p:nvSpPr>
        <p:spPr>
          <a:xfrm>
            <a:off x="1759998" y="1234561"/>
            <a:ext cx="2417146" cy="3550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96C4FB2B-713E-4E46-9997-9E0606E9AD18}"/>
              </a:ext>
            </a:extLst>
          </p:cNvPr>
          <p:cNvSpPr/>
          <p:nvPr/>
        </p:nvSpPr>
        <p:spPr>
          <a:xfrm>
            <a:off x="1745943" y="1896272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BA64382D-0794-4F09-AA0B-231A15007C32}"/>
              </a:ext>
            </a:extLst>
          </p:cNvPr>
          <p:cNvSpPr/>
          <p:nvPr/>
        </p:nvSpPr>
        <p:spPr>
          <a:xfrm>
            <a:off x="1759998" y="2508111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5826A80-1CEC-42FE-B24A-B440659C721A}"/>
              </a:ext>
            </a:extLst>
          </p:cNvPr>
          <p:cNvSpPr/>
          <p:nvPr/>
        </p:nvSpPr>
        <p:spPr>
          <a:xfrm>
            <a:off x="1759997" y="3119950"/>
            <a:ext cx="2445170" cy="4135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FD60C2-08D3-4071-8FC3-3A50AAE81096}"/>
              </a:ext>
            </a:extLst>
          </p:cNvPr>
          <p:cNvSpPr/>
          <p:nvPr/>
        </p:nvSpPr>
        <p:spPr>
          <a:xfrm>
            <a:off x="1759998" y="3681912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3C61CF-5A16-4FC7-9B24-1AA792932BD8}"/>
              </a:ext>
            </a:extLst>
          </p:cNvPr>
          <p:cNvSpPr/>
          <p:nvPr/>
        </p:nvSpPr>
        <p:spPr>
          <a:xfrm>
            <a:off x="1759998" y="4227248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nhông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49E8E67-17EC-46B0-9677-C84A38593BAD}"/>
              </a:ext>
            </a:extLst>
          </p:cNvPr>
          <p:cNvSpPr/>
          <p:nvPr/>
        </p:nvSpPr>
        <p:spPr>
          <a:xfrm>
            <a:off x="6297786" y="1186942"/>
            <a:ext cx="4755753" cy="4402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phun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4503810-0AE3-4689-B07A-2520B825218D}"/>
              </a:ext>
            </a:extLst>
          </p:cNvPr>
          <p:cNvSpPr/>
          <p:nvPr/>
        </p:nvSpPr>
        <p:spPr>
          <a:xfrm>
            <a:off x="6297787" y="1848656"/>
            <a:ext cx="4755752" cy="3758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913C784-F5E6-4A68-944C-BD38728577C5}"/>
              </a:ext>
            </a:extLst>
          </p:cNvPr>
          <p:cNvSpPr/>
          <p:nvPr/>
        </p:nvSpPr>
        <p:spPr>
          <a:xfrm>
            <a:off x="6297787" y="2460492"/>
            <a:ext cx="4755752" cy="3839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CB4B3A1-DD30-4397-9315-EF06B6A8F82D}"/>
              </a:ext>
            </a:extLst>
          </p:cNvPr>
          <p:cNvSpPr/>
          <p:nvPr/>
        </p:nvSpPr>
        <p:spPr>
          <a:xfrm>
            <a:off x="6297787" y="3072333"/>
            <a:ext cx="4755752" cy="3825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bay,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đục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FF42C81-3BB2-4A40-8EAF-ACCDC9B3B7CE}"/>
              </a:ext>
            </a:extLst>
          </p:cNvPr>
          <p:cNvSpPr/>
          <p:nvPr/>
        </p:nvSpPr>
        <p:spPr>
          <a:xfrm>
            <a:off x="6297787" y="3681912"/>
            <a:ext cx="4755752" cy="3222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leo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trèo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B62D6FC-A8C0-48C4-9585-A790E798EF31}"/>
              </a:ext>
            </a:extLst>
          </p:cNvPr>
          <p:cNvSpPr/>
          <p:nvPr/>
        </p:nvSpPr>
        <p:spPr>
          <a:xfrm>
            <a:off x="6297787" y="4227248"/>
            <a:ext cx="4755752" cy="370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177144" y="1378888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177143" y="2052686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177142" y="2684335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178002" y="3325409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166127" y="3858134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05167" y="4428539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2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8" y="6334525"/>
            <a:ext cx="11610743" cy="744715"/>
          </a:xfrm>
          <a:prstGeom prst="rect">
            <a:avLst/>
          </a:prstGeom>
        </p:spPr>
      </p:pic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649E8E67-17EC-46B0-9677-C84A38593BAD}"/>
              </a:ext>
            </a:extLst>
          </p:cNvPr>
          <p:cNvSpPr/>
          <p:nvPr/>
        </p:nvSpPr>
        <p:spPr>
          <a:xfrm>
            <a:off x="6297786" y="1186942"/>
            <a:ext cx="4755753" cy="4402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phun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177144" y="1378888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54194" y="468357"/>
            <a:ext cx="11447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từ ngữ chỉ ho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động của các con vật sống trong rừng là: 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A3C61CF-5A16-4FC7-9B24-1AA792932BD8}"/>
              </a:ext>
            </a:extLst>
          </p:cNvPr>
          <p:cNvSpPr/>
          <p:nvPr/>
        </p:nvSpPr>
        <p:spPr>
          <a:xfrm>
            <a:off x="1747462" y="4804339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nai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B62D6FC-A8C0-48C4-9585-A790E798EF31}"/>
              </a:ext>
            </a:extLst>
          </p:cNvPr>
          <p:cNvSpPr/>
          <p:nvPr/>
        </p:nvSpPr>
        <p:spPr>
          <a:xfrm>
            <a:off x="6285251" y="4804339"/>
            <a:ext cx="4755752" cy="370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 cỏ,…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192631" y="5005630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A3C61CF-5A16-4FC7-9B24-1AA792932BD8}"/>
              </a:ext>
            </a:extLst>
          </p:cNvPr>
          <p:cNvSpPr/>
          <p:nvPr/>
        </p:nvSpPr>
        <p:spPr>
          <a:xfrm>
            <a:off x="1745943" y="5414417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 tử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B62D6FC-A8C0-48C4-9585-A790E798EF31}"/>
              </a:ext>
            </a:extLst>
          </p:cNvPr>
          <p:cNvSpPr/>
          <p:nvPr/>
        </p:nvSpPr>
        <p:spPr>
          <a:xfrm>
            <a:off x="6283732" y="5414417"/>
            <a:ext cx="4755752" cy="370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gầm, bắt mồi,…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191112" y="5615708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A3C61CF-5A16-4FC7-9B24-1AA792932BD8}"/>
              </a:ext>
            </a:extLst>
          </p:cNvPr>
          <p:cNvSpPr/>
          <p:nvPr/>
        </p:nvSpPr>
        <p:spPr>
          <a:xfrm>
            <a:off x="1731172" y="6045291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B62D6FC-A8C0-48C4-9585-A790E798EF31}"/>
              </a:ext>
            </a:extLst>
          </p:cNvPr>
          <p:cNvSpPr/>
          <p:nvPr/>
        </p:nvSpPr>
        <p:spPr>
          <a:xfrm>
            <a:off x="6268961" y="6045291"/>
            <a:ext cx="4755752" cy="370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 mồi, ….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4176341" y="6246582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54195" y="408397"/>
            <a:ext cx="108279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câu với từ ngữ vừa tìm được.</a:t>
            </a:r>
          </a:p>
          <a:p>
            <a:pPr algn="just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leo – Khỉ đang leo cây.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5188372" y="1384636"/>
            <a:ext cx="174335" cy="76628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33951" y="1854586"/>
            <a:ext cx="3701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hoạt động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162061" y="1024679"/>
            <a:ext cx="267074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114826" y="1063169"/>
            <a:ext cx="473137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DC6756C-7E24-6EFA-5923-F463FB121940}"/>
              </a:ext>
            </a:extLst>
          </p:cNvPr>
          <p:cNvSpPr txBox="1"/>
          <p:nvPr/>
        </p:nvSpPr>
        <p:spPr>
          <a:xfrm>
            <a:off x="4865893" y="1076877"/>
            <a:ext cx="1267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C8B8F4E-0D88-4B15-DADB-29DAAAC3D8B3}"/>
              </a:ext>
            </a:extLst>
          </p:cNvPr>
          <p:cNvSpPr txBox="1">
            <a:spLocks/>
          </p:cNvSpPr>
          <p:nvPr/>
        </p:nvSpPr>
        <p:spPr>
          <a:xfrm>
            <a:off x="1070482" y="4425818"/>
            <a:ext cx="10287780" cy="6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nói về hoạt động của các con vật sống trong rừng là câu nêu hoạt động.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row: Right 3">
            <a:extLst>
              <a:ext uri="{FF2B5EF4-FFF2-40B4-BE49-F238E27FC236}">
                <a16:creationId xmlns:a16="http://schemas.microsoft.com/office/drawing/2014/main" id="{D84CC372-EAED-2408-9EED-2D28DACBE44F}"/>
              </a:ext>
            </a:extLst>
          </p:cNvPr>
          <p:cNvSpPr/>
          <p:nvPr/>
        </p:nvSpPr>
        <p:spPr>
          <a:xfrm>
            <a:off x="337127" y="4932284"/>
            <a:ext cx="443935" cy="4266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2" grpId="0"/>
      <p:bldP spid="16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75533" y="312722"/>
            <a:ext cx="1215245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71" y="423863"/>
            <a:ext cx="596003" cy="1016492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D05130-720E-B153-2CE6-691CA29EA884}"/>
              </a:ext>
            </a:extLst>
          </p:cNvPr>
          <p:cNvSpPr txBox="1"/>
          <p:nvPr/>
        </p:nvSpPr>
        <p:spPr>
          <a:xfrm>
            <a:off x="1572961" y="420293"/>
            <a:ext cx="8550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Chọn dấu chấm, dấu chấm hỏi hoặc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chấm than thay cho ô vuông.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AE83B68-14C6-454A-927A-1B92E2058E55}"/>
              </a:ext>
            </a:extLst>
          </p:cNvPr>
          <p:cNvCxnSpPr>
            <a:cxnSpLocks/>
          </p:cNvCxnSpPr>
          <p:nvPr/>
        </p:nvCxnSpPr>
        <p:spPr>
          <a:xfrm>
            <a:off x="3095556" y="980298"/>
            <a:ext cx="17507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85E028-4FB5-7BE0-B1FA-380510BC378E}"/>
              </a:ext>
            </a:extLst>
          </p:cNvPr>
          <p:cNvCxnSpPr>
            <a:cxnSpLocks/>
          </p:cNvCxnSpPr>
          <p:nvPr/>
        </p:nvCxnSpPr>
        <p:spPr>
          <a:xfrm>
            <a:off x="5000556" y="985236"/>
            <a:ext cx="23451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B001D8-FDC1-0E14-4C6A-859D92FFAB31}"/>
              </a:ext>
            </a:extLst>
          </p:cNvPr>
          <p:cNvCxnSpPr>
            <a:cxnSpLocks/>
          </p:cNvCxnSpPr>
          <p:nvPr/>
        </p:nvCxnSpPr>
        <p:spPr>
          <a:xfrm>
            <a:off x="8266295" y="980298"/>
            <a:ext cx="7557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F031B9-1699-F650-C061-CBB4536948AC}"/>
              </a:ext>
            </a:extLst>
          </p:cNvPr>
          <p:cNvCxnSpPr>
            <a:cxnSpLocks/>
          </p:cNvCxnSpPr>
          <p:nvPr/>
        </p:nvCxnSpPr>
        <p:spPr>
          <a:xfrm>
            <a:off x="1713095" y="1440355"/>
            <a:ext cx="1715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C5ADF7-8771-0498-CB77-B7FFC394C379}"/>
              </a:ext>
            </a:extLst>
          </p:cNvPr>
          <p:cNvSpPr txBox="1"/>
          <p:nvPr/>
        </p:nvSpPr>
        <p:spPr>
          <a:xfrm>
            <a:off x="1115760" y="1757854"/>
            <a:ext cx="10497120" cy="4033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AutoNum type="alphaLcPeriod"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gì có cái vòi rất dài ?  </a:t>
            </a:r>
            <a:endParaRPr lang="vi-VN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AutoNum type="alphaLcPeriod"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mèo đang trèo cây cau .</a:t>
            </a:r>
            <a:endParaRPr lang="vi-VN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AutoNum type="alphaLcPeriod"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gì phi nhanh như gió ?</a:t>
            </a:r>
          </a:p>
          <a:p>
            <a:pPr marL="457189" indent="-457189">
              <a:lnSpc>
                <a:spcPct val="150000"/>
              </a:lnSpc>
              <a:buAutoNum type="alphaLcPeriod"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Ôi, con công múa đẹp quá ! 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7EEEB85E-BC19-5C02-83E0-053EE0C6AB02}"/>
              </a:ext>
            </a:extLst>
          </p:cNvPr>
          <p:cNvSpPr/>
          <p:nvPr/>
        </p:nvSpPr>
        <p:spPr>
          <a:xfrm>
            <a:off x="7379267" y="2076682"/>
            <a:ext cx="393291" cy="504123"/>
          </a:xfrm>
          <a:prstGeom prst="roundRect">
            <a:avLst/>
          </a:prstGeom>
          <a:solidFill>
            <a:srgbClr val="FFFF00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25" name="Rounded Rectangle 2">
            <a:extLst>
              <a:ext uri="{FF2B5EF4-FFF2-40B4-BE49-F238E27FC236}">
                <a16:creationId xmlns:a16="http://schemas.microsoft.com/office/drawing/2014/main" id="{5D005645-1CFD-8E1F-910A-B082D97B9105}"/>
              </a:ext>
            </a:extLst>
          </p:cNvPr>
          <p:cNvSpPr/>
          <p:nvPr/>
        </p:nvSpPr>
        <p:spPr>
          <a:xfrm>
            <a:off x="8250896" y="3176938"/>
            <a:ext cx="393291" cy="504123"/>
          </a:xfrm>
          <a:prstGeom prst="roundRect">
            <a:avLst>
              <a:gd name="adj" fmla="val 28292"/>
            </a:avLst>
          </a:prstGeom>
          <a:solidFill>
            <a:srgbClr val="FFFF00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54D27A6F-B5ED-BDF1-A8F1-C066A2A9CA4A}"/>
              </a:ext>
            </a:extLst>
          </p:cNvPr>
          <p:cNvSpPr/>
          <p:nvPr/>
        </p:nvSpPr>
        <p:spPr>
          <a:xfrm>
            <a:off x="7873004" y="4094213"/>
            <a:ext cx="393291" cy="504123"/>
          </a:xfrm>
          <a:prstGeom prst="roundRect">
            <a:avLst>
              <a:gd name="adj" fmla="val 28292"/>
            </a:avLst>
          </a:prstGeom>
          <a:solidFill>
            <a:srgbClr val="FFFF00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5BF99904-FF60-EEF5-BD5E-376F582E8E16}"/>
              </a:ext>
            </a:extLst>
          </p:cNvPr>
          <p:cNvSpPr/>
          <p:nvPr/>
        </p:nvSpPr>
        <p:spPr>
          <a:xfrm>
            <a:off x="8054250" y="5100145"/>
            <a:ext cx="393291" cy="504123"/>
          </a:xfrm>
          <a:prstGeom prst="roundRect">
            <a:avLst>
              <a:gd name="adj" fmla="val 28292"/>
            </a:avLst>
          </a:prstGeom>
          <a:solidFill>
            <a:srgbClr val="FFFF00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C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24223E4-BF1C-A089-B8E9-DBC14F0BE38D}"/>
              </a:ext>
            </a:extLst>
          </p:cNvPr>
          <p:cNvCxnSpPr>
            <a:cxnSpLocks/>
          </p:cNvCxnSpPr>
          <p:nvPr/>
        </p:nvCxnSpPr>
        <p:spPr>
          <a:xfrm>
            <a:off x="2616767" y="2687841"/>
            <a:ext cx="7557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CD1935-E0F0-7B48-E12D-B42B45A5C8FC}"/>
              </a:ext>
            </a:extLst>
          </p:cNvPr>
          <p:cNvCxnSpPr>
            <a:cxnSpLocks/>
          </p:cNvCxnSpPr>
          <p:nvPr/>
        </p:nvCxnSpPr>
        <p:spPr>
          <a:xfrm>
            <a:off x="2616767" y="4730310"/>
            <a:ext cx="72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CDC4BB3-0D2F-4730-9D69-9D4F831629CA}"/>
              </a:ext>
            </a:extLst>
          </p:cNvPr>
          <p:cNvCxnSpPr>
            <a:cxnSpLocks/>
          </p:cNvCxnSpPr>
          <p:nvPr/>
        </p:nvCxnSpPr>
        <p:spPr>
          <a:xfrm>
            <a:off x="1572961" y="5639997"/>
            <a:ext cx="72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10B48-FDA0-01AE-C597-17C239604773}"/>
              </a:ext>
            </a:extLst>
          </p:cNvPr>
          <p:cNvCxnSpPr>
            <a:cxnSpLocks/>
          </p:cNvCxnSpPr>
          <p:nvPr/>
        </p:nvCxnSpPr>
        <p:spPr>
          <a:xfrm>
            <a:off x="7093817" y="5791202"/>
            <a:ext cx="72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83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25" grpId="1" animBg="1"/>
      <p:bldP spid="26" grpId="1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21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Oval 39">
            <a:hlinkClick r:id="rId19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Oval 40">
            <a:hlinkClick r:id="rId24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Oval 41">
            <a:hlinkClick r:id="rId49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2382" y="206579"/>
            <a:ext cx="10972800" cy="35978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</a:t>
            </a:r>
            <a:b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Trông giống con hổ lớn</a:t>
            </a:r>
            <a:b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Đeo bờm thật oai phong</a:t>
            </a:r>
            <a:b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 đi thật hùng dũng</a:t>
            </a:r>
            <a:b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 đuổi đàn hươu, nai.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Là con gì ? 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06559" y="5414179"/>
            <a:ext cx="4291986" cy="744203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Sư tử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06559" y="4236135"/>
            <a:ext cx="4291986" cy="744203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Báo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5078" y="4236134"/>
            <a:ext cx="4291986" cy="744203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Hổ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5078" y="5414179"/>
            <a:ext cx="4291986" cy="744203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Gấu</a:t>
            </a:r>
          </a:p>
        </p:txBody>
      </p:sp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3" name="Bản-ghi-Mới-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0" end="70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1015" y="7064659"/>
            <a:ext cx="501367" cy="501367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366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7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358139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l"/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72145" y="5581295"/>
            <a:ext cx="3917144" cy="100537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Chó sói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86138" y="3972564"/>
            <a:ext cx="3917144" cy="100537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72147" y="3992586"/>
            <a:ext cx="3917144" cy="100537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Chó biển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86137" y="5532587"/>
            <a:ext cx="3917144" cy="100537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Chó nhà</a:t>
            </a:r>
          </a:p>
        </p:txBody>
      </p:sp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3" name="Bản-ghi-Mới-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6858000"/>
            <a:ext cx="609600" cy="609600"/>
          </a:xfrm>
          <a:prstGeom prst="rect">
            <a:avLst/>
          </a:prstGeom>
        </p:spPr>
      </p:pic>
      <p:pic>
        <p:nvPicPr>
          <p:cNvPr id="12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366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327628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l"/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Chuyền cành mau lẹ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Có cái đuôi bông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Hạt dẻ thích ăn 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Là con vật gì?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44881" y="5370923"/>
            <a:ext cx="4371672" cy="999398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Sóc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874" y="3762192"/>
            <a:ext cx="4371672" cy="999398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Chim cắt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44883" y="3782214"/>
            <a:ext cx="4371672" cy="999398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Khỉ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873" y="5322215"/>
            <a:ext cx="4371672" cy="999398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Chồn </a:t>
            </a:r>
          </a:p>
        </p:txBody>
      </p:sp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3" name="Bản-ghi-Mới-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800" y="7315343"/>
            <a:ext cx="609600" cy="609600"/>
          </a:xfrm>
          <a:prstGeom prst="rect">
            <a:avLst/>
          </a:prstGeom>
        </p:spPr>
      </p:pic>
      <p:pic>
        <p:nvPicPr>
          <p:cNvPr id="12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366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9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3972" y="142689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961" y="4325771"/>
            <a:ext cx="2850887" cy="27158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1531" y="341380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2" y="476415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4A361-2B78-E8A1-AFA9-C2848773C8E6}"/>
              </a:ext>
            </a:extLst>
          </p:cNvPr>
          <p:cNvSpPr txBox="1"/>
          <p:nvPr/>
        </p:nvSpPr>
        <p:spPr>
          <a:xfrm>
            <a:off x="2446306" y="813652"/>
            <a:ext cx="7631120" cy="8155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 CẦU CẦN ĐẠT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7257" y="1549455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Nêu được tên các con vật. Phát triển vốn từ về muông thú.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7257" y="2730845"/>
            <a:ext cx="9949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Viết được câu nêu hoạt động của con vật sống trong rừng.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106C4F-CC49-A117-969E-C1DF0C6688DC}"/>
              </a:ext>
            </a:extLst>
          </p:cNvPr>
          <p:cNvSpPr txBox="1"/>
          <p:nvPr/>
        </p:nvSpPr>
        <p:spPr>
          <a:xfrm>
            <a:off x="1287257" y="4036692"/>
            <a:ext cx="9949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Biết cách dùng dấu chấm, dấu chấm hỏi, </a:t>
            </a:r>
          </a:p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chấm than theo nội dung bài học.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36897" y="110985"/>
            <a:ext cx="9892800" cy="348488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l"/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4: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Trông xa tưởng là mèo</a:t>
            </a:r>
            <a:b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 gần hóa ra chim</a:t>
            </a:r>
            <a:b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 ngày ngủ lim dim</a:t>
            </a:r>
            <a:b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 đêm đi lùng chuột</a:t>
            </a: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Là con gì?</a:t>
            </a:r>
            <a:b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48464" y="3993205"/>
            <a:ext cx="4592490" cy="82249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Chim cú mèo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53441" y="5243027"/>
            <a:ext cx="4592490" cy="82249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Chim đại bàng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3441" y="3993205"/>
            <a:ext cx="4592490" cy="82249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Chim tu hú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748464" y="5243027"/>
            <a:ext cx="4592490" cy="82249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Chim gõ kiến </a:t>
            </a:r>
          </a:p>
        </p:txBody>
      </p:sp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2" name="Bản-ghi-Mới-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3841" y="7315343"/>
            <a:ext cx="609600" cy="609600"/>
          </a:xfrm>
          <a:prstGeom prst="rect">
            <a:avLst/>
          </a:prstGeom>
        </p:spPr>
      </p:pic>
      <p:pic>
        <p:nvPicPr>
          <p:cNvPr id="12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366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9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7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3972" y="142689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961" y="4325771"/>
            <a:ext cx="2850887" cy="27158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1531" y="341380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2" y="476415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4A361-2B78-E8A1-AFA9-C2848773C8E6}"/>
              </a:ext>
            </a:extLst>
          </p:cNvPr>
          <p:cNvSpPr txBox="1"/>
          <p:nvPr/>
        </p:nvSpPr>
        <p:spPr>
          <a:xfrm>
            <a:off x="2446306" y="813652"/>
            <a:ext cx="7631120" cy="8155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 CẦU CẦN ĐẠT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7257" y="1549455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Nêu được tên các con vật. Phát triển vốn từ về muông thú.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7257" y="2730845"/>
            <a:ext cx="9949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Viết được câu nêu hoạt động của con vật sống trong rừng. 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106C4F-CC49-A117-969E-C1DF0C6688DC}"/>
              </a:ext>
            </a:extLst>
          </p:cNvPr>
          <p:cNvSpPr txBox="1"/>
          <p:nvPr/>
        </p:nvSpPr>
        <p:spPr>
          <a:xfrm>
            <a:off x="1287257" y="4036692"/>
            <a:ext cx="9949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Biết cách dùng dấu chấm, dấu chấm hỏi, dấu chấm than theo nội dung bài học.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5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708367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1307207" y="1600327"/>
            <a:ext cx="8588660" cy="683616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09207"/>
            <a:r>
              <a:rPr lang="en-US" sz="3861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 – định hướng tiếp theo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883174" y="2738910"/>
            <a:ext cx="8523276" cy="3524138"/>
          </a:xfrm>
          <a:prstGeom prst="rect">
            <a:avLst/>
          </a:prstGeom>
          <a:noFill/>
        </p:spPr>
        <p:txBody>
          <a:bodyPr wrap="square" lIns="88614" tIns="44307" rIns="88614" bIns="44307">
            <a:spAutoFit/>
          </a:bodyPr>
          <a:lstStyle/>
          <a:p>
            <a:pPr marL="457200" indent="-457200" defTabSz="1219170">
              <a:buClr>
                <a:srgbClr val="000000"/>
              </a:buClr>
              <a:buFontTx/>
              <a:buChar char="-"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ìm thêm các từ chỉ hoạt động của các con vật sống trong rừng. Tập đặt câu với các từ ngữ đó.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200" indent="-457200" defTabSz="1219170">
              <a:buClr>
                <a:srgbClr val="000000"/>
              </a:buClr>
              <a:buFontTx/>
              <a:buChar char="-"/>
            </a:pPr>
            <a:r>
              <a:rPr lang="en-US" sz="3119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 trước bài sau: 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 rộng vốn từ về vật nuôi</a:t>
            </a:r>
            <a:r>
              <a:rPr lang="fr-FR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Câu nêu đặc điểm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của các loài vật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fr-FR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 52.</a:t>
            </a:r>
            <a:endParaRPr lang="fr-FR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43060" indent="-443060" defTabSz="886123">
              <a:buFontTx/>
              <a:buChar char="-"/>
            </a:pPr>
            <a:endParaRPr lang="en-US" sz="3119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87" y="1383912"/>
            <a:ext cx="2030868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6" y="4876680"/>
            <a:ext cx="2248678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87" y="385473"/>
            <a:ext cx="1279087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4" y="3789894"/>
            <a:ext cx="1279087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23" y="5033358"/>
            <a:ext cx="106859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5" y="1419217"/>
            <a:ext cx="2727831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6" y="332433"/>
            <a:ext cx="1551638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13" y="2481669"/>
            <a:ext cx="2425074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083734" y="2434265"/>
            <a:ext cx="7847834" cy="2120805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ctr" defTabSz="886123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886123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ckground nền rừng cây và cây cỏ hoa lá vector AI | Diễn đàn chia sẻ file  thiết kế đồ họa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7" y="0"/>
            <a:ext cx="12263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Lĩnh vực phát triển nhận thức: Tiết Khám phá: “Khám phá về con Voi” | MN  Hoa Hồng">
            <a:extLst>
              <a:ext uri="{FF2B5EF4-FFF2-40B4-BE49-F238E27FC236}">
                <a16:creationId xmlns:a16="http://schemas.microsoft.com/office/drawing/2014/main" id="{886530A8-78D3-B413-19E6-55A6163ED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72" y="2232237"/>
            <a:ext cx="3428038" cy="360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6B66F-5BEB-3273-719B-FCA1554E5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45" y="335687"/>
            <a:ext cx="2557848" cy="255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9415E-2840-0C25-A882-A795681C5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381" flipH="1">
            <a:off x="10261031" y="1653196"/>
            <a:ext cx="1375055" cy="1217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2CBD97-FB16-DFE7-29FA-63002E65B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1388" y="3259138"/>
            <a:ext cx="4451113" cy="2759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16564F-BA7B-EA11-D7ED-BB6727792E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1009" y="4801783"/>
            <a:ext cx="1793483" cy="14015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CF9D6F-2C9E-4EF8-32B4-EBF4A21EF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2" y="3811941"/>
            <a:ext cx="4002860" cy="40028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687960-5C0A-95C8-A0E1-C8B09961FA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677" y="3327790"/>
            <a:ext cx="3453643" cy="37292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39A78B-0AAB-D518-D2DC-162D56EE514C}"/>
              </a:ext>
            </a:extLst>
          </p:cNvPr>
          <p:cNvGrpSpPr/>
          <p:nvPr/>
        </p:nvGrpSpPr>
        <p:grpSpPr>
          <a:xfrm>
            <a:off x="-71297" y="3544550"/>
            <a:ext cx="3805683" cy="3387485"/>
            <a:chOff x="-659811" y="3436242"/>
            <a:chExt cx="3805683" cy="33874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B59EB3-FE95-6A02-3FC1-CC40E153A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5382">
              <a:off x="-313823" y="3436242"/>
              <a:ext cx="2971555" cy="281039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A0C5970-7C4F-710C-E5DC-B1C7E76B3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31741">
              <a:off x="205698" y="3544320"/>
              <a:ext cx="2971555" cy="281039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B58F9F-99B5-4F86-C4D1-9909AA338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16108">
              <a:off x="-579230" y="3476845"/>
              <a:ext cx="2810393" cy="29715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615374-AF71-984E-BE95-500B82416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95901">
              <a:off x="254898" y="3932753"/>
              <a:ext cx="2810393" cy="2971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53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1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2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3"/>
                            </p:stCondLst>
                            <p:childTnLst>
                              <p:par>
                                <p:cTn id="42" presetID="32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4"/>
                            </p:stCondLst>
                            <p:childTnLst>
                              <p:par>
                                <p:cTn id="49" presetID="32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5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6"/>
                            </p:stCondLst>
                            <p:childTnLst>
                              <p:par>
                                <p:cTn id="6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7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75533" y="312722"/>
            <a:ext cx="1215245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2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71" y="423863"/>
            <a:ext cx="596003" cy="1016492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71E66D-54F8-B929-273E-33F32AF943DC}"/>
              </a:ext>
            </a:extLst>
          </p:cNvPr>
          <p:cNvSpPr txBox="1"/>
          <p:nvPr/>
        </p:nvSpPr>
        <p:spPr>
          <a:xfrm>
            <a:off x="1490778" y="275815"/>
            <a:ext cx="997601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121E74-8B37-6A56-E88D-B9CA4E53C633}"/>
              </a:ext>
            </a:extLst>
          </p:cNvPr>
          <p:cNvCxnSpPr>
            <a:cxnSpLocks/>
          </p:cNvCxnSpPr>
          <p:nvPr/>
        </p:nvCxnSpPr>
        <p:spPr>
          <a:xfrm>
            <a:off x="1996838" y="1017867"/>
            <a:ext cx="13750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0051C5-D19C-1954-9CDC-309E56B208DE}"/>
              </a:ext>
            </a:extLst>
          </p:cNvPr>
          <p:cNvCxnSpPr>
            <a:cxnSpLocks/>
          </p:cNvCxnSpPr>
          <p:nvPr/>
        </p:nvCxnSpPr>
        <p:spPr>
          <a:xfrm>
            <a:off x="3555626" y="1026084"/>
            <a:ext cx="20512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8F86A-3AE4-D055-60E2-4E5E4D1211A7}"/>
              </a:ext>
            </a:extLst>
          </p:cNvPr>
          <p:cNvCxnSpPr>
            <a:cxnSpLocks/>
          </p:cNvCxnSpPr>
          <p:nvPr/>
        </p:nvCxnSpPr>
        <p:spPr>
          <a:xfrm>
            <a:off x="5814707" y="1034301"/>
            <a:ext cx="28799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01B8C4BE-35B5-41D5-A388-AC59C95663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" t="3462" r="2141" b="1213"/>
          <a:stretch/>
        </p:blipFill>
        <p:spPr>
          <a:xfrm>
            <a:off x="397565" y="1196386"/>
            <a:ext cx="11396870" cy="5632174"/>
          </a:xfrm>
          <a:prstGeom prst="roundRect">
            <a:avLst>
              <a:gd name="adj" fmla="val 8499"/>
            </a:avLst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B13A9D7-80F1-760D-AD27-36A7E72D14B2}"/>
              </a:ext>
            </a:extLst>
          </p:cNvPr>
          <p:cNvSpPr txBox="1"/>
          <p:nvPr/>
        </p:nvSpPr>
        <p:spPr>
          <a:xfrm>
            <a:off x="9747412" y="5573860"/>
            <a:ext cx="66666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E0F244-ADB7-DD8D-E4D3-4A03A6869DA0}"/>
              </a:ext>
            </a:extLst>
          </p:cNvPr>
          <p:cNvSpPr txBox="1"/>
          <p:nvPr/>
        </p:nvSpPr>
        <p:spPr>
          <a:xfrm>
            <a:off x="9111103" y="3250056"/>
            <a:ext cx="241064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E646B8-8F8F-6836-D038-42F960C83ECA}"/>
              </a:ext>
            </a:extLst>
          </p:cNvPr>
          <p:cNvSpPr txBox="1"/>
          <p:nvPr/>
        </p:nvSpPr>
        <p:spPr>
          <a:xfrm>
            <a:off x="3801223" y="2665562"/>
            <a:ext cx="92674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FE090F-91CB-D8CB-CB6A-B44EA669C4FD}"/>
              </a:ext>
            </a:extLst>
          </p:cNvPr>
          <p:cNvSpPr txBox="1"/>
          <p:nvPr/>
        </p:nvSpPr>
        <p:spPr>
          <a:xfrm>
            <a:off x="6283382" y="3642819"/>
            <a:ext cx="12723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96BD91-9CCD-F094-16A2-9DF226D26F4C}"/>
              </a:ext>
            </a:extLst>
          </p:cNvPr>
          <p:cNvSpPr txBox="1"/>
          <p:nvPr/>
        </p:nvSpPr>
        <p:spPr>
          <a:xfrm>
            <a:off x="9909640" y="1651727"/>
            <a:ext cx="80243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78ED0C-913F-D9EF-A1AB-4DEDB453324E}"/>
              </a:ext>
            </a:extLst>
          </p:cNvPr>
          <p:cNvSpPr txBox="1"/>
          <p:nvPr/>
        </p:nvSpPr>
        <p:spPr>
          <a:xfrm>
            <a:off x="742773" y="2623022"/>
            <a:ext cx="189132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7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45478E-C896-4051-EB46-4888945F0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995"/>
            <a:ext cx="5993394" cy="380581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A2979-85CC-8702-A4EC-330A7F19D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56" y="1059995"/>
            <a:ext cx="5908955" cy="3805811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0F7B0B75-2E3E-61B4-1B31-738C65CD67E7}"/>
              </a:ext>
            </a:extLst>
          </p:cNvPr>
          <p:cNvSpPr txBox="1">
            <a:spLocks/>
          </p:cNvSpPr>
          <p:nvPr/>
        </p:nvSpPr>
        <p:spPr>
          <a:xfrm>
            <a:off x="126689" y="4960018"/>
            <a:ext cx="12065311" cy="105447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nhông (kỳ nhông): Động vật có đuôi dài như thằn lằn, có gai dọc sống lưng, màu sắc sặc sỡ, có thể thay đổi màu theo thời tiết hoặc theo môi trường sống.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723456-0044-BF1D-4833-553F34B60C80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46024294-2832-AE74-CDC8-62D3312224B8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7144FC19-D269-DE69-F1BF-BD9E7BFC374A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BFDB582A-92AE-A3A2-2724-058DB1A2DD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0B53E6-9CF1-782A-18C0-E4040B47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832"/>
          </a:xfrm>
          <a:prstGeom prst="rect">
            <a:avLst/>
          </a:prstGeom>
        </p:spPr>
      </p:pic>
      <p:sp>
        <p:nvSpPr>
          <p:cNvPr id="7" name="Cloud Callout 2">
            <a:extLst>
              <a:ext uri="{FF2B5EF4-FFF2-40B4-BE49-F238E27FC236}">
                <a16:creationId xmlns:a16="http://schemas.microsoft.com/office/drawing/2014/main" id="{34D28811-91E7-B6E9-E3E4-317B6AAD9FF1}"/>
              </a:ext>
            </a:extLst>
          </p:cNvPr>
          <p:cNvSpPr/>
          <p:nvPr/>
        </p:nvSpPr>
        <p:spPr>
          <a:xfrm>
            <a:off x="1793077" y="1197098"/>
            <a:ext cx="8741573" cy="3374902"/>
          </a:xfrm>
          <a:prstGeom prst="cloudCallout">
            <a:avLst/>
          </a:prstGeom>
          <a:solidFill>
            <a:srgbClr val="FFFF0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*Kể tên các con vật sống trong rừng mà em biết.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1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4620D3-338F-E00B-42C6-417FAB72A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28"/>
            <a:ext cx="12192000" cy="6765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6258D5-575B-A05B-B62B-063242C89D58}"/>
              </a:ext>
            </a:extLst>
          </p:cNvPr>
          <p:cNvSpPr txBox="1"/>
          <p:nvPr/>
        </p:nvSpPr>
        <p:spPr>
          <a:xfrm>
            <a:off x="1462238" y="2274837"/>
            <a:ext cx="89306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56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0B53E6-9CF1-782A-18C0-E4040B47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832"/>
          </a:xfrm>
          <a:prstGeom prst="rect">
            <a:avLst/>
          </a:prstGeom>
        </p:spPr>
      </p:pic>
      <p:sp>
        <p:nvSpPr>
          <p:cNvPr id="7" name="Cloud Callout 2">
            <a:extLst>
              <a:ext uri="{FF2B5EF4-FFF2-40B4-BE49-F238E27FC236}">
                <a16:creationId xmlns:a16="http://schemas.microsoft.com/office/drawing/2014/main" id="{34D28811-91E7-B6E9-E3E4-317B6AAD9FF1}"/>
              </a:ext>
            </a:extLst>
          </p:cNvPr>
          <p:cNvSpPr/>
          <p:nvPr/>
        </p:nvSpPr>
        <p:spPr>
          <a:xfrm>
            <a:off x="1793077" y="1197098"/>
            <a:ext cx="8741573" cy="3374902"/>
          </a:xfrm>
          <a:prstGeom prst="cloudCallout">
            <a:avLst/>
          </a:prstGeom>
          <a:solidFill>
            <a:srgbClr val="FFFF0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*Kể tên các con vật sống trong rừng mà em biết.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8B8F4E-0D88-4B15-DADB-29DAAAC3D8B3}"/>
              </a:ext>
            </a:extLst>
          </p:cNvPr>
          <p:cNvSpPr txBox="1">
            <a:spLocks/>
          </p:cNvSpPr>
          <p:nvPr/>
        </p:nvSpPr>
        <p:spPr>
          <a:xfrm>
            <a:off x="1197856" y="5337392"/>
            <a:ext cx="10770512" cy="6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gọi tên các con vật sống trong rừng là từ chỉ sự vật.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3">
            <a:extLst>
              <a:ext uri="{FF2B5EF4-FFF2-40B4-BE49-F238E27FC236}">
                <a16:creationId xmlns:a16="http://schemas.microsoft.com/office/drawing/2014/main" id="{D84CC372-EAED-2408-9EED-2D28DACBE44F}"/>
              </a:ext>
            </a:extLst>
          </p:cNvPr>
          <p:cNvSpPr/>
          <p:nvPr/>
        </p:nvSpPr>
        <p:spPr>
          <a:xfrm>
            <a:off x="672339" y="5337392"/>
            <a:ext cx="525517" cy="4266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8B8F4E-0D88-4B15-DADB-29DAAAC3D8B3}"/>
              </a:ext>
            </a:extLst>
          </p:cNvPr>
          <p:cNvSpPr txBox="1">
            <a:spLocks/>
          </p:cNvSpPr>
          <p:nvPr/>
        </p:nvSpPr>
        <p:spPr>
          <a:xfrm>
            <a:off x="1197856" y="4798644"/>
            <a:ext cx="10770512" cy="6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gọi tên các con vật sống trong rừng là từ chỉ gì?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6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75533" y="312722"/>
            <a:ext cx="1215245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71" y="423863"/>
            <a:ext cx="596003" cy="1016492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D05130-720E-B153-2CE6-691CA29EA884}"/>
              </a:ext>
            </a:extLst>
          </p:cNvPr>
          <p:cNvSpPr txBox="1"/>
          <p:nvPr/>
        </p:nvSpPr>
        <p:spPr>
          <a:xfrm>
            <a:off x="1572961" y="420293"/>
            <a:ext cx="8550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chỉ ho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 động của các con vật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Đặt câu với từ ngữ vừa tìm được.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205EA-03D5-25DE-4BAE-E9D69E121A75}"/>
              </a:ext>
            </a:extLst>
          </p:cNvPr>
          <p:cNvSpPr txBox="1"/>
          <p:nvPr/>
        </p:nvSpPr>
        <p:spPr>
          <a:xfrm>
            <a:off x="1572961" y="204653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leo – Khỉ đang leo cây.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47BCFB-85B8-0362-0217-1064F15B709B}"/>
              </a:ext>
            </a:extLst>
          </p:cNvPr>
          <p:cNvCxnSpPr>
            <a:cxnSpLocks/>
          </p:cNvCxnSpPr>
          <p:nvPr/>
        </p:nvCxnSpPr>
        <p:spPr>
          <a:xfrm>
            <a:off x="5049168" y="967527"/>
            <a:ext cx="17507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1E7BE0-2527-DB75-BBC0-39E91BDDC123}"/>
              </a:ext>
            </a:extLst>
          </p:cNvPr>
          <p:cNvCxnSpPr>
            <a:cxnSpLocks/>
          </p:cNvCxnSpPr>
          <p:nvPr/>
        </p:nvCxnSpPr>
        <p:spPr>
          <a:xfrm>
            <a:off x="2211636" y="949818"/>
            <a:ext cx="19888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B88EFA-D2A4-B6BE-5C45-D0EA1592B82E}"/>
              </a:ext>
            </a:extLst>
          </p:cNvPr>
          <p:cNvCxnSpPr>
            <a:cxnSpLocks/>
          </p:cNvCxnSpPr>
          <p:nvPr/>
        </p:nvCxnSpPr>
        <p:spPr>
          <a:xfrm>
            <a:off x="8663307" y="967527"/>
            <a:ext cx="14604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2F938B-ACCE-6C57-7435-67C05E24B46B}"/>
              </a:ext>
            </a:extLst>
          </p:cNvPr>
          <p:cNvCxnSpPr>
            <a:cxnSpLocks/>
          </p:cNvCxnSpPr>
          <p:nvPr/>
        </p:nvCxnSpPr>
        <p:spPr>
          <a:xfrm>
            <a:off x="1572961" y="1440355"/>
            <a:ext cx="28847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E63571-4522-BBBC-DBAD-93592BD56824}"/>
              </a:ext>
            </a:extLst>
          </p:cNvPr>
          <p:cNvCxnSpPr>
            <a:cxnSpLocks/>
          </p:cNvCxnSpPr>
          <p:nvPr/>
        </p:nvCxnSpPr>
        <p:spPr>
          <a:xfrm>
            <a:off x="4927832" y="1463142"/>
            <a:ext cx="13702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22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450134-C05C-78BD-95C0-5A8C90B5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55A0F-A995-9077-744F-A8AEF4015DC3}"/>
              </a:ext>
            </a:extLst>
          </p:cNvPr>
          <p:cNvSpPr txBox="1"/>
          <p:nvPr/>
        </p:nvSpPr>
        <p:spPr>
          <a:xfrm>
            <a:off x="2697480" y="1755249"/>
            <a:ext cx="67970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đổi, ghi lại hoạt động của các con vật sống trong rừng trong thời gian 2 phút.</a:t>
            </a:r>
          </a:p>
        </p:txBody>
      </p:sp>
      <p:pic>
        <p:nvPicPr>
          <p:cNvPr id="2" name="thao luan">
            <a:hlinkClick r:id="" action="ppaction://media"/>
            <a:extLst>
              <a:ext uri="{FF2B5EF4-FFF2-40B4-BE49-F238E27FC236}">
                <a16:creationId xmlns:a16="http://schemas.microsoft.com/office/drawing/2014/main" id="{8C44D674-E801-A038-BE58-17AE41F49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517" y="7446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939</Words>
  <Application>Microsoft Office PowerPoint</Application>
  <PresentationFormat>Widescreen</PresentationFormat>
  <Paragraphs>118</Paragraphs>
  <Slides>24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方正兰亭粗黑_GBK</vt:lpstr>
      <vt:lpstr>1_Office Theme</vt:lpstr>
      <vt:lpstr>4_Office Theme</vt:lpstr>
      <vt:lpstr>Office 主题</vt:lpstr>
      <vt:lpstr>5_Office Theme</vt:lpstr>
      <vt:lpstr>2_Office Theme</vt:lpstr>
      <vt:lpstr>6_Office Theme</vt:lpstr>
      <vt:lpstr>7_Office Theme</vt:lpstr>
      <vt:lpstr>6_Office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1:                                   Trông giống con hổ lớn                               Đeo bờm thật oai phong                               Dáng đi thật hùng dũng                               Săn đuổi đàn hươu, nai.                                                                     Là con gì ?    </vt:lpstr>
      <vt:lpstr>Câu hỏi 2:                                   Cũng gọi là chó                                   Mà chẳng ở nhà                                   Sống tận rừng xa                                   Là loài hung dữ                                                                 Là con gì?</vt:lpstr>
      <vt:lpstr>Câu hỏi 3:                                 Chuyền cành mau lẹ                                 Có cái đuôi bông                                 Hạt dẻ thích ăn                                  Là con vật gì?  </vt:lpstr>
      <vt:lpstr>Câu hỏi 4:                           Trông xa tưởng là mèo                           Lại gần hóa ra chim                           Ban ngày ngủ lim dim                           Ban đêm đi lùng chuột.                                                  Là con gì? 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Admin</cp:lastModifiedBy>
  <cp:revision>75</cp:revision>
  <dcterms:created xsi:type="dcterms:W3CDTF">2023-02-22T15:34:47Z</dcterms:created>
  <dcterms:modified xsi:type="dcterms:W3CDTF">2024-02-16T15:08:21Z</dcterms:modified>
</cp:coreProperties>
</file>