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 id="2147483706" r:id="rId3"/>
    <p:sldMasterId id="2147483718" r:id="rId4"/>
    <p:sldMasterId id="2147483733" r:id="rId5"/>
    <p:sldMasterId id="2147483746" r:id="rId6"/>
    <p:sldMasterId id="2147483759" r:id="rId7"/>
    <p:sldMasterId id="2147483772" r:id="rId8"/>
    <p:sldMasterId id="2147483783" r:id="rId9"/>
    <p:sldMasterId id="2147483796" r:id="rId10"/>
    <p:sldMasterId id="2147483809" r:id="rId11"/>
    <p:sldMasterId id="2147483814" r:id="rId12"/>
    <p:sldMasterId id="2147483820" r:id="rId13"/>
    <p:sldMasterId id="2147483835" r:id="rId14"/>
    <p:sldMasterId id="2147483848" r:id="rId15"/>
    <p:sldMasterId id="2147483861" r:id="rId16"/>
  </p:sldMasterIdLst>
  <p:notesMasterIdLst>
    <p:notesMasterId r:id="rId58"/>
  </p:notesMasterIdLst>
  <p:sldIdLst>
    <p:sldId id="641" r:id="rId17"/>
    <p:sldId id="631" r:id="rId18"/>
    <p:sldId id="632" r:id="rId19"/>
    <p:sldId id="648" r:id="rId20"/>
    <p:sldId id="272" r:id="rId21"/>
    <p:sldId id="673" r:id="rId22"/>
    <p:sldId id="672" r:id="rId23"/>
    <p:sldId id="675" r:id="rId24"/>
    <p:sldId id="676" r:id="rId25"/>
    <p:sldId id="677" r:id="rId26"/>
    <p:sldId id="634" r:id="rId27"/>
    <p:sldId id="635" r:id="rId28"/>
    <p:sldId id="681" r:id="rId29"/>
    <p:sldId id="678" r:id="rId30"/>
    <p:sldId id="674" r:id="rId31"/>
    <p:sldId id="660" r:id="rId32"/>
    <p:sldId id="661" r:id="rId33"/>
    <p:sldId id="679" r:id="rId34"/>
    <p:sldId id="605" r:id="rId35"/>
    <p:sldId id="606" r:id="rId36"/>
    <p:sldId id="665" r:id="rId37"/>
    <p:sldId id="686" r:id="rId38"/>
    <p:sldId id="607" r:id="rId39"/>
    <p:sldId id="608" r:id="rId40"/>
    <p:sldId id="609" r:id="rId41"/>
    <p:sldId id="683" r:id="rId42"/>
    <p:sldId id="684" r:id="rId43"/>
    <p:sldId id="669" r:id="rId44"/>
    <p:sldId id="680" r:id="rId45"/>
    <p:sldId id="682" r:id="rId46"/>
    <p:sldId id="611" r:id="rId47"/>
    <p:sldId id="367" r:id="rId48"/>
    <p:sldId id="612" r:id="rId49"/>
    <p:sldId id="613" r:id="rId50"/>
    <p:sldId id="614" r:id="rId51"/>
    <p:sldId id="615" r:id="rId52"/>
    <p:sldId id="687" r:id="rId53"/>
    <p:sldId id="616" r:id="rId54"/>
    <p:sldId id="644" r:id="rId55"/>
    <p:sldId id="595" r:id="rId56"/>
    <p:sldId id="68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46AB-FDBB-4DC4-BB92-4ED2908ACAF7}"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4354-363D-41D1-A44D-9DA5A21F9293}" type="slidenum">
              <a:rPr lang="en-US" smtClean="0"/>
              <a:t>‹#›</a:t>
            </a:fld>
            <a:endParaRPr lang="en-US"/>
          </a:p>
        </p:txBody>
      </p:sp>
    </p:spTree>
    <p:extLst>
      <p:ext uri="{BB962C8B-B14F-4D97-AF65-F5344CB8AC3E}">
        <p14:creationId xmlns:p14="http://schemas.microsoft.com/office/powerpoint/2010/main" val="4223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65815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24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789684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88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15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27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4076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41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72109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70528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4216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00605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9310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228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4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0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23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68429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2024/2/16</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44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77334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1768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5920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980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937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49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4082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8526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9807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204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8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56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63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9222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3377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3635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423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839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1035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3777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29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40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391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7955784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280641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89621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82748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845292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11007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94896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296943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59976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7653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2024/2/16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9633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902644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000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92206663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22829455"/>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42594448"/>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123719175"/>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92268462"/>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4022681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2024/2/16</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518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26250424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5035469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89269994"/>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9597893"/>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27780396"/>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02685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3717376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26680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08698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77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2024/2/16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78849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7141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281685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3280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719379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09114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54474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2588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9434168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2024/2/16</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7664828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2024/2/16</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259112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858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6985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842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40913335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2024/2/16</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584897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2024/2/16</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0877642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79519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613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10307102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2024/2/16</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59578879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2024/2/16</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2147463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953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376480011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solidFill>
                  <a:srgbClr val="213054"/>
                </a:solidFill>
                <a:latin typeface="Times New Roman" panose="02020603050405020304" pitchFamily="18" charset="0"/>
              </a:rPr>
              <a:t>FeistyForwarders_0968120672</a:t>
            </a:r>
          </a:p>
        </p:txBody>
      </p:sp>
    </p:spTree>
    <p:extLst>
      <p:ext uri="{BB962C8B-B14F-4D97-AF65-F5344CB8AC3E}">
        <p14:creationId xmlns:p14="http://schemas.microsoft.com/office/powerpoint/2010/main" val="8244353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31485790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244482518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23246040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89570968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34197966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35098320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7584081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solidFill>
                  <a:srgbClr val="213054"/>
                </a:solidFill>
                <a:latin typeface="Times New Roman" panose="02020603050405020304" pitchFamily="18" charset="0"/>
              </a:rPr>
              <a:t>FeistyForwarders_0968120672</a:t>
            </a:r>
          </a:p>
        </p:txBody>
      </p:sp>
    </p:spTree>
    <p:extLst>
      <p:ext uri="{BB962C8B-B14F-4D97-AF65-F5344CB8AC3E}">
        <p14:creationId xmlns:p14="http://schemas.microsoft.com/office/powerpoint/2010/main" val="27992674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2024/2/16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46799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94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0377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343383239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2024/2/16</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2055061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2024/2/16</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53607401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24190313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681200287"/>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4149493519"/>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8241106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8" name="页脚占位符 7"/>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模板下载：</a:t>
            </a:r>
            <a:r>
              <a:rPr lang="en-US" altLang="zh-CN" sz="100" dirty="0">
                <a:solidFill>
                  <a:prstClr val="white"/>
                </a:solidFill>
                <a:latin typeface="Times New Roman" panose="02020603050405020304" pitchFamily="18" charset="0"/>
                <a:ea typeface="宋体"/>
              </a:rPr>
              <a:t>www.1ppt.com/moban/          </a:t>
            </a:r>
            <a:r>
              <a:rPr lang="zh-CN" altLang="en-US" sz="100" dirty="0">
                <a:solidFill>
                  <a:prstClr val="white"/>
                </a:solidFill>
                <a:latin typeface="Times New Roman" panose="02020603050405020304" pitchFamily="18" charset="0"/>
                <a:ea typeface="宋体"/>
              </a:rPr>
              <a:t>行业</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www.1ppt.com/hangye/ </a:t>
            </a:r>
          </a:p>
          <a:p>
            <a:pPr>
              <a:defRPr/>
            </a:pPr>
            <a:r>
              <a:rPr lang="zh-CN" altLang="en-US" sz="100" dirty="0">
                <a:solidFill>
                  <a:prstClr val="white"/>
                </a:solidFill>
                <a:latin typeface="Times New Roman" panose="02020603050405020304" pitchFamily="18" charset="0"/>
                <a:ea typeface="宋体"/>
              </a:rPr>
              <a:t>节日</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www.1ppt.com/jieri/          PPT</a:t>
            </a:r>
            <a:r>
              <a:rPr lang="zh-CN" altLang="en-US" sz="100" dirty="0">
                <a:solidFill>
                  <a:prstClr val="white"/>
                </a:solidFill>
                <a:latin typeface="Times New Roman" panose="02020603050405020304" pitchFamily="18" charset="0"/>
                <a:ea typeface="宋体"/>
              </a:rPr>
              <a:t>素材：</a:t>
            </a:r>
            <a:r>
              <a:rPr lang="en-US" altLang="zh-CN" sz="100" dirty="0">
                <a:solidFill>
                  <a:prstClr val="white"/>
                </a:solidFill>
                <a:latin typeface="Times New Roman" panose="02020603050405020304" pitchFamily="18" charset="0"/>
                <a:ea typeface="宋体"/>
              </a:rPr>
              <a:t>www.1ppt.com/sucai/</a:t>
            </a:r>
          </a:p>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背景图片：</a:t>
            </a:r>
            <a:r>
              <a:rPr lang="en-US" altLang="zh-CN" sz="100" dirty="0">
                <a:solidFill>
                  <a:prstClr val="white"/>
                </a:solidFill>
                <a:latin typeface="Times New Roman" panose="02020603050405020304" pitchFamily="18" charset="0"/>
                <a:ea typeface="宋体"/>
              </a:rPr>
              <a:t>www.1ppt.com/beijing/        PPT</a:t>
            </a:r>
            <a:r>
              <a:rPr lang="zh-CN" altLang="en-US" sz="100" dirty="0">
                <a:solidFill>
                  <a:prstClr val="white"/>
                </a:solidFill>
                <a:latin typeface="Times New Roman" panose="02020603050405020304" pitchFamily="18" charset="0"/>
                <a:ea typeface="宋体"/>
              </a:rPr>
              <a:t>图表：</a:t>
            </a:r>
            <a:r>
              <a:rPr lang="en-US" altLang="zh-CN" sz="100" dirty="0">
                <a:solidFill>
                  <a:prstClr val="white"/>
                </a:solidFill>
                <a:latin typeface="Times New Roman" panose="02020603050405020304" pitchFamily="18" charset="0"/>
                <a:ea typeface="宋体"/>
              </a:rPr>
              <a:t>www.1ppt.com/tubiao/      </a:t>
            </a:r>
          </a:p>
          <a:p>
            <a:pPr>
              <a:defRPr/>
            </a:pPr>
            <a:r>
              <a:rPr lang="zh-CN" altLang="en-US" sz="100" dirty="0">
                <a:solidFill>
                  <a:prstClr val="white"/>
                </a:solidFill>
                <a:latin typeface="Times New Roman" panose="02020603050405020304" pitchFamily="18" charset="0"/>
                <a:ea typeface="宋体"/>
              </a:rPr>
              <a:t>精美</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下载：</a:t>
            </a:r>
            <a:r>
              <a:rPr lang="en-US" altLang="zh-CN" sz="100" dirty="0">
                <a:solidFill>
                  <a:prstClr val="white"/>
                </a:solidFill>
                <a:latin typeface="Times New Roman" panose="02020603050405020304" pitchFamily="18" charset="0"/>
                <a:ea typeface="宋体"/>
              </a:rPr>
              <a:t>www.1ppt.com/xiazai/         PPT</a:t>
            </a:r>
            <a:r>
              <a:rPr lang="zh-CN" altLang="en-US" sz="100" dirty="0">
                <a:solidFill>
                  <a:prstClr val="white"/>
                </a:solidFill>
                <a:latin typeface="Times New Roman" panose="02020603050405020304" pitchFamily="18" charset="0"/>
                <a:ea typeface="宋体"/>
              </a:rPr>
              <a:t>教程： </a:t>
            </a:r>
            <a:r>
              <a:rPr lang="en-US" altLang="zh-CN" sz="100" dirty="0">
                <a:solidFill>
                  <a:prstClr val="white"/>
                </a:solidFill>
                <a:latin typeface="Times New Roman" panose="02020603050405020304" pitchFamily="18" charset="0"/>
                <a:ea typeface="宋体"/>
              </a:rPr>
              <a:t>www.1ppt.com/powerpoint/      </a:t>
            </a:r>
          </a:p>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课件：</a:t>
            </a:r>
            <a:r>
              <a:rPr lang="en-US" altLang="zh-CN" sz="100" dirty="0">
                <a:solidFill>
                  <a:prstClr val="white"/>
                </a:solidFill>
                <a:latin typeface="Times New Roman" panose="02020603050405020304" pitchFamily="18" charset="0"/>
                <a:ea typeface="宋体"/>
              </a:rPr>
              <a:t>www.1ppt.com/kejian/             </a:t>
            </a:r>
            <a:r>
              <a:rPr lang="zh-CN" altLang="en-US" sz="100" dirty="0">
                <a:solidFill>
                  <a:prstClr val="white"/>
                </a:solidFill>
                <a:latin typeface="Times New Roman" panose="02020603050405020304" pitchFamily="18" charset="0"/>
                <a:ea typeface="宋体"/>
              </a:rPr>
              <a:t>字体下载：</a:t>
            </a:r>
            <a:r>
              <a:rPr lang="en-US" altLang="zh-CN" sz="100" dirty="0">
                <a:solidFill>
                  <a:prstClr val="white"/>
                </a:solidFill>
                <a:latin typeface="Times New Roman" panose="02020603050405020304" pitchFamily="18" charset="0"/>
                <a:ea typeface="宋体"/>
              </a:rPr>
              <a:t>www.1ppt.com/ziti/</a:t>
            </a:r>
          </a:p>
          <a:p>
            <a:pPr>
              <a:defRPr/>
            </a:pPr>
            <a:r>
              <a:rPr lang="zh-CN" altLang="en-US" sz="100" dirty="0">
                <a:solidFill>
                  <a:prstClr val="white"/>
                </a:solidFill>
                <a:latin typeface="Times New Roman" panose="02020603050405020304" pitchFamily="18" charset="0"/>
                <a:ea typeface="宋体"/>
              </a:rPr>
              <a:t>工作总结</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www.1ppt.com/xiazai/zongjie/ </a:t>
            </a:r>
            <a:r>
              <a:rPr lang="zh-CN" altLang="en-US" sz="100" dirty="0">
                <a:solidFill>
                  <a:prstClr val="white"/>
                </a:solidFill>
                <a:latin typeface="Times New Roman" panose="02020603050405020304" pitchFamily="18" charset="0"/>
                <a:ea typeface="宋体"/>
              </a:rPr>
              <a:t>工作计划：</a:t>
            </a:r>
            <a:r>
              <a:rPr lang="en-US" altLang="zh-CN" sz="100" dirty="0">
                <a:solidFill>
                  <a:prstClr val="white"/>
                </a:solidFill>
                <a:latin typeface="Times New Roman" panose="02020603050405020304" pitchFamily="18" charset="0"/>
                <a:ea typeface="宋体"/>
              </a:rPr>
              <a:t>www.1ppt.com/xiazai/jihua/</a:t>
            </a:r>
          </a:p>
          <a:p>
            <a:pPr>
              <a:defRPr/>
            </a:pPr>
            <a:r>
              <a:rPr lang="zh-CN" altLang="en-US" sz="100" dirty="0">
                <a:solidFill>
                  <a:prstClr val="white"/>
                </a:solidFill>
                <a:latin typeface="Times New Roman" panose="02020603050405020304" pitchFamily="18" charset="0"/>
                <a:ea typeface="宋体"/>
              </a:rPr>
              <a:t>商务</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www.1ppt.com/moban/shangwu/  </a:t>
            </a:r>
            <a:r>
              <a:rPr lang="zh-CN" altLang="en-US" sz="100" dirty="0">
                <a:solidFill>
                  <a:prstClr val="white"/>
                </a:solidFill>
                <a:latin typeface="Times New Roman" panose="02020603050405020304" pitchFamily="18" charset="0"/>
                <a:ea typeface="宋体"/>
              </a:rPr>
              <a:t>个人简历</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www.1ppt.com/xiazai/jianli/  </a:t>
            </a:r>
          </a:p>
          <a:p>
            <a:pPr>
              <a:defRPr/>
            </a:pPr>
            <a:r>
              <a:rPr lang="zh-CN" altLang="en-US" sz="100" dirty="0">
                <a:solidFill>
                  <a:prstClr val="white"/>
                </a:solidFill>
                <a:latin typeface="Times New Roman" panose="02020603050405020304" pitchFamily="18" charset="0"/>
                <a:ea typeface="宋体"/>
              </a:rPr>
              <a:t>毕业答辩</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www.1ppt.com/xiazai/dabian/  </a:t>
            </a:r>
            <a:r>
              <a:rPr lang="zh-CN" altLang="en-US" sz="100" dirty="0">
                <a:solidFill>
                  <a:prstClr val="white"/>
                </a:solidFill>
                <a:latin typeface="Times New Roman" panose="02020603050405020304" pitchFamily="18" charset="0"/>
                <a:ea typeface="宋体"/>
              </a:rPr>
              <a:t>工作汇报</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www.1ppt.com/xiazai/huibao/    </a:t>
            </a:r>
          </a:p>
          <a:p>
            <a:pPr>
              <a:defRPr/>
            </a:pPr>
            <a:r>
              <a:rPr lang="en-US" altLang="zh-CN" sz="100" dirty="0">
                <a:solidFill>
                  <a:prstClr val="white"/>
                </a:solidFill>
                <a:latin typeface="Times New Roman" panose="02020603050405020304" pitchFamily="18" charset="0"/>
                <a:ea typeface="宋体"/>
              </a:rPr>
              <a:t> </a:t>
            </a:r>
          </a:p>
        </p:txBody>
      </p:sp>
    </p:spTree>
    <p:extLst>
      <p:ext uri="{BB962C8B-B14F-4D97-AF65-F5344CB8AC3E}">
        <p14:creationId xmlns:p14="http://schemas.microsoft.com/office/powerpoint/2010/main" val="317623774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56307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94567765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739417707"/>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345411786"/>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7586291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0465677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2024/2/16</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162823850"/>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FB475AF3-A322-416E-99D7-29F5A7799ECC}" type="datetimeFigureOut">
              <a:rPr lang="zh-CN" altLang="en-US" smtClean="0">
                <a:solidFill>
                  <a:prstClr val="black"/>
                </a:solidFill>
              </a:rPr>
              <a:pPr>
                <a:defRPr/>
              </a:pPr>
              <a:t>2024/2/16</a:t>
            </a:fld>
            <a:endParaRPr lang="zh-CN" altLang="en-US">
              <a:solidFill>
                <a:prstClr val="black"/>
              </a:solidFill>
            </a:endParaRPr>
          </a:p>
        </p:txBody>
      </p:sp>
      <p:sp>
        <p:nvSpPr>
          <p:cNvPr id="3" name="页脚占位符 2"/>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8610600" y="6356354"/>
            <a:ext cx="2743200" cy="365125"/>
          </a:xfrm>
        </p:spPr>
        <p:txBody>
          <a:bodyPr/>
          <a:lstStyle/>
          <a:p>
            <a:pPr>
              <a:defRPr/>
            </a:pPr>
            <a:fld id="{10B49C96-558A-49EC-AD52-79C3D5970B39}" type="slidenum">
              <a:rPr lang="zh-CN" altLang="en-US" smtClean="0"/>
              <a:pPr>
                <a:defRPr/>
              </a:pPr>
              <a:t>‹#›</a:t>
            </a:fld>
            <a:endParaRPr lang="zh-CN" altLang="en-US"/>
          </a:p>
        </p:txBody>
      </p:sp>
    </p:spTree>
    <p:extLst>
      <p:ext uri="{BB962C8B-B14F-4D97-AF65-F5344CB8AC3E}">
        <p14:creationId xmlns:p14="http://schemas.microsoft.com/office/powerpoint/2010/main" val="244091040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defTabSz="1219170">
              <a:buClr>
                <a:srgbClr val="000000"/>
              </a:buClr>
              <a:buFont typeface="Arial"/>
              <a:buNone/>
              <a:defRPr/>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141569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nvGrpSpPr>
          <p:cNvPr id="4" name="Group 3"/>
          <p:cNvGrpSpPr/>
          <p:nvPr userDrawn="1"/>
        </p:nvGrpSpPr>
        <p:grpSpPr>
          <a:xfrm>
            <a:off x="375209"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grpSp>
        <p:nvGrpSpPr>
          <p:cNvPr id="8" name="Group 7"/>
          <p:cNvGrpSpPr/>
          <p:nvPr userDrawn="1"/>
        </p:nvGrpSpPr>
        <p:grpSpPr>
          <a:xfrm>
            <a:off x="502732"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spTree>
    <p:extLst>
      <p:ext uri="{BB962C8B-B14F-4D97-AF65-F5344CB8AC3E}">
        <p14:creationId xmlns:p14="http://schemas.microsoft.com/office/powerpoint/2010/main" val="2206119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80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2024/2/16</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67381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6204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6744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3474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3376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3FCB-8F62-4072-9136-DAD8346C9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D03612-F00C-4FB4-AFEB-6D052B5EF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DDC8F-9159-4350-BBB4-2BFE7ADB994A}"/>
              </a:ext>
            </a:extLst>
          </p:cNvPr>
          <p:cNvSpPr>
            <a:spLocks noGrp="1"/>
          </p:cNvSpPr>
          <p:nvPr>
            <p:ph type="dt" sz="half" idx="10"/>
          </p:nvPr>
        </p:nvSpPr>
        <p:spPr/>
        <p:txBody>
          <a:bodyPr/>
          <a:lstStyle/>
          <a:p>
            <a:fld id="{F55EE2EB-8EE5-4B11-B816-93391C6F804F}" type="datetimeFigureOut">
              <a:rPr lang="en-US" smtClean="0">
                <a:solidFill>
                  <a:prstClr val="black"/>
                </a:solidFill>
              </a:rPr>
              <a:pPr/>
              <a:t>2/16/2024</a:t>
            </a:fld>
            <a:endParaRPr lang="en-US">
              <a:solidFill>
                <a:prstClr val="black"/>
              </a:solidFill>
            </a:endParaRPr>
          </a:p>
        </p:txBody>
      </p:sp>
      <p:sp>
        <p:nvSpPr>
          <p:cNvPr id="5" name="Footer Placeholder 4">
            <a:extLst>
              <a:ext uri="{FF2B5EF4-FFF2-40B4-BE49-F238E27FC236}">
                <a16:creationId xmlns:a16="http://schemas.microsoft.com/office/drawing/2014/main" id="{4209450E-7221-4C9A-8506-A04C7E220D9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CC7B287-C064-4771-8035-9D18CBE443BF}"/>
              </a:ext>
            </a:extLst>
          </p:cNvPr>
          <p:cNvSpPr>
            <a:spLocks noGrp="1"/>
          </p:cNvSpPr>
          <p:nvPr>
            <p:ph type="sldNum" sz="quarter" idx="12"/>
          </p:nvPr>
        </p:nvSpPr>
        <p:spPr/>
        <p:txBody>
          <a:bodyPr/>
          <a:lstStyle/>
          <a:p>
            <a:fld id="{DE128B17-70BE-4D48-9B47-1AA93213D21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18530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85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8954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858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042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22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3063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8747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637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235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741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7970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2599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8326790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7509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921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5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10.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12.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3.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5.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6.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5.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6.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8.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9.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t>2024/2/16</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8245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9F0D9AA7-707F-4551-88C2-AF3BE79FC7A4}"/>
              </a:ext>
            </a:extLst>
          </p:cNvPr>
          <p:cNvSpPr>
            <a:spLocks noGrp="1"/>
          </p:cNvSpPr>
          <p:nvPr>
            <p:ph type="sldNum" sz="quarter" idx="4"/>
          </p:nvPr>
        </p:nvSpPr>
        <p:spPr>
          <a:xfrm>
            <a:off x="9390185" y="6584950"/>
            <a:ext cx="3141785"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pPr>
              <a:defRPr/>
            </a:pP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3548746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7" y="6570742"/>
            <a:ext cx="2066591" cy="256545"/>
          </a:xfrm>
          <a:prstGeom prst="rect">
            <a:avLst/>
          </a:prstGeom>
        </p:spPr>
        <p:txBody>
          <a:bodyPr wrap="none">
            <a:spAutoFit/>
          </a:bodyPr>
          <a:lstStyle/>
          <a:p>
            <a:pPr defTabSz="1219170">
              <a:buClr>
                <a:srgbClr val="000000"/>
              </a:buClr>
              <a:buFont typeface="Arial"/>
              <a:buNone/>
              <a:defRPr/>
            </a:pPr>
            <a:r>
              <a:rPr lang="en-US" sz="1067" kern="0" dirty="0">
                <a:solidFill>
                  <a:srgbClr val="000000"/>
                </a:solidFill>
                <a:cs typeface="Arial"/>
                <a:sym typeface="Arial"/>
              </a:rPr>
              <a:t>FeistyForwarders_0968120672</a:t>
            </a:r>
            <a:endParaRPr lang="x-none" sz="1067" kern="0" dirty="0">
              <a:solidFill>
                <a:srgbClr val="000000"/>
              </a:solidFill>
              <a:cs typeface="Arial"/>
              <a:sym typeface="Arial"/>
            </a:endParaRPr>
          </a:p>
        </p:txBody>
      </p:sp>
    </p:spTree>
    <p:extLst>
      <p:ext uri="{BB962C8B-B14F-4D97-AF65-F5344CB8AC3E}">
        <p14:creationId xmlns:p14="http://schemas.microsoft.com/office/powerpoint/2010/main" val="1188834001"/>
      </p:ext>
    </p:extLst>
  </p:cSld>
  <p:clrMap bg1="lt1" tx1="dk1" bg2="dk2" tx2="lt2" accent1="accent1" accent2="accent2" accent3="accent3" accent4="accent4" accent5="accent5" accent6="accent6" hlink="hlink" folHlink="folHlink"/>
  <p:sldLayoutIdLst>
    <p:sldLayoutId id="2147483810" r:id="rId1"/>
    <p:sldLayoutId id="2147483811" r:id="rId2"/>
    <p:sldLayoutId id="214748381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endParaRPr lang="zh-CN" altLang="en-US" sz="1100" i="1" dirty="0">
              <a:solidFill>
                <a:prstClr val="black"/>
              </a:solidFill>
            </a:endParaRPr>
          </a:p>
        </p:txBody>
      </p:sp>
    </p:spTree>
    <p:extLst>
      <p:ext uri="{BB962C8B-B14F-4D97-AF65-F5344CB8AC3E}">
        <p14:creationId xmlns:p14="http://schemas.microsoft.com/office/powerpoint/2010/main" val="180958485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solidFill>
                  <a:prstClr val="black">
                    <a:tint val="75000"/>
                  </a:prstClr>
                </a:solidFill>
              </a:rPr>
              <a:pPr/>
              <a:t>2/16/2024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3313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21716"/>
            <a:fld id="{CC7E0B67-8FA0-4F66-9577-9C053E74A2A9}" type="datetimeFigureOut">
              <a:rPr lang="en-US" smtClean="0">
                <a:solidFill>
                  <a:prstClr val="black">
                    <a:tint val="75000"/>
                  </a:prstClr>
                </a:solidFill>
              </a:rPr>
              <a:pPr defTabSz="921716"/>
              <a:t>2/16/2024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21716"/>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21716"/>
            <a:fld id="{19737A6A-1E74-452D-93A8-6C3F3DFA172A}" type="slidenum">
              <a:rPr lang="en-US" smtClean="0">
                <a:solidFill>
                  <a:prstClr val="black">
                    <a:tint val="75000"/>
                  </a:prstClr>
                </a:solidFill>
              </a:rPr>
              <a:pPr defTabSz="921716"/>
              <a:t>‹#›</a:t>
            </a:fld>
            <a:endParaRPr lang="en-US">
              <a:solidFill>
                <a:prstClr val="black">
                  <a:tint val="75000"/>
                </a:prstClr>
              </a:solidFill>
            </a:endParaRPr>
          </a:p>
        </p:txBody>
      </p:sp>
    </p:spTree>
    <p:extLst>
      <p:ext uri="{BB962C8B-B14F-4D97-AF65-F5344CB8AC3E}">
        <p14:creationId xmlns:p14="http://schemas.microsoft.com/office/powerpoint/2010/main" val="12775461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9BF06B03-135E-4169-9B02-3E1AF83E1D74}" type="datetimeFigureOut">
              <a:rPr lang="en-US" smtClean="0">
                <a:solidFill>
                  <a:prstClr val="black">
                    <a:tint val="75000"/>
                  </a:prstClr>
                </a:solidFill>
              </a:rPr>
              <a:pPr defTabSz="914378"/>
              <a:t>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7BEE2C24-48EB-4E4A-A359-A84F0B139071}"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64290280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16/02/2024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19273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8859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3" r:id="rId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2024/2/16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
        <p:nvSpPr>
          <p:cNvPr id="7" name="TextBox 6">
            <a:extLst>
              <a:ext uri="{FF2B5EF4-FFF2-40B4-BE49-F238E27FC236}">
                <a16:creationId xmlns:a16="http://schemas.microsoft.com/office/drawing/2014/main" id="{15E065CE-25E6-4600-B38D-DF3E36760140}"/>
              </a:ext>
            </a:extLst>
          </p:cNvPr>
          <p:cNvSpPr txBox="1"/>
          <p:nvPr userDrawn="1"/>
        </p:nvSpPr>
        <p:spPr>
          <a:xfrm>
            <a:off x="9581350" y="18094"/>
            <a:ext cx="2853447" cy="256545"/>
          </a:xfrm>
          <a:prstGeom prst="rect">
            <a:avLst/>
          </a:prstGeom>
          <a:noFill/>
        </p:spPr>
        <p:txBody>
          <a:bodyPr wrap="square" rtlCol="0">
            <a:spAutoFit/>
          </a:bodyPr>
          <a:lstStyle/>
          <a:p>
            <a:r>
              <a:rPr lang="en-US" sz="1067" i="1" dirty="0" err="1"/>
              <a:t>Hương</a:t>
            </a:r>
            <a:r>
              <a:rPr lang="en-US" sz="1067" i="1" dirty="0"/>
              <a:t> </a:t>
            </a:r>
            <a:r>
              <a:rPr lang="en-US" sz="1067" i="1" dirty="0" err="1"/>
              <a:t>Thảo</a:t>
            </a:r>
            <a:r>
              <a:rPr lang="en-US" sz="1067" i="1" dirty="0"/>
              <a:t>: tranthao121004@gmail.com</a:t>
            </a:r>
          </a:p>
        </p:txBody>
      </p:sp>
    </p:spTree>
    <p:extLst>
      <p:ext uri="{BB962C8B-B14F-4D97-AF65-F5344CB8AC3E}">
        <p14:creationId xmlns:p14="http://schemas.microsoft.com/office/powerpoint/2010/main" val="29916984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slow">
    <p:cover/>
  </p:transition>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935365" y="6511192"/>
            <a:ext cx="2853447" cy="256545"/>
          </a:xfrm>
          <a:prstGeom prst="rect">
            <a:avLst/>
          </a:prstGeom>
          <a:noFill/>
        </p:spPr>
        <p:txBody>
          <a:bodyPr wrap="square" rtlCol="0">
            <a:spAutoFit/>
          </a:bodyPr>
          <a:lstStyle/>
          <a:p>
            <a:r>
              <a:rPr lang="en-US" sz="1067" i="1" dirty="0" err="1"/>
              <a:t>Hương</a:t>
            </a:r>
            <a:r>
              <a:rPr lang="en-US" sz="1067" i="1" dirty="0"/>
              <a:t> </a:t>
            </a:r>
            <a:r>
              <a:rPr lang="en-US" sz="1067" i="1" dirty="0" err="1"/>
              <a:t>Thảo</a:t>
            </a:r>
            <a:endParaRPr lang="en-US" sz="1067" i="1" dirty="0"/>
          </a:p>
        </p:txBody>
      </p:sp>
    </p:spTree>
    <p:extLst>
      <p:ext uri="{BB962C8B-B14F-4D97-AF65-F5344CB8AC3E}">
        <p14:creationId xmlns:p14="http://schemas.microsoft.com/office/powerpoint/2010/main" val="1346611137"/>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8896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3" r:id="rId3"/>
    <p:sldLayoutId id="2147483744" r:id="rId4"/>
    <p:sldLayoutId id="2147483745"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5450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6" r:id="rId3"/>
    <p:sldLayoutId id="2147483757" r:id="rId4"/>
    <p:sldLayoutId id="2147483758"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2231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9" r:id="rId3"/>
    <p:sldLayoutId id="2147483770" r:id="rId4"/>
    <p:sldLayoutId id="2147483771"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935365" y="6511192"/>
            <a:ext cx="2853447" cy="256545"/>
          </a:xfrm>
          <a:prstGeom prst="rect">
            <a:avLst/>
          </a:prstGeom>
          <a:noFill/>
        </p:spPr>
        <p:txBody>
          <a:bodyPr wrap="square" rtlCol="0">
            <a:spAutoFit/>
          </a:bodyPr>
          <a:lstStyle/>
          <a:p>
            <a:r>
              <a:rPr lang="en-US" sz="1067" i="1" dirty="0" err="1">
                <a:solidFill>
                  <a:srgbClr val="213054"/>
                </a:solidFill>
                <a:latin typeface="Times New Roman" panose="02020603050405020304" pitchFamily="18" charset="0"/>
              </a:rPr>
              <a:t>Hương</a:t>
            </a:r>
            <a:r>
              <a:rPr lang="en-US" sz="1067" i="1" dirty="0">
                <a:solidFill>
                  <a:srgbClr val="213054"/>
                </a:solidFill>
                <a:latin typeface="Times New Roman" panose="02020603050405020304" pitchFamily="18" charset="0"/>
              </a:rPr>
              <a:t> </a:t>
            </a:r>
            <a:r>
              <a:rPr lang="en-US" sz="1067" i="1" dirty="0" err="1">
                <a:solidFill>
                  <a:srgbClr val="213054"/>
                </a:solidFill>
                <a:latin typeface="Times New Roman" panose="02020603050405020304" pitchFamily="18" charset="0"/>
              </a:rPr>
              <a:t>Thảo</a:t>
            </a:r>
            <a:endParaRPr lang="en-US" sz="1067" i="1"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4093974384"/>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07085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93" r:id="rId3"/>
    <p:sldLayoutId id="2147483794" r:id="rId4"/>
    <p:sldLayoutId id="2147483795"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7.xml"/><Relationship Id="rId5" Type="http://schemas.openxmlformats.org/officeDocument/2006/relationships/image" Target="../media/image1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emf"/><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emf"/><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33.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24.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8.xml"/><Relationship Id="rId5" Type="http://schemas.openxmlformats.org/officeDocument/2006/relationships/image" Target="../media/image35.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0.png"/><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Layout" Target="../slideLayouts/slideLayout10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3.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3720719" y="2923709"/>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23</a:t>
            </a:r>
          </a:p>
        </p:txBody>
      </p:sp>
      <p:sp>
        <p:nvSpPr>
          <p:cNvPr id="29" name="TextBox 28"/>
          <p:cNvSpPr txBox="1"/>
          <p:nvPr/>
        </p:nvSpPr>
        <p:spPr>
          <a:xfrm>
            <a:off x="1865203" y="296191"/>
            <a:ext cx="9550400" cy="1046376"/>
          </a:xfrm>
          <a:prstGeom prst="rect">
            <a:avLst/>
          </a:prstGeom>
          <a:noFill/>
        </p:spPr>
        <p:txBody>
          <a:bodyPr wrap="square" lIns="121855" tIns="60928" rIns="121855" bIns="60928" rtlCol="0">
            <a:spAutoFit/>
          </a:bodyPr>
          <a:lstStyle/>
          <a:p>
            <a:pPr algn="ct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Hành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tinh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xanh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của</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em</a:t>
            </a:r>
            <a:endPar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endParaRPr>
          </a:p>
        </p:txBody>
      </p:sp>
      <p:sp>
        <p:nvSpPr>
          <p:cNvPr id="33" name="TextBox 32"/>
          <p:cNvSpPr txBox="1"/>
          <p:nvPr/>
        </p:nvSpPr>
        <p:spPr>
          <a:xfrm>
            <a:off x="2440401" y="2943550"/>
            <a:ext cx="1320800" cy="1272143"/>
          </a:xfrm>
          <a:prstGeom prst="rect">
            <a:avLst/>
          </a:prstGeom>
          <a:noFill/>
        </p:spPr>
        <p:txBody>
          <a:bodyPr wrap="square" lIns="121855" tIns="60928" rIns="121855" bIns="60928" rtlCol="0">
            <a:spAutoFit/>
          </a:bodyPr>
          <a:lstStyle/>
          <a:p>
            <a:pPr algn="ctr"/>
            <a:r>
              <a:rPr lang="en-US" sz="32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2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a:r>
              <a:rPr lang="en-US" sz="4267" b="1" dirty="0">
                <a:solidFill>
                  <a:prstClr val="white"/>
                </a:solidFill>
                <a:latin typeface="Times New Roman" panose="02020603050405020304" pitchFamily="18" charset="0"/>
                <a:ea typeface="Arial-Rounded" pitchFamily="34" charset="0"/>
                <a:cs typeface="Times New Roman" panose="02020603050405020304" pitchFamily="18" charset="0"/>
              </a:rPr>
              <a:t>10</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0" name="TextBox 19"/>
          <p:cNvSpPr txBox="1"/>
          <p:nvPr/>
        </p:nvSpPr>
        <p:spPr>
          <a:xfrm>
            <a:off x="3559967" y="4276563"/>
            <a:ext cx="6741935" cy="800154"/>
          </a:xfrm>
          <a:prstGeom prst="rect">
            <a:avLst/>
          </a:prstGeom>
          <a:noFill/>
        </p:spPr>
        <p:txBody>
          <a:bodyPr wrap="square" lIns="121855" tIns="60928" rIns="121855" bIns="60928" rtlCol="0">
            <a:spAutoFit/>
          </a:bodyPr>
          <a:lstStyle/>
          <a:p>
            <a:pPr algn="ctr"/>
            <a:r>
              <a:rPr lang="en-US" sz="4400" b="1" dirty="0" err="1">
                <a:solidFill>
                  <a:srgbClr val="0070C0"/>
                </a:solidFill>
                <a:latin typeface="Times New Roman" panose="02020603050405020304" pitchFamily="18" charset="0"/>
                <a:ea typeface="Arial-Rounded" pitchFamily="34" charset="0"/>
                <a:cs typeface="Times New Roman" panose="02020603050405020304" pitchFamily="18" charset="0"/>
              </a:rPr>
              <a:t>Khủng</a:t>
            </a: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 long</a:t>
            </a:r>
          </a:p>
        </p:txBody>
      </p:sp>
      <p:sp>
        <p:nvSpPr>
          <p:cNvPr id="22" name="TextBox 21"/>
          <p:cNvSpPr txBox="1"/>
          <p:nvPr/>
        </p:nvSpPr>
        <p:spPr>
          <a:xfrm>
            <a:off x="3536789" y="3126000"/>
            <a:ext cx="6741935" cy="800154"/>
          </a:xfrm>
          <a:prstGeom prst="rect">
            <a:avLst/>
          </a:prstGeom>
          <a:noFill/>
        </p:spPr>
        <p:txBody>
          <a:bodyPr wrap="square" lIns="121855" tIns="60928" rIns="121855" bIns="60928" rtlCol="0">
            <a:spAutoFit/>
          </a:bodyPr>
          <a:lstStyle/>
          <a:p>
            <a:pPr algn="ct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Đọc – tiết 1 + 2</a:t>
            </a:r>
          </a:p>
        </p:txBody>
      </p:sp>
      <p:sp>
        <p:nvSpPr>
          <p:cNvPr id="27" name="TextBox 26"/>
          <p:cNvSpPr txBox="1"/>
          <p:nvPr/>
        </p:nvSpPr>
        <p:spPr>
          <a:xfrm>
            <a:off x="9004922" y="5538097"/>
            <a:ext cx="3464842" cy="615489"/>
          </a:xfrm>
          <a:prstGeom prst="rect">
            <a:avLst/>
          </a:prstGeom>
          <a:noFill/>
        </p:spPr>
        <p:txBody>
          <a:bodyPr wrap="square" lIns="121855" tIns="60928" rIns="121855" bIns="60928" rtlCol="0">
            <a:spAutoFit/>
          </a:bodyPr>
          <a:lstStyle/>
          <a:p>
            <a:pPr algn="ctr"/>
            <a:r>
              <a:rPr lang="en-US" sz="3200" b="1" dirty="0">
                <a:latin typeface="Times New Roman" panose="02020603050405020304" pitchFamily="18" charset="0"/>
                <a:ea typeface="Arial-Rounded" pitchFamily="34" charset="0"/>
                <a:cs typeface="Times New Roman" panose="02020603050405020304" pitchFamily="18" charset="0"/>
              </a:rPr>
              <a:t>Trang 42</a:t>
            </a:r>
            <a:endParaRPr lang="en-US" sz="4267" b="1"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1040022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170892" y="1542283"/>
            <a:ext cx="10292718" cy="5133713"/>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0" name="Oval 9">
            <a:extLst>
              <a:ext uri="{FF2B5EF4-FFF2-40B4-BE49-F238E27FC236}">
                <a16:creationId xmlns:a16="http://schemas.microsoft.com/office/drawing/2014/main" id="{C0E0A5F5-82E0-464A-9C71-0C90EC1A4609}"/>
              </a:ext>
            </a:extLst>
          </p:cNvPr>
          <p:cNvSpPr/>
          <p:nvPr/>
        </p:nvSpPr>
        <p:spPr>
          <a:xfrm>
            <a:off x="720671" y="160417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61161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3" name="8"/>
          <p:cNvPicPr>
            <a:picLocks noChangeAspect="1"/>
          </p:cNvPicPr>
          <p:nvPr/>
        </p:nvPicPr>
        <p:blipFill rotWithShape="1">
          <a:blip r:embed="rId4">
            <a:extLst>
              <a:ext uri="{28A0092B-C50C-407E-A947-70E740481C1C}">
                <a14:useLocalDpi xmlns:a14="http://schemas.microsoft.com/office/drawing/2010/main" val="0"/>
              </a:ext>
            </a:extLst>
          </a:blip>
          <a:srcRect l="66706" t="70065" r="3177" b="14968"/>
          <a:stretch/>
        </p:blipFill>
        <p:spPr>
          <a:xfrm>
            <a:off x="8132781" y="4805081"/>
            <a:ext cx="3671944" cy="1026459"/>
          </a:xfrm>
          <a:prstGeom prst="rect">
            <a:avLst/>
          </a:prstGeom>
        </p:spPr>
      </p:pic>
      <p:sp>
        <p:nvSpPr>
          <p:cNvPr id="4" name="TextBox 3">
            <a:extLst>
              <a:ext uri="{FF2B5EF4-FFF2-40B4-BE49-F238E27FC236}">
                <a16:creationId xmlns:a16="http://schemas.microsoft.com/office/drawing/2014/main" id="{754EBFD6-F8EB-40FE-8148-3E8F3DCE75F4}"/>
              </a:ext>
            </a:extLst>
          </p:cNvPr>
          <p:cNvSpPr txBox="1"/>
          <p:nvPr/>
        </p:nvSpPr>
        <p:spPr>
          <a:xfrm>
            <a:off x="2024110" y="621263"/>
            <a:ext cx="7648385" cy="9863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nghĩa</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endPar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DD72D94-21FC-4B3F-ACE0-747D843CE5D8}"/>
              </a:ext>
            </a:extLst>
          </p:cNvPr>
          <p:cNvSpPr/>
          <p:nvPr/>
        </p:nvSpPr>
        <p:spPr>
          <a:xfrm>
            <a:off x="2218003" y="1961129"/>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vệ</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AF9BBB2-ABFC-4648-94AD-8004E6C42F30}"/>
              </a:ext>
            </a:extLst>
          </p:cNvPr>
          <p:cNvSpPr/>
          <p:nvPr/>
        </p:nvSpPr>
        <p:spPr>
          <a:xfrm>
            <a:off x="2201502" y="3404977"/>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dũng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mãnh</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31EBCA1-A845-4E33-B08B-9473AFFBEADD}"/>
              </a:ext>
            </a:extLst>
          </p:cNvPr>
          <p:cNvSpPr txBox="1"/>
          <p:nvPr/>
        </p:nvSpPr>
        <p:spPr>
          <a:xfrm>
            <a:off x="3677386" y="1942800"/>
            <a:ext cx="7011328" cy="742511"/>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tự</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vệ</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1FAACA1-73AA-4A6B-A74B-8090213721CC}"/>
              </a:ext>
            </a:extLst>
          </p:cNvPr>
          <p:cNvSpPr txBox="1"/>
          <p:nvPr/>
        </p:nvSpPr>
        <p:spPr>
          <a:xfrm>
            <a:off x="4832293" y="3404977"/>
            <a:ext cx="6909496" cy="830997"/>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sức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mạnh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mức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thường</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7191B7C-7AEA-4514-91C4-811727EF4DFA}"/>
              </a:ext>
            </a:extLst>
          </p:cNvPr>
          <p:cNvSpPr/>
          <p:nvPr/>
        </p:nvSpPr>
        <p:spPr>
          <a:xfrm>
            <a:off x="2218003" y="2656448"/>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quất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70A452B-F417-4AA7-A07F-2891247EBA2F}"/>
              </a:ext>
            </a:extLst>
          </p:cNvPr>
          <p:cNvSpPr txBox="1"/>
          <p:nvPr/>
        </p:nvSpPr>
        <p:spPr>
          <a:xfrm>
            <a:off x="4670310" y="2664724"/>
            <a:ext cx="7076802" cy="830997"/>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di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đập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mạnh</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D268B88-2FE0-5B04-6CCC-035CF2AA78B0}"/>
              </a:ext>
            </a:extLst>
          </p:cNvPr>
          <p:cNvPicPr>
            <a:picLocks noChangeAspect="1"/>
          </p:cNvPicPr>
          <p:nvPr/>
        </p:nvPicPr>
        <p:blipFill rotWithShape="1">
          <a:blip r:embed="rId5"/>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13358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EBFD6-F8EB-40FE-8148-3E8F3DCE75F4}"/>
              </a:ext>
            </a:extLst>
          </p:cNvPr>
          <p:cNvSpPr txBox="1"/>
          <p:nvPr/>
        </p:nvSpPr>
        <p:spPr>
          <a:xfrm>
            <a:off x="2068498" y="825449"/>
            <a:ext cx="7648385" cy="986360"/>
          </a:xfrm>
          <a:prstGeom prst="rect">
            <a:avLst/>
          </a:prstGeom>
          <a:noFill/>
          <a:ln>
            <a:noFill/>
          </a:ln>
        </p:spPr>
        <p:txBody>
          <a:bodyPr wrap="square"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1E78FB9-CBBD-4265-A387-FEEFACBDA14E}"/>
              </a:ext>
            </a:extLst>
          </p:cNvPr>
          <p:cNvSpPr/>
          <p:nvPr/>
        </p:nvSpPr>
        <p:spPr>
          <a:xfrm>
            <a:off x="1475173" y="1986833"/>
            <a:ext cx="9241653" cy="2485745"/>
          </a:xfrm>
          <a:prstGeom prst="rect">
            <a:avLst/>
          </a:prstGeom>
          <a:ln>
            <a:noFill/>
          </a:ln>
        </p:spPr>
        <p:txBody>
          <a:bodyPr wrap="square">
            <a:spAutoFit/>
          </a:bodyPr>
          <a:lstStyle/>
          <a:p>
            <a:pPr algn="just">
              <a:lnSpc>
                <a:spcPct val="150000"/>
              </a:lnSpc>
            </a:pPr>
            <a:r>
              <a:rPr lang="vi-VN"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năng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mũi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tai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thính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endParaRPr lang="vi-VN"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322A41D-7ABC-46AB-B2F1-6F5B42D48DD3}"/>
              </a:ext>
            </a:extLst>
          </p:cNvPr>
          <p:cNvSpPr/>
          <p:nvPr/>
        </p:nvSpPr>
        <p:spPr>
          <a:xfrm>
            <a:off x="1439872" y="4362652"/>
            <a:ext cx="9241653" cy="1654748"/>
          </a:xfrm>
          <a:prstGeom prst="rect">
            <a:avLst/>
          </a:prstGeom>
          <a:ln>
            <a:noFill/>
          </a:ln>
        </p:spPr>
        <p:txBody>
          <a:bodyPr wrap="square">
            <a:spAutoFit/>
          </a:bodyPr>
          <a:lstStyle/>
          <a:p>
            <a:pPr algn="just">
              <a:lnSpc>
                <a:spcPct val="150000"/>
              </a:lnSpc>
            </a:pPr>
            <a:r>
              <a:rPr lang="vi-VN"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năng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tự</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vệ</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quất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dũng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mãnh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vi-VN"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584FD89-3BB5-4B24-9395-245338ACFF08}"/>
              </a:ext>
            </a:extLst>
          </p:cNvPr>
          <p:cNvCxnSpPr/>
          <p:nvPr/>
        </p:nvCxnSpPr>
        <p:spPr>
          <a:xfrm flipH="1">
            <a:off x="9180023" y="227629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6A9D9BC5-CBC6-4314-823A-451AFB3E01FF}"/>
              </a:ext>
            </a:extLst>
          </p:cNvPr>
          <p:cNvCxnSpPr/>
          <p:nvPr/>
        </p:nvCxnSpPr>
        <p:spPr>
          <a:xfrm flipH="1">
            <a:off x="5570863" y="3158323"/>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 name="Straight Connector 7">
            <a:extLst>
              <a:ext uri="{FF2B5EF4-FFF2-40B4-BE49-F238E27FC236}">
                <a16:creationId xmlns:a16="http://schemas.microsoft.com/office/drawing/2014/main" id="{B69E268E-272D-46B1-A97A-D643F871E6A1}"/>
              </a:ext>
            </a:extLst>
          </p:cNvPr>
          <p:cNvCxnSpPr/>
          <p:nvPr/>
        </p:nvCxnSpPr>
        <p:spPr>
          <a:xfrm flipH="1">
            <a:off x="2844197" y="3935007"/>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B404E4C9-BF46-4B21-9A6B-8085BF8DD9AC}"/>
              </a:ext>
            </a:extLst>
          </p:cNvPr>
          <p:cNvCxnSpPr/>
          <p:nvPr/>
        </p:nvCxnSpPr>
        <p:spPr>
          <a:xfrm flipH="1">
            <a:off x="2762919" y="3931040"/>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4BDFEAC3-08A8-4461-8A41-FBFC411B2BA9}"/>
              </a:ext>
            </a:extLst>
          </p:cNvPr>
          <p:cNvCxnSpPr/>
          <p:nvPr/>
        </p:nvCxnSpPr>
        <p:spPr>
          <a:xfrm flipH="1">
            <a:off x="9716883" y="4629454"/>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5593F560-CAD9-4E7A-B0AF-4BFFEA91BFEE}"/>
              </a:ext>
            </a:extLst>
          </p:cNvPr>
          <p:cNvCxnSpPr/>
          <p:nvPr/>
        </p:nvCxnSpPr>
        <p:spPr>
          <a:xfrm flipH="1">
            <a:off x="10570245"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C0ED8DD2-42C2-483D-BF70-D47C8EE51A20}"/>
              </a:ext>
            </a:extLst>
          </p:cNvPr>
          <p:cNvCxnSpPr/>
          <p:nvPr/>
        </p:nvCxnSpPr>
        <p:spPr>
          <a:xfrm flipH="1">
            <a:off x="10504744"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3" name="Straight Connector 12">
            <a:extLst>
              <a:ext uri="{FF2B5EF4-FFF2-40B4-BE49-F238E27FC236}">
                <a16:creationId xmlns:a16="http://schemas.microsoft.com/office/drawing/2014/main" id="{4BDFEAC3-08A8-4461-8A41-FBFC411B2BA9}"/>
              </a:ext>
            </a:extLst>
          </p:cNvPr>
          <p:cNvCxnSpPr/>
          <p:nvPr/>
        </p:nvCxnSpPr>
        <p:spPr>
          <a:xfrm flipH="1">
            <a:off x="4801337"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pic>
        <p:nvPicPr>
          <p:cNvPr id="2" name="Picture 1">
            <a:extLst>
              <a:ext uri="{FF2B5EF4-FFF2-40B4-BE49-F238E27FC236}">
                <a16:creationId xmlns:a16="http://schemas.microsoft.com/office/drawing/2014/main" id="{53FEB494-8098-B161-B705-00621C5BD289}"/>
              </a:ext>
            </a:extLst>
          </p:cNvPr>
          <p:cNvPicPr>
            <a:picLocks noChangeAspect="1"/>
          </p:cNvPicPr>
          <p:nvPr/>
        </p:nvPicPr>
        <p:blipFill rotWithShape="1">
          <a:blip r:embed="rId3"/>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3172443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170892" y="1542283"/>
            <a:ext cx="10292718" cy="5133713"/>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0" name="Oval 9">
            <a:extLst>
              <a:ext uri="{FF2B5EF4-FFF2-40B4-BE49-F238E27FC236}">
                <a16:creationId xmlns:a16="http://schemas.microsoft.com/office/drawing/2014/main" id="{C0E0A5F5-82E0-464A-9C71-0C90EC1A4609}"/>
              </a:ext>
            </a:extLst>
          </p:cNvPr>
          <p:cNvSpPr/>
          <p:nvPr/>
        </p:nvSpPr>
        <p:spPr>
          <a:xfrm>
            <a:off x="720671" y="160417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cxnSp>
        <p:nvCxnSpPr>
          <p:cNvPr id="17" name="Straight Connector 16"/>
          <p:cNvCxnSpPr/>
          <p:nvPr/>
        </p:nvCxnSpPr>
        <p:spPr>
          <a:xfrm flipH="1">
            <a:off x="10073648" y="173497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897304" y="5334588"/>
            <a:ext cx="170982" cy="590638"/>
            <a:chOff x="4398001" y="2942546"/>
            <a:chExt cx="170982" cy="590638"/>
          </a:xfrm>
        </p:grpSpPr>
        <p:cxnSp>
          <p:nvCxnSpPr>
            <p:cNvPr id="19" name="Straight Connector 18"/>
            <p:cNvCxnSpPr/>
            <p:nvPr/>
          </p:nvCxnSpPr>
          <p:spPr>
            <a:xfrm flipH="1">
              <a:off x="4398001" y="294254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60245" y="295804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8350753" y="3122842"/>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484287" y="386528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881554" y="4592021"/>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59919" y="5278470"/>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0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658319" y="1654225"/>
            <a:ext cx="9936257" cy="3693319"/>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Trước khi con người xuất hiện, khủng long đã bị tuyệt chủng. Vì thế, chúng ta sẽ không bao giờ có thể nhìn thấy khủng long thật.</a:t>
            </a:r>
          </a:p>
          <a:p>
            <a:pPr algn="r">
              <a:lnSpc>
                <a:spcPct val="130000"/>
              </a:lnSpc>
            </a:pP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(Theo Bách khoa tri thức về khám phá thế giới cho trẻ em – Khủng long)</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1" name="Oval 10">
            <a:extLst>
              <a:ext uri="{FF2B5EF4-FFF2-40B4-BE49-F238E27FC236}">
                <a16:creationId xmlns:a16="http://schemas.microsoft.com/office/drawing/2014/main" id="{538C5F21-75F4-4BCC-8FB5-0192CC32B07A}"/>
              </a:ext>
            </a:extLst>
          </p:cNvPr>
          <p:cNvSpPr/>
          <p:nvPr/>
        </p:nvSpPr>
        <p:spPr>
          <a:xfrm>
            <a:off x="1201119" y="1870699"/>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
        <p:nvSpPr>
          <p:cNvPr id="18" name="Rectangle 17">
            <a:extLst>
              <a:ext uri="{FF2B5EF4-FFF2-40B4-BE49-F238E27FC236}">
                <a16:creationId xmlns:a16="http://schemas.microsoft.com/office/drawing/2014/main" id="{6E479EC8-639F-45B2-ABAB-DD22BB830A34}"/>
              </a:ext>
            </a:extLst>
          </p:cNvPr>
          <p:cNvSpPr/>
          <p:nvPr/>
        </p:nvSpPr>
        <p:spPr>
          <a:xfrm>
            <a:off x="1503337" y="5565736"/>
            <a:ext cx="10091240" cy="823752"/>
          </a:xfrm>
          <a:prstGeom prst="rect">
            <a:avLst/>
          </a:prstGeom>
          <a:solidFill>
            <a:srgbClr val="FFFF00"/>
          </a:solidFill>
        </p:spPr>
        <p:txBody>
          <a:bodyPr wrap="square">
            <a:spAutoFit/>
          </a:bodyPr>
          <a:lstStyle/>
          <a:p>
            <a:pPr algn="just">
              <a:lnSpc>
                <a:spcPct val="150000"/>
              </a:lnSpc>
            </a:pPr>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tuyệt chủng:</a:t>
            </a:r>
            <a:endPar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83A49D7-B000-4D04-9A5B-6D5F232446CC}"/>
              </a:ext>
            </a:extLst>
          </p:cNvPr>
          <p:cNvSpPr txBox="1"/>
          <p:nvPr/>
        </p:nvSpPr>
        <p:spPr>
          <a:xfrm>
            <a:off x="4166710" y="5567581"/>
            <a:ext cx="7076802" cy="923330"/>
          </a:xfrm>
          <a:prstGeom prst="rect">
            <a:avLst/>
          </a:prstGeom>
          <a:noFill/>
        </p:spPr>
        <p:txBody>
          <a:bodyPr wrap="square" rtlCol="0">
            <a:spAutoFit/>
          </a:bodyPr>
          <a:lstStyle/>
          <a:p>
            <a:pPr>
              <a:lnSpc>
                <a:spcPct val="15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mất hẳn nòi giống</a:t>
            </a:r>
          </a:p>
        </p:txBody>
      </p:sp>
    </p:spTree>
    <p:extLst>
      <p:ext uri="{BB962C8B-B14F-4D97-AF65-F5344CB8AC3E}">
        <p14:creationId xmlns:p14="http://schemas.microsoft.com/office/powerpoint/2010/main" val="40350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nhóm</a:t>
            </a:r>
          </a:p>
        </p:txBody>
      </p:sp>
    </p:spTree>
    <p:extLst>
      <p:ext uri="{BB962C8B-B14F-4D97-AF65-F5344CB8AC3E}">
        <p14:creationId xmlns:p14="http://schemas.microsoft.com/office/powerpoint/2010/main" val="19580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4" y="660759"/>
            <a:ext cx="4689509" cy="707886"/>
          </a:xfrm>
          <a:prstGeom prst="rect">
            <a:avLst/>
          </a:prstGeom>
          <a:noFill/>
        </p:spPr>
        <p:txBody>
          <a:bodyPr wrap="square" rtlCol="0">
            <a:spAutoFit/>
          </a:bodyPr>
          <a:lstStyle/>
          <a:p>
            <a:pPr algn="ctr" defTabSz="914378">
              <a:defRPr/>
            </a:pP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238240" y="1079984"/>
            <a:ext cx="5204163" cy="3593616"/>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2"/>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906743" y="3464394"/>
              <a:ext cx="3686467" cy="598176"/>
            </a:xfrm>
            <a:prstGeom prst="rect">
              <a:avLst/>
            </a:prstGeom>
            <a:noFill/>
          </p:spPr>
          <p:txBody>
            <a:bodyPr wrap="square" rtlCol="0">
              <a:spAutoFit/>
            </a:bodyPr>
            <a:lstStyle/>
            <a:p>
              <a:pPr algn="ctr" defTabSz="914378">
                <a:lnSpc>
                  <a:spcPct val="150000"/>
                </a:lnSpc>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 nghỉ hơi đúng.</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4" y="1209029"/>
            <a:ext cx="5953465" cy="3464571"/>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300900" y="2362575"/>
              <a:ext cx="4415435" cy="628930"/>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rõ ràng.</a:t>
              </a:r>
            </a:p>
          </p:txBody>
        </p:sp>
      </p:grpSp>
    </p:spTree>
    <p:extLst>
      <p:ext uri="{BB962C8B-B14F-4D97-AF65-F5344CB8AC3E}">
        <p14:creationId xmlns:p14="http://schemas.microsoft.com/office/powerpoint/2010/main" val="18113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3732" descr="PPT素材-12">
            <a:extLst>
              <a:ext uri="{FF2B5EF4-FFF2-40B4-BE49-F238E27FC236}">
                <a16:creationId xmlns:a16="http://schemas.microsoft.com/office/drawing/2014/main" id="{77F8999D-85AE-0555-E892-DDABC5AE159C}"/>
              </a:ext>
            </a:extLst>
          </p:cNvPr>
          <p:cNvPicPr>
            <a:picLocks noChangeAspect="1"/>
          </p:cNvPicPr>
          <p:nvPr/>
        </p:nvPicPr>
        <p:blipFill>
          <a:blip r:embed="rId2"/>
          <a:stretch>
            <a:fillRect/>
          </a:stretch>
        </p:blipFill>
        <p:spPr>
          <a:xfrm>
            <a:off x="742649" y="-15598"/>
            <a:ext cx="10706700" cy="6849316"/>
          </a:xfrm>
          <a:prstGeom prst="rect">
            <a:avLst/>
          </a:prstGeom>
          <a:noFill/>
          <a:ln w="9525">
            <a:noFill/>
          </a:ln>
        </p:spPr>
      </p:pic>
      <p:pic>
        <p:nvPicPr>
          <p:cNvPr id="5" name="Picture 4">
            <a:extLst>
              <a:ext uri="{FF2B5EF4-FFF2-40B4-BE49-F238E27FC236}">
                <a16:creationId xmlns:a16="http://schemas.microsoft.com/office/drawing/2014/main" id="{5976004C-B4C1-1DE7-2FC3-994208ED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3" y="0"/>
            <a:ext cx="12140957" cy="6858000"/>
          </a:xfrm>
          <a:prstGeom prst="rect">
            <a:avLst/>
          </a:prstGeom>
        </p:spPr>
      </p:pic>
      <p:pic>
        <p:nvPicPr>
          <p:cNvPr id="8" name="图片 73732" descr="PPT素材-12">
            <a:extLst>
              <a:ext uri="{FF2B5EF4-FFF2-40B4-BE49-F238E27FC236}">
                <a16:creationId xmlns:a16="http://schemas.microsoft.com/office/drawing/2014/main" id="{4E69450A-F656-AA8D-3924-437AA3450872}"/>
              </a:ext>
            </a:extLst>
          </p:cNvPr>
          <p:cNvPicPr>
            <a:picLocks noChangeAspect="1"/>
          </p:cNvPicPr>
          <p:nvPr/>
        </p:nvPicPr>
        <p:blipFill>
          <a:blip r:embed="rId2"/>
          <a:stretch>
            <a:fillRect/>
          </a:stretch>
        </p:blipFill>
        <p:spPr>
          <a:xfrm>
            <a:off x="1249136" y="260881"/>
            <a:ext cx="9442360" cy="6040489"/>
          </a:xfrm>
          <a:prstGeom prst="rect">
            <a:avLst/>
          </a:prstGeom>
          <a:noFill/>
          <a:ln w="9525">
            <a:noFill/>
          </a:ln>
        </p:spPr>
      </p:pic>
      <p:sp>
        <p:nvSpPr>
          <p:cNvPr id="9" name="Rectangle 11">
            <a:extLst>
              <a:ext uri="{FF2B5EF4-FFF2-40B4-BE49-F238E27FC236}">
                <a16:creationId xmlns:a16="http://schemas.microsoft.com/office/drawing/2014/main" id="{CCCFCBB7-42B1-3B60-AECD-69530608FF1E}"/>
              </a:ext>
            </a:extLst>
          </p:cNvPr>
          <p:cNvSpPr>
            <a:spLocks noChangeArrowheads="1"/>
          </p:cNvSpPr>
          <p:nvPr/>
        </p:nvSpPr>
        <p:spPr bwMode="gray">
          <a:xfrm>
            <a:off x="591076" y="2858237"/>
            <a:ext cx="11203016" cy="1844800"/>
          </a:xfrm>
          <a:prstGeom prst="rect">
            <a:avLst/>
          </a:prstGeom>
          <a:noFill/>
          <a:ln>
            <a:noFill/>
          </a:ln>
        </p:spPr>
        <p:txBody>
          <a:bodyPr wrap="square">
            <a:spAutoFit/>
          </a:bodyPr>
          <a:lstStyle/>
          <a:p>
            <a:pPr algn="ctr" defTabSz="1219109">
              <a:lnSpc>
                <a:spcPct val="150000"/>
              </a:lnSpc>
              <a:defRPr/>
            </a:pPr>
            <a:r>
              <a:rPr lang="en-US" altLang="zh-CN" sz="8625" b="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Thi đọc</a:t>
            </a:r>
            <a:endParaRPr lang="zh-CN" altLang="en-US" sz="8625"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DDB808D-61E5-C035-697C-85C2C777A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664" y="1342838"/>
            <a:ext cx="1969841" cy="1938287"/>
          </a:xfrm>
          <a:prstGeom prst="rect">
            <a:avLst/>
          </a:prstGeom>
        </p:spPr>
      </p:pic>
    </p:spTree>
    <p:extLst>
      <p:ext uri="{BB962C8B-B14F-4D97-AF65-F5344CB8AC3E}">
        <p14:creationId xmlns:p14="http://schemas.microsoft.com/office/powerpoint/2010/main" val="40088175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563173" y="0"/>
            <a:ext cx="4628827" cy="1151633"/>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 toàn bài</a:t>
            </a:r>
          </a:p>
        </p:txBody>
      </p:sp>
    </p:spTree>
    <p:extLst>
      <p:ext uri="{BB962C8B-B14F-4D97-AF65-F5344CB8AC3E}">
        <p14:creationId xmlns:p14="http://schemas.microsoft.com/office/powerpoint/2010/main" val="24508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002" y="404832"/>
            <a:ext cx="1436235" cy="1436235"/>
          </a:xfrm>
          <a:prstGeom prst="rect">
            <a:avLst/>
          </a:prstGeom>
        </p:spPr>
      </p:pic>
      <p:grpSp>
        <p:nvGrpSpPr>
          <p:cNvPr id="34" name="组合 33">
            <a:extLst>
              <a:ext uri="{FF2B5EF4-FFF2-40B4-BE49-F238E27FC236}">
                <a16:creationId xmlns:a16="http://schemas.microsoft.com/office/drawing/2014/main" id="{0160EE53-9ACB-44E6-A827-B4460F4B3941}"/>
              </a:ext>
            </a:extLst>
          </p:cNvPr>
          <p:cNvGrpSpPr/>
          <p:nvPr/>
        </p:nvGrpSpPr>
        <p:grpSpPr>
          <a:xfrm>
            <a:off x="10157698" y="-418289"/>
            <a:ext cx="2289329" cy="2289329"/>
            <a:chOff x="9902671" y="-544642"/>
            <a:chExt cx="2289329" cy="2289329"/>
          </a:xfrm>
        </p:grpSpPr>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6" name="图片 35">
              <a:extLst>
                <a:ext uri="{FF2B5EF4-FFF2-40B4-BE49-F238E27FC236}">
                  <a16:creationId xmlns:a16="http://schemas.microsoft.com/office/drawing/2014/main" id="{BA8535D0-6D97-456D-82D5-92A028788F80}"/>
                </a:ext>
              </a:extLst>
            </p:cNvPr>
            <p:cNvPicPr>
              <a:picLocks noChangeAspect="1"/>
            </p:cNvPicPr>
            <p:nvPr userDrawn="1"/>
          </p:nvPicPr>
          <p:blipFill>
            <a:blip r:embed="rId6"/>
            <a:stretch>
              <a:fillRect/>
            </a:stretch>
          </p:blipFill>
          <p:spPr>
            <a:xfrm>
              <a:off x="10218207" y="251680"/>
              <a:ext cx="1658256" cy="396274"/>
            </a:xfrm>
            <a:prstGeom prst="rect">
              <a:avLst/>
            </a:prstGeom>
          </p:spPr>
        </p:pic>
      </p:grpSp>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4652704" y="204928"/>
            <a:ext cx="1076845" cy="719465"/>
          </a:xfrm>
          <a:prstGeom prst="rect">
            <a:avLst/>
          </a:prstGeom>
        </p:spPr>
      </p:pic>
      <p:pic>
        <p:nvPicPr>
          <p:cNvPr id="18" name="图片 17">
            <a:extLst>
              <a:ext uri="{FF2B5EF4-FFF2-40B4-BE49-F238E27FC236}">
                <a16:creationId xmlns:a16="http://schemas.microsoft.com/office/drawing/2014/main" id="{DF923B9C-60FD-4AE2-8147-20C675133948}"/>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797242" y="718380"/>
            <a:ext cx="1076845" cy="719465"/>
          </a:xfrm>
          <a:prstGeom prst="rect">
            <a:avLst/>
          </a:prstGeom>
        </p:spPr>
      </p:pic>
      <p:pic>
        <p:nvPicPr>
          <p:cNvPr id="20" name="图片 19">
            <a:extLst>
              <a:ext uri="{FF2B5EF4-FFF2-40B4-BE49-F238E27FC236}">
                <a16:creationId xmlns:a16="http://schemas.microsoft.com/office/drawing/2014/main" id="{FA6DF232-20BA-49E3-87D5-59C5D80B71C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546454" y="2091158"/>
            <a:ext cx="1076845" cy="719465"/>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93" y="2091158"/>
            <a:ext cx="3870287" cy="4170125"/>
          </a:xfrm>
          <a:prstGeom prst="rect">
            <a:avLst/>
          </a:prstGeom>
        </p:spPr>
      </p:pic>
      <p:pic>
        <p:nvPicPr>
          <p:cNvPr id="3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6177" y="801106"/>
            <a:ext cx="9951881" cy="5255739"/>
          </a:xfrm>
          <a:prstGeom prst="rect">
            <a:avLst/>
          </a:prstGeom>
        </p:spPr>
      </p:pic>
      <p:sp>
        <p:nvSpPr>
          <p:cNvPr id="38" name="Rectangle 37"/>
          <p:cNvSpPr/>
          <p:nvPr/>
        </p:nvSpPr>
        <p:spPr>
          <a:xfrm>
            <a:off x="4879547" y="2237341"/>
            <a:ext cx="5050594" cy="1885286"/>
          </a:xfrm>
          <a:prstGeom prst="rect">
            <a:avLst/>
          </a:prstGeom>
          <a:noFill/>
        </p:spPr>
        <p:txBody>
          <a:bodyPr wrap="none" lIns="68580" tIns="34290" rIns="68580" bIns="34290">
            <a:prstTxWarp prst="textArchDown">
              <a:avLst>
                <a:gd name="adj" fmla="val 21505038"/>
              </a:avLst>
            </a:prstTxWarp>
            <a:spAutoFit/>
          </a:bodyPr>
          <a:lstStyle/>
          <a:p>
            <a:pPr algn="ctr">
              <a:defRPr/>
            </a:pPr>
            <a:r>
              <a:rPr lang="en-US" sz="8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3052800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27"/>
          <p:cNvCxnSpPr/>
          <p:nvPr/>
        </p:nvCxnSpPr>
        <p:spPr>
          <a:xfrm>
            <a:off x="4079411"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4082129" y="783148"/>
            <a:ext cx="8109871"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khó</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ràng</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4082129" y="1583916"/>
            <a:ext cx="7587357"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Biết ngắt giọng phù hợp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4082129" y="2499205"/>
            <a:ext cx="7195472" cy="3323987"/>
          </a:xfrm>
          <a:prstGeom prst="rect">
            <a:avLst/>
          </a:prstGeom>
          <a:noFill/>
        </p:spPr>
        <p:txBody>
          <a:bodyPr wrap="square" rtlCol="0">
            <a:spAutoFit/>
          </a:bodyPr>
          <a:lstStyle/>
          <a:p>
            <a:pPr marL="571500" indent="-571500" algn="just"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bộ</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phận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thức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nơi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sống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a:t>
            </a:r>
          </a:p>
          <a:p>
            <a:pPr marL="571500" indent="-571500" algn="just" defTabSz="1219170">
              <a:buFont typeface="Arial" panose="020B0604020202020204" pitchFamily="34" charset="0"/>
              <a:buChar char="•"/>
            </a:pP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được khủng long là một loài động vật đã tuyệt chủng nên chúng ta không thể gặp khủng long thật.</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617723" y="203916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FD6856E-0313-591A-1E35-670BB5CD277F}"/>
              </a:ext>
            </a:extLst>
          </p:cNvPr>
          <p:cNvPicPr>
            <a:picLocks noChangeAspect="1"/>
          </p:cNvPicPr>
          <p:nvPr/>
        </p:nvPicPr>
        <p:blipFill rotWithShape="1">
          <a:blip r:embed="rId4"/>
          <a:srcRect t="-13115" b="-1"/>
          <a:stretch/>
        </p:blipFill>
        <p:spPr>
          <a:xfrm rot="10800000">
            <a:off x="8621157" y="6378438"/>
            <a:ext cx="2298634" cy="466310"/>
          </a:xfrm>
          <a:prstGeom prst="rect">
            <a:avLst/>
          </a:prstGeom>
        </p:spPr>
      </p:pic>
    </p:spTree>
    <p:extLst>
      <p:ext uri="{BB962C8B-B14F-4D97-AF65-F5344CB8AC3E}">
        <p14:creationId xmlns:p14="http://schemas.microsoft.com/office/powerpoint/2010/main" val="2325563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55D398B9-1CF2-4765-A422-E253A8037EDE}"/>
              </a:ext>
            </a:extLst>
          </p:cNvPr>
          <p:cNvPicPr>
            <a:picLocks noChangeAspect="1"/>
          </p:cNvPicPr>
          <p:nvPr/>
        </p:nvPicPr>
        <p:blipFill>
          <a:blip r:embed="rId3">
            <a:lum contrast="20000"/>
          </a:blip>
          <a:stretch>
            <a:fillRect/>
          </a:stretch>
        </p:blipFill>
        <p:spPr>
          <a:xfrm>
            <a:off x="10422695" y="-62803"/>
            <a:ext cx="1832422" cy="1718842"/>
          </a:xfrm>
          <a:prstGeom prst="rect">
            <a:avLst/>
          </a:prstGeom>
          <a:effectLst>
            <a:outerShdw blurRad="63500" sx="102000" sy="102000" algn="ctr" rotWithShape="0">
              <a:prstClr val="black">
                <a:alpha val="40000"/>
              </a:prstClr>
            </a:outerShdw>
          </a:effectLst>
        </p:spPr>
      </p:pic>
      <p:pic>
        <p:nvPicPr>
          <p:cNvPr id="40" name="图片 39">
            <a:extLst>
              <a:ext uri="{FF2B5EF4-FFF2-40B4-BE49-F238E27FC236}">
                <a16:creationId xmlns:a16="http://schemas.microsoft.com/office/drawing/2014/main" id="{96A69D7B-17A9-47C3-8AF2-55953168D8F8}"/>
              </a:ext>
            </a:extLst>
          </p:cNvPr>
          <p:cNvPicPr>
            <a:picLocks noChangeAspect="1"/>
          </p:cNvPicPr>
          <p:nvPr/>
        </p:nvPicPr>
        <p:blipFill>
          <a:blip r:embed="rId4">
            <a:lum contrast="20000"/>
          </a:blip>
          <a:stretch>
            <a:fillRect/>
          </a:stretch>
        </p:blipFill>
        <p:spPr>
          <a:xfrm rot="20939223">
            <a:off x="-141156" y="3267940"/>
            <a:ext cx="3478901" cy="3313042"/>
          </a:xfrm>
          <a:prstGeom prst="rect">
            <a:avLst/>
          </a:prstGeom>
          <a:effectLst>
            <a:outerShdw blurRad="63500" sx="102000" sy="102000" algn="ctr" rotWithShape="0">
              <a:prstClr val="black">
                <a:alpha val="40000"/>
              </a:prstClr>
            </a:outerShdw>
          </a:effectLst>
        </p:spPr>
      </p:pic>
      <p:pic>
        <p:nvPicPr>
          <p:cNvPr id="41" name="图片 40" descr="6">
            <a:extLst>
              <a:ext uri="{FF2B5EF4-FFF2-40B4-BE49-F238E27FC236}">
                <a16:creationId xmlns:a16="http://schemas.microsoft.com/office/drawing/2014/main" id="{6D732F38-B6B7-46DC-9AF3-D90975F5DA5E}"/>
              </a:ext>
            </a:extLst>
          </p:cNvPr>
          <p:cNvPicPr>
            <a:picLocks noChangeAspect="1"/>
          </p:cNvPicPr>
          <p:nvPr/>
        </p:nvPicPr>
        <p:blipFill>
          <a:blip r:embed="rId5"/>
          <a:srcRect r="74368"/>
          <a:stretch>
            <a:fillRect/>
          </a:stretch>
        </p:blipFill>
        <p:spPr>
          <a:xfrm>
            <a:off x="-20888" y="-584097"/>
            <a:ext cx="1602105" cy="2278380"/>
          </a:xfrm>
          <a:prstGeom prst="rect">
            <a:avLst/>
          </a:prstGeom>
        </p:spPr>
      </p:pic>
      <p:pic>
        <p:nvPicPr>
          <p:cNvPr id="42" name="图片 41" descr="6">
            <a:extLst>
              <a:ext uri="{FF2B5EF4-FFF2-40B4-BE49-F238E27FC236}">
                <a16:creationId xmlns:a16="http://schemas.microsoft.com/office/drawing/2014/main" id="{1ECD0E0B-39D3-4683-91EC-C34AB33E96CB}"/>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43" name="图片 42">
            <a:extLst>
              <a:ext uri="{FF2B5EF4-FFF2-40B4-BE49-F238E27FC236}">
                <a16:creationId xmlns:a16="http://schemas.microsoft.com/office/drawing/2014/main" id="{EDC270BE-DCFF-481B-9149-51071C7F1D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44" name="组合 43">
            <a:extLst>
              <a:ext uri="{FF2B5EF4-FFF2-40B4-BE49-F238E27FC236}">
                <a16:creationId xmlns:a16="http://schemas.microsoft.com/office/drawing/2014/main" id="{424DBDAF-706A-485A-AB18-D0C6BEF2E87A}"/>
              </a:ext>
            </a:extLst>
          </p:cNvPr>
          <p:cNvGrpSpPr/>
          <p:nvPr/>
        </p:nvGrpSpPr>
        <p:grpSpPr>
          <a:xfrm>
            <a:off x="9902671" y="-544642"/>
            <a:ext cx="2289329" cy="2289329"/>
            <a:chOff x="9902671" y="-544642"/>
            <a:chExt cx="2289329" cy="2289329"/>
          </a:xfrm>
        </p:grpSpPr>
        <p:pic>
          <p:nvPicPr>
            <p:cNvPr id="45" name="图片 44">
              <a:extLst>
                <a:ext uri="{FF2B5EF4-FFF2-40B4-BE49-F238E27FC236}">
                  <a16:creationId xmlns:a16="http://schemas.microsoft.com/office/drawing/2014/main" id="{DD56A6DA-6E36-4B38-8E59-7031E859E0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46" name="图片 45">
              <a:extLst>
                <a:ext uri="{FF2B5EF4-FFF2-40B4-BE49-F238E27FC236}">
                  <a16:creationId xmlns:a16="http://schemas.microsoft.com/office/drawing/2014/main" id="{1B398269-46BE-4810-BC5F-23D877044457}"/>
                </a:ext>
              </a:extLst>
            </p:cNvPr>
            <p:cNvPicPr>
              <a:picLocks noChangeAspect="1"/>
            </p:cNvPicPr>
            <p:nvPr userDrawn="1"/>
          </p:nvPicPr>
          <p:blipFill>
            <a:blip r:embed="rId8"/>
            <a:stretch>
              <a:fillRect/>
            </a:stretch>
          </p:blipFill>
          <p:spPr>
            <a:xfrm>
              <a:off x="10218207" y="251680"/>
              <a:ext cx="1658256" cy="396274"/>
            </a:xfrm>
            <a:prstGeom prst="rect">
              <a:avLst/>
            </a:prstGeom>
          </p:spPr>
        </p:pic>
      </p:grpSp>
      <p:sp>
        <p:nvSpPr>
          <p:cNvPr id="47" name="TextBox 46">
            <a:extLst>
              <a:ext uri="{FF2B5EF4-FFF2-40B4-BE49-F238E27FC236}">
                <a16:creationId xmlns:a16="http://schemas.microsoft.com/office/drawing/2014/main" id="{8A2B075E-DB8F-492F-9C70-924A8BEC4BB6}"/>
              </a:ext>
            </a:extLst>
          </p:cNvPr>
          <p:cNvSpPr txBox="1"/>
          <p:nvPr/>
        </p:nvSpPr>
        <p:spPr>
          <a:xfrm>
            <a:off x="780164" y="906028"/>
            <a:ext cx="12849874" cy="923330"/>
          </a:xfrm>
          <a:prstGeom prst="rect">
            <a:avLst/>
          </a:prstGeom>
          <a:noFill/>
        </p:spPr>
        <p:txBody>
          <a:bodyPr wrap="square" rtlCol="0">
            <a:spAutoFit/>
          </a:bodyPr>
          <a:lstStyle/>
          <a:p>
            <a:pPr algn="just">
              <a:lnSpc>
                <a:spcPct val="150000"/>
              </a:lnSpc>
            </a:pP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thông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48" name="Rounded Rectangle 5">
            <a:extLst>
              <a:ext uri="{FF2B5EF4-FFF2-40B4-BE49-F238E27FC236}">
                <a16:creationId xmlns:a16="http://schemas.microsoft.com/office/drawing/2014/main" id="{BE18E104-ECA7-45B0-82D5-9E403BA33F7F}"/>
              </a:ext>
            </a:extLst>
          </p:cNvPr>
          <p:cNvSpPr/>
          <p:nvPr/>
        </p:nvSpPr>
        <p:spPr>
          <a:xfrm>
            <a:off x="3496481" y="2372871"/>
            <a:ext cx="7321336" cy="8080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vùng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khô</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Rounded Rectangle 6">
            <a:extLst>
              <a:ext uri="{FF2B5EF4-FFF2-40B4-BE49-F238E27FC236}">
                <a16:creationId xmlns:a16="http://schemas.microsoft.com/office/drawing/2014/main" id="{E545486C-D8E6-415E-B615-733CBFEDEB2C}"/>
              </a:ext>
            </a:extLst>
          </p:cNvPr>
          <p:cNvSpPr/>
          <p:nvPr/>
        </p:nvSpPr>
        <p:spPr>
          <a:xfrm>
            <a:off x="3496481" y="3371217"/>
            <a:ext cx="7321336" cy="6965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khổng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lồ</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0" name="Rounded Rectangle 7">
            <a:extLst>
              <a:ext uri="{FF2B5EF4-FFF2-40B4-BE49-F238E27FC236}">
                <a16:creationId xmlns:a16="http://schemas.microsoft.com/office/drawing/2014/main" id="{165AB625-2971-4C53-AEDD-0B029FA477D4}"/>
              </a:ext>
            </a:extLst>
          </p:cNvPr>
          <p:cNvSpPr/>
          <p:nvPr/>
        </p:nvSpPr>
        <p:spPr>
          <a:xfrm>
            <a:off x="3496480" y="4231424"/>
            <a:ext cx="7321337" cy="73758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thịt</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1" name="Rounded Rectangle 8">
            <a:extLst>
              <a:ext uri="{FF2B5EF4-FFF2-40B4-BE49-F238E27FC236}">
                <a16:creationId xmlns:a16="http://schemas.microsoft.com/office/drawing/2014/main" id="{0ABBBABA-1BC4-42E9-87D9-ECCD948E2C49}"/>
              </a:ext>
            </a:extLst>
          </p:cNvPr>
          <p:cNvSpPr/>
          <p:nvPr/>
        </p:nvSpPr>
        <p:spPr>
          <a:xfrm>
            <a:off x="3496479" y="5093276"/>
            <a:ext cx="7321337" cy="80707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hung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dữ</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2609728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20000">
                                          <p:cBhvr additive="base">
                                            <p:cTn id="7" dur="750" fill="hold"/>
                                            <p:tgtEl>
                                              <p:spTgt spid="39"/>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20000">
                                          <p:cBhvr additive="base">
                                            <p:cTn id="11" dur="75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ppt_x"/>
                                              </p:val>
                                            </p:tav>
                                            <p:tav tm="100000">
                                              <p:val>
                                                <p:strVal val="#ppt_x"/>
                                              </p:val>
                                            </p:tav>
                                          </p:tavLst>
                                        </p:anim>
                                        <p:anim calcmode="lin" valueType="num">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tart timer">
            <a:extLst>
              <a:ext uri="{FF2B5EF4-FFF2-40B4-BE49-F238E27FC236}">
                <a16:creationId xmlns:a16="http://schemas.microsoft.com/office/drawing/2014/main" id="{E2C3AA70-A3C3-4B8E-84C2-637FE033F7E0}"/>
              </a:ext>
            </a:extLst>
          </p:cNvPr>
          <p:cNvGrpSpPr/>
          <p:nvPr/>
        </p:nvGrpSpPr>
        <p:grpSpPr>
          <a:xfrm>
            <a:off x="2479563" y="252581"/>
            <a:ext cx="2636838" cy="799962"/>
            <a:chOff x="1332706" y="185859"/>
            <a:chExt cx="2636838" cy="799962"/>
          </a:xfrm>
        </p:grpSpPr>
        <p:sp>
          <p:nvSpPr>
            <p:cNvPr id="3" name="Rounded Rectangle 120">
              <a:extLst>
                <a:ext uri="{FF2B5EF4-FFF2-40B4-BE49-F238E27FC236}">
                  <a16:creationId xmlns:a16="http://schemas.microsoft.com/office/drawing/2014/main" id="{84A50C65-4794-4814-9F96-6FC1FD94A1E2}"/>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800" dirty="0">
                <a:solidFill>
                  <a:prstClr val="white"/>
                </a:solidFill>
                <a:latin typeface="Arial" panose="020B0604020202020204" pitchFamily="34" charset="0"/>
                <a:cs typeface="Arial" panose="020B0604020202020204" pitchFamily="34" charset="0"/>
              </a:endParaRPr>
            </a:p>
          </p:txBody>
        </p:sp>
        <p:sp>
          <p:nvSpPr>
            <p:cNvPr id="4" name="Rounded Rectangle 121">
              <a:extLst>
                <a:ext uri="{FF2B5EF4-FFF2-40B4-BE49-F238E27FC236}">
                  <a16:creationId xmlns:a16="http://schemas.microsoft.com/office/drawing/2014/main" id="{DD7009C9-E644-4FF2-A1AD-50D4E4E9F125}"/>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dirty="0" err="1">
                  <a:solidFill>
                    <a:prstClr val="white"/>
                  </a:solidFill>
                  <a:latin typeface="Arial" panose="020B0604020202020204" pitchFamily="34" charset="0"/>
                  <a:cs typeface="Arial" panose="020B0604020202020204" pitchFamily="34" charset="0"/>
                </a:rPr>
                <a:t>Bắt</a:t>
              </a:r>
              <a:r>
                <a:rPr lang="en-GB" sz="2800" dirty="0">
                  <a:solidFill>
                    <a:prstClr val="white"/>
                  </a:solidFill>
                  <a:latin typeface="Arial" panose="020B0604020202020204" pitchFamily="34" charset="0"/>
                  <a:cs typeface="Arial" panose="020B0604020202020204" pitchFamily="34" charset="0"/>
                </a:rPr>
                <a:t> </a:t>
              </a:r>
              <a:r>
                <a:rPr lang="en-GB" sz="2800" dirty="0" err="1">
                  <a:solidFill>
                    <a:prstClr val="white"/>
                  </a:solidFill>
                  <a:latin typeface="Arial" panose="020B0604020202020204" pitchFamily="34" charset="0"/>
                  <a:cs typeface="Arial" panose="020B0604020202020204" pitchFamily="34" charset="0"/>
                </a:rPr>
                <a:t>đầu</a:t>
              </a:r>
              <a:endParaRPr lang="en-GB" sz="2800" dirty="0">
                <a:solidFill>
                  <a:prstClr val="white"/>
                </a:solidFill>
                <a:latin typeface="Arial" panose="020B0604020202020204" pitchFamily="34" charset="0"/>
                <a:cs typeface="Arial" panose="020B0604020202020204" pitchFamily="34" charset="0"/>
              </a:endParaRPr>
            </a:p>
          </p:txBody>
        </p:sp>
      </p:grpSp>
      <p:sp>
        <p:nvSpPr>
          <p:cNvPr id="5" name="AutoShape 3">
            <a:extLst>
              <a:ext uri="{FF2B5EF4-FFF2-40B4-BE49-F238E27FC236}">
                <a16:creationId xmlns:a16="http://schemas.microsoft.com/office/drawing/2014/main" id="{5EBA5F79-BB5F-4EAB-96B8-EF01B2B1CACD}"/>
              </a:ext>
            </a:extLst>
          </p:cNvPr>
          <p:cNvSpPr>
            <a:spLocks noChangeAspect="1" noChangeArrowheads="1" noTextEdit="1"/>
          </p:cNvSpPr>
          <p:nvPr/>
        </p:nvSpPr>
        <p:spPr bwMode="auto">
          <a:xfrm>
            <a:off x="967563" y="1242109"/>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 name="Rectangle 5">
            <a:extLst>
              <a:ext uri="{FF2B5EF4-FFF2-40B4-BE49-F238E27FC236}">
                <a16:creationId xmlns:a16="http://schemas.microsoft.com/office/drawing/2014/main" id="{9E1AD017-9079-455E-9638-5BDD452DDEFE}"/>
              </a:ext>
            </a:extLst>
          </p:cNvPr>
          <p:cNvSpPr>
            <a:spLocks noChangeArrowheads="1"/>
          </p:cNvSpPr>
          <p:nvPr/>
        </p:nvSpPr>
        <p:spPr bwMode="auto">
          <a:xfrm>
            <a:off x="3623451" y="1807259"/>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 name="Rectangle 6">
            <a:extLst>
              <a:ext uri="{FF2B5EF4-FFF2-40B4-BE49-F238E27FC236}">
                <a16:creationId xmlns:a16="http://schemas.microsoft.com/office/drawing/2014/main" id="{32C2BEB8-EE8D-4437-831F-D780F7263F24}"/>
              </a:ext>
            </a:extLst>
          </p:cNvPr>
          <p:cNvSpPr>
            <a:spLocks noChangeArrowheads="1"/>
          </p:cNvSpPr>
          <p:nvPr/>
        </p:nvSpPr>
        <p:spPr bwMode="auto">
          <a:xfrm>
            <a:off x="3623451" y="1807259"/>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 name="Rectangle 7">
            <a:extLst>
              <a:ext uri="{FF2B5EF4-FFF2-40B4-BE49-F238E27FC236}">
                <a16:creationId xmlns:a16="http://schemas.microsoft.com/office/drawing/2014/main" id="{FBC52B11-02BB-4D8B-930D-D19614A5279B}"/>
              </a:ext>
            </a:extLst>
          </p:cNvPr>
          <p:cNvSpPr>
            <a:spLocks noChangeArrowheads="1"/>
          </p:cNvSpPr>
          <p:nvPr/>
        </p:nvSpPr>
        <p:spPr bwMode="auto">
          <a:xfrm>
            <a:off x="3623451" y="1807259"/>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 name="Rectangle 8">
            <a:extLst>
              <a:ext uri="{FF2B5EF4-FFF2-40B4-BE49-F238E27FC236}">
                <a16:creationId xmlns:a16="http://schemas.microsoft.com/office/drawing/2014/main" id="{8E385A14-E0F4-4BE2-9DB9-993BBA07F8BA}"/>
              </a:ext>
            </a:extLst>
          </p:cNvPr>
          <p:cNvSpPr>
            <a:spLocks noChangeArrowheads="1"/>
          </p:cNvSpPr>
          <p:nvPr/>
        </p:nvSpPr>
        <p:spPr bwMode="auto">
          <a:xfrm>
            <a:off x="3623451" y="1807259"/>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0" name="Freeform 9">
            <a:extLst>
              <a:ext uri="{FF2B5EF4-FFF2-40B4-BE49-F238E27FC236}">
                <a16:creationId xmlns:a16="http://schemas.microsoft.com/office/drawing/2014/main" id="{FD1942A5-F61B-4910-AA62-862B9E8714EC}"/>
              </a:ext>
            </a:extLst>
          </p:cNvPr>
          <p:cNvSpPr>
            <a:spLocks/>
          </p:cNvSpPr>
          <p:nvPr/>
        </p:nvSpPr>
        <p:spPr bwMode="auto">
          <a:xfrm>
            <a:off x="3466288" y="1699309"/>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1" name="Freeform 10">
            <a:extLst>
              <a:ext uri="{FF2B5EF4-FFF2-40B4-BE49-F238E27FC236}">
                <a16:creationId xmlns:a16="http://schemas.microsoft.com/office/drawing/2014/main" id="{51BE39C0-1BA9-4A55-B8D5-93BAFF214171}"/>
              </a:ext>
            </a:extLst>
          </p:cNvPr>
          <p:cNvSpPr>
            <a:spLocks/>
          </p:cNvSpPr>
          <p:nvPr/>
        </p:nvSpPr>
        <p:spPr bwMode="auto">
          <a:xfrm>
            <a:off x="4493401" y="1946959"/>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2" name="Freeform 11">
            <a:extLst>
              <a:ext uri="{FF2B5EF4-FFF2-40B4-BE49-F238E27FC236}">
                <a16:creationId xmlns:a16="http://schemas.microsoft.com/office/drawing/2014/main" id="{762B8C57-4E89-48AF-A4F0-BDF95039EA41}"/>
              </a:ext>
            </a:extLst>
          </p:cNvPr>
          <p:cNvSpPr>
            <a:spLocks/>
          </p:cNvSpPr>
          <p:nvPr/>
        </p:nvSpPr>
        <p:spPr bwMode="auto">
          <a:xfrm>
            <a:off x="1994676" y="1926322"/>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3" name="Freeform 12">
            <a:extLst>
              <a:ext uri="{FF2B5EF4-FFF2-40B4-BE49-F238E27FC236}">
                <a16:creationId xmlns:a16="http://schemas.microsoft.com/office/drawing/2014/main" id="{F4E7B8B7-6FD1-46DB-8140-8ED140D86135}"/>
              </a:ext>
            </a:extLst>
          </p:cNvPr>
          <p:cNvSpPr>
            <a:spLocks noEditPoints="1"/>
          </p:cNvSpPr>
          <p:nvPr/>
        </p:nvSpPr>
        <p:spPr bwMode="auto">
          <a:xfrm>
            <a:off x="2205813" y="2232709"/>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 name="Freeform 13">
            <a:extLst>
              <a:ext uri="{FF2B5EF4-FFF2-40B4-BE49-F238E27FC236}">
                <a16:creationId xmlns:a16="http://schemas.microsoft.com/office/drawing/2014/main" id="{A6A9D63A-4EEA-4AFE-B0CF-AAD5014772CF}"/>
              </a:ext>
            </a:extLst>
          </p:cNvPr>
          <p:cNvSpPr>
            <a:spLocks noEditPoints="1"/>
          </p:cNvSpPr>
          <p:nvPr/>
        </p:nvSpPr>
        <p:spPr bwMode="auto">
          <a:xfrm>
            <a:off x="2205813" y="2232709"/>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 name="Freeform 14">
            <a:extLst>
              <a:ext uri="{FF2B5EF4-FFF2-40B4-BE49-F238E27FC236}">
                <a16:creationId xmlns:a16="http://schemas.microsoft.com/office/drawing/2014/main" id="{75CEA284-E93D-49D9-BD17-2D56F8B275AC}"/>
              </a:ext>
            </a:extLst>
          </p:cNvPr>
          <p:cNvSpPr>
            <a:spLocks/>
          </p:cNvSpPr>
          <p:nvPr/>
        </p:nvSpPr>
        <p:spPr bwMode="auto">
          <a:xfrm>
            <a:off x="2205813" y="2232709"/>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 name="Freeform 15">
            <a:extLst>
              <a:ext uri="{FF2B5EF4-FFF2-40B4-BE49-F238E27FC236}">
                <a16:creationId xmlns:a16="http://schemas.microsoft.com/office/drawing/2014/main" id="{496DAAF2-5A93-4E01-BC96-837040F73CFE}"/>
              </a:ext>
            </a:extLst>
          </p:cNvPr>
          <p:cNvSpPr>
            <a:spLocks/>
          </p:cNvSpPr>
          <p:nvPr/>
        </p:nvSpPr>
        <p:spPr bwMode="auto">
          <a:xfrm>
            <a:off x="5166501" y="2408922"/>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 name="Freeform 16">
            <a:extLst>
              <a:ext uri="{FF2B5EF4-FFF2-40B4-BE49-F238E27FC236}">
                <a16:creationId xmlns:a16="http://schemas.microsoft.com/office/drawing/2014/main" id="{ACAC57EF-B8EB-46BC-943D-982B35E1BFB6}"/>
              </a:ext>
            </a:extLst>
          </p:cNvPr>
          <p:cNvSpPr>
            <a:spLocks/>
          </p:cNvSpPr>
          <p:nvPr/>
        </p:nvSpPr>
        <p:spPr bwMode="auto">
          <a:xfrm>
            <a:off x="4926788" y="2254934"/>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 name="Freeform 17">
            <a:extLst>
              <a:ext uri="{FF2B5EF4-FFF2-40B4-BE49-F238E27FC236}">
                <a16:creationId xmlns:a16="http://schemas.microsoft.com/office/drawing/2014/main" id="{EB359A5E-FD07-4065-8FFF-CE8DED2CBCDA}"/>
              </a:ext>
            </a:extLst>
          </p:cNvPr>
          <p:cNvSpPr>
            <a:spLocks/>
          </p:cNvSpPr>
          <p:nvPr/>
        </p:nvSpPr>
        <p:spPr bwMode="auto">
          <a:xfrm>
            <a:off x="1424763" y="1415147"/>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 name="Freeform 18">
            <a:extLst>
              <a:ext uri="{FF2B5EF4-FFF2-40B4-BE49-F238E27FC236}">
                <a16:creationId xmlns:a16="http://schemas.microsoft.com/office/drawing/2014/main" id="{A65E2418-F071-46F8-A5E0-F57999BB9B84}"/>
              </a:ext>
            </a:extLst>
          </p:cNvPr>
          <p:cNvSpPr>
            <a:spLocks noEditPoints="1"/>
          </p:cNvSpPr>
          <p:nvPr/>
        </p:nvSpPr>
        <p:spPr bwMode="auto">
          <a:xfrm>
            <a:off x="1640663" y="2618472"/>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 name="Freeform 19">
            <a:extLst>
              <a:ext uri="{FF2B5EF4-FFF2-40B4-BE49-F238E27FC236}">
                <a16:creationId xmlns:a16="http://schemas.microsoft.com/office/drawing/2014/main" id="{63B07577-A397-4486-947F-4117A08DF001}"/>
              </a:ext>
            </a:extLst>
          </p:cNvPr>
          <p:cNvSpPr>
            <a:spLocks/>
          </p:cNvSpPr>
          <p:nvPr/>
        </p:nvSpPr>
        <p:spPr bwMode="auto">
          <a:xfrm>
            <a:off x="1573988" y="1654859"/>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 name="Freeform 20">
            <a:extLst>
              <a:ext uri="{FF2B5EF4-FFF2-40B4-BE49-F238E27FC236}">
                <a16:creationId xmlns:a16="http://schemas.microsoft.com/office/drawing/2014/main" id="{25AC0299-FC51-4EA4-A246-6188F8BDF0D4}"/>
              </a:ext>
            </a:extLst>
          </p:cNvPr>
          <p:cNvSpPr>
            <a:spLocks/>
          </p:cNvSpPr>
          <p:nvPr/>
        </p:nvSpPr>
        <p:spPr bwMode="auto">
          <a:xfrm>
            <a:off x="2035951" y="5693459"/>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 name="Freeform 21">
            <a:extLst>
              <a:ext uri="{FF2B5EF4-FFF2-40B4-BE49-F238E27FC236}">
                <a16:creationId xmlns:a16="http://schemas.microsoft.com/office/drawing/2014/main" id="{BAF4C02C-FAC9-44AA-9BCB-4BDD24BB87D7}"/>
              </a:ext>
            </a:extLst>
          </p:cNvPr>
          <p:cNvSpPr>
            <a:spLocks noEditPoints="1"/>
          </p:cNvSpPr>
          <p:nvPr/>
        </p:nvSpPr>
        <p:spPr bwMode="auto">
          <a:xfrm>
            <a:off x="2305826" y="5966509"/>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 name="Freeform 22">
            <a:extLst>
              <a:ext uri="{FF2B5EF4-FFF2-40B4-BE49-F238E27FC236}">
                <a16:creationId xmlns:a16="http://schemas.microsoft.com/office/drawing/2014/main" id="{80B3F5B6-4618-48A0-B3D3-4C5947CF6A8E}"/>
              </a:ext>
            </a:extLst>
          </p:cNvPr>
          <p:cNvSpPr>
            <a:spLocks noEditPoints="1"/>
          </p:cNvSpPr>
          <p:nvPr/>
        </p:nvSpPr>
        <p:spPr bwMode="auto">
          <a:xfrm>
            <a:off x="2305826" y="5966509"/>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 name="Freeform 23">
            <a:extLst>
              <a:ext uri="{FF2B5EF4-FFF2-40B4-BE49-F238E27FC236}">
                <a16:creationId xmlns:a16="http://schemas.microsoft.com/office/drawing/2014/main" id="{AE95C567-2434-48D7-A156-D1424481E27C}"/>
              </a:ext>
            </a:extLst>
          </p:cNvPr>
          <p:cNvSpPr>
            <a:spLocks/>
          </p:cNvSpPr>
          <p:nvPr/>
        </p:nvSpPr>
        <p:spPr bwMode="auto">
          <a:xfrm>
            <a:off x="2305826" y="5966509"/>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 name="Freeform 24">
            <a:extLst>
              <a:ext uri="{FF2B5EF4-FFF2-40B4-BE49-F238E27FC236}">
                <a16:creationId xmlns:a16="http://schemas.microsoft.com/office/drawing/2014/main" id="{A753F261-292D-43D6-9C75-59EE2477BD81}"/>
              </a:ext>
            </a:extLst>
          </p:cNvPr>
          <p:cNvSpPr>
            <a:spLocks/>
          </p:cNvSpPr>
          <p:nvPr/>
        </p:nvSpPr>
        <p:spPr bwMode="auto">
          <a:xfrm>
            <a:off x="4601351" y="5693459"/>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6" name="Freeform 25">
            <a:extLst>
              <a:ext uri="{FF2B5EF4-FFF2-40B4-BE49-F238E27FC236}">
                <a16:creationId xmlns:a16="http://schemas.microsoft.com/office/drawing/2014/main" id="{C82B0DBE-F960-4D6F-8A16-B87EDA736987}"/>
              </a:ext>
            </a:extLst>
          </p:cNvPr>
          <p:cNvSpPr>
            <a:spLocks/>
          </p:cNvSpPr>
          <p:nvPr/>
        </p:nvSpPr>
        <p:spPr bwMode="auto">
          <a:xfrm>
            <a:off x="5061726" y="5964922"/>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7" name="Freeform 26">
            <a:extLst>
              <a:ext uri="{FF2B5EF4-FFF2-40B4-BE49-F238E27FC236}">
                <a16:creationId xmlns:a16="http://schemas.microsoft.com/office/drawing/2014/main" id="{60B8754C-7A7E-4FB4-98CF-6A9598D83FBD}"/>
              </a:ext>
            </a:extLst>
          </p:cNvPr>
          <p:cNvSpPr>
            <a:spLocks/>
          </p:cNvSpPr>
          <p:nvPr/>
        </p:nvSpPr>
        <p:spPr bwMode="auto">
          <a:xfrm>
            <a:off x="5061726" y="5964922"/>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8" name="Freeform 27">
            <a:extLst>
              <a:ext uri="{FF2B5EF4-FFF2-40B4-BE49-F238E27FC236}">
                <a16:creationId xmlns:a16="http://schemas.microsoft.com/office/drawing/2014/main" id="{C7F2A0AE-1D0A-4338-ADE3-B4E9CDDC121F}"/>
              </a:ext>
            </a:extLst>
          </p:cNvPr>
          <p:cNvSpPr>
            <a:spLocks/>
          </p:cNvSpPr>
          <p:nvPr/>
        </p:nvSpPr>
        <p:spPr bwMode="auto">
          <a:xfrm>
            <a:off x="4763276" y="5964922"/>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29" name="Clock hand spin">
            <a:extLst>
              <a:ext uri="{FF2B5EF4-FFF2-40B4-BE49-F238E27FC236}">
                <a16:creationId xmlns:a16="http://schemas.microsoft.com/office/drawing/2014/main" id="{7CE1D433-D654-49EC-B157-A248BF9EF4B7}"/>
              </a:ext>
            </a:extLst>
          </p:cNvPr>
          <p:cNvGrpSpPr/>
          <p:nvPr/>
        </p:nvGrpSpPr>
        <p:grpSpPr>
          <a:xfrm rot="1786145">
            <a:off x="1785126" y="2329547"/>
            <a:ext cx="3829050" cy="3830638"/>
            <a:chOff x="817563" y="2264166"/>
            <a:chExt cx="3829050" cy="3830638"/>
          </a:xfrm>
        </p:grpSpPr>
        <p:sp>
          <p:nvSpPr>
            <p:cNvPr id="30" name="Oval 28">
              <a:extLst>
                <a:ext uri="{FF2B5EF4-FFF2-40B4-BE49-F238E27FC236}">
                  <a16:creationId xmlns:a16="http://schemas.microsoft.com/office/drawing/2014/main" id="{FB5C8D1E-6B9A-43CC-9295-8FEC1EBF45CE}"/>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sp>
          <p:nvSpPr>
            <p:cNvPr id="31" name="hour hand">
              <a:extLst>
                <a:ext uri="{FF2B5EF4-FFF2-40B4-BE49-F238E27FC236}">
                  <a16:creationId xmlns:a16="http://schemas.microsoft.com/office/drawing/2014/main" id="{A9972344-D4FA-4759-ACE3-852D51B0AC53}"/>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grpSp>
      <p:sp>
        <p:nvSpPr>
          <p:cNvPr id="32" name="Freeform 29">
            <a:extLst>
              <a:ext uri="{FF2B5EF4-FFF2-40B4-BE49-F238E27FC236}">
                <a16:creationId xmlns:a16="http://schemas.microsoft.com/office/drawing/2014/main" id="{93AD8816-2AF2-408A-88EC-54948BDC838D}"/>
              </a:ext>
            </a:extLst>
          </p:cNvPr>
          <p:cNvSpPr>
            <a:spLocks noEditPoints="1"/>
          </p:cNvSpPr>
          <p:nvPr/>
        </p:nvSpPr>
        <p:spPr bwMode="auto">
          <a:xfrm>
            <a:off x="1505726" y="2051734"/>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3" name="Freeform 30">
            <a:extLst>
              <a:ext uri="{FF2B5EF4-FFF2-40B4-BE49-F238E27FC236}">
                <a16:creationId xmlns:a16="http://schemas.microsoft.com/office/drawing/2014/main" id="{36F974B4-9152-4B70-A941-FB8EA8EED424}"/>
              </a:ext>
            </a:extLst>
          </p:cNvPr>
          <p:cNvSpPr>
            <a:spLocks noEditPoints="1"/>
          </p:cNvSpPr>
          <p:nvPr/>
        </p:nvSpPr>
        <p:spPr bwMode="auto">
          <a:xfrm>
            <a:off x="1678763" y="2223184"/>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4" name="Freeform 31">
            <a:extLst>
              <a:ext uri="{FF2B5EF4-FFF2-40B4-BE49-F238E27FC236}">
                <a16:creationId xmlns:a16="http://schemas.microsoft.com/office/drawing/2014/main" id="{63801F8A-EC23-4715-B23E-B28FAC6D16C0}"/>
              </a:ext>
            </a:extLst>
          </p:cNvPr>
          <p:cNvSpPr>
            <a:spLocks noEditPoints="1"/>
          </p:cNvSpPr>
          <p:nvPr/>
        </p:nvSpPr>
        <p:spPr bwMode="auto">
          <a:xfrm>
            <a:off x="1588276" y="2132697"/>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35" name="Group 34">
            <a:extLst>
              <a:ext uri="{FF2B5EF4-FFF2-40B4-BE49-F238E27FC236}">
                <a16:creationId xmlns:a16="http://schemas.microsoft.com/office/drawing/2014/main" id="{F13C25AA-1963-470C-B8FA-09FD1D4A395F}"/>
              </a:ext>
            </a:extLst>
          </p:cNvPr>
          <p:cNvGrpSpPr/>
          <p:nvPr/>
        </p:nvGrpSpPr>
        <p:grpSpPr>
          <a:xfrm>
            <a:off x="3423426" y="2477184"/>
            <a:ext cx="566738" cy="566738"/>
            <a:chOff x="2455863" y="2411803"/>
            <a:chExt cx="566738" cy="566738"/>
          </a:xfrm>
        </p:grpSpPr>
        <p:sp>
          <p:nvSpPr>
            <p:cNvPr id="36" name="Oval 32">
              <a:extLst>
                <a:ext uri="{FF2B5EF4-FFF2-40B4-BE49-F238E27FC236}">
                  <a16:creationId xmlns:a16="http://schemas.microsoft.com/office/drawing/2014/main" id="{E568C583-6DED-4BD7-BB7E-51B4261181FE}"/>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7" name="Oval 33">
              <a:extLst>
                <a:ext uri="{FF2B5EF4-FFF2-40B4-BE49-F238E27FC236}">
                  <a16:creationId xmlns:a16="http://schemas.microsoft.com/office/drawing/2014/main" id="{FFB32874-FAD3-40D8-AAC6-BE2908D97153}"/>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8" name="Freeform 34">
              <a:extLst>
                <a:ext uri="{FF2B5EF4-FFF2-40B4-BE49-F238E27FC236}">
                  <a16:creationId xmlns:a16="http://schemas.microsoft.com/office/drawing/2014/main" id="{2CC5292C-A5FF-4272-BBED-BF70F29A2FEB}"/>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9" name="Freeform 35">
              <a:extLst>
                <a:ext uri="{FF2B5EF4-FFF2-40B4-BE49-F238E27FC236}">
                  <a16:creationId xmlns:a16="http://schemas.microsoft.com/office/drawing/2014/main" id="{ABB5542D-5418-4885-AACD-1241DA224AD8}"/>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0" name="Rectangle 36">
              <a:extLst>
                <a:ext uri="{FF2B5EF4-FFF2-40B4-BE49-F238E27FC236}">
                  <a16:creationId xmlns:a16="http://schemas.microsoft.com/office/drawing/2014/main" id="{5DC1D0F1-8004-44F0-A95C-63E7A1FB83BC}"/>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1" name="Rectangle 37">
              <a:extLst>
                <a:ext uri="{FF2B5EF4-FFF2-40B4-BE49-F238E27FC236}">
                  <a16:creationId xmlns:a16="http://schemas.microsoft.com/office/drawing/2014/main" id="{35771A95-1B4B-4650-8530-425C6E61AA15}"/>
                </a:ext>
              </a:extLst>
            </p:cNvPr>
            <p:cNvSpPr>
              <a:spLocks noChangeArrowheads="1"/>
            </p:cNvSpPr>
            <p:nvPr/>
          </p:nvSpPr>
          <p:spPr bwMode="auto">
            <a:xfrm>
              <a:off x="2593975" y="2499116"/>
              <a:ext cx="3222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60</a:t>
              </a:r>
              <a:endParaRPr lang="en-US" altLang="en-US" dirty="0">
                <a:solidFill>
                  <a:prstClr val="black"/>
                </a:solidFill>
              </a:endParaRPr>
            </a:p>
          </p:txBody>
        </p:sp>
      </p:grpSp>
      <p:sp>
        <p:nvSpPr>
          <p:cNvPr id="42" name="Freeform 40">
            <a:extLst>
              <a:ext uri="{FF2B5EF4-FFF2-40B4-BE49-F238E27FC236}">
                <a16:creationId xmlns:a16="http://schemas.microsoft.com/office/drawing/2014/main" id="{02073D3E-6068-45A7-B32E-16303CD5C48C}"/>
              </a:ext>
            </a:extLst>
          </p:cNvPr>
          <p:cNvSpPr>
            <a:spLocks noEditPoints="1"/>
          </p:cNvSpPr>
          <p:nvPr/>
        </p:nvSpPr>
        <p:spPr bwMode="auto">
          <a:xfrm>
            <a:off x="4212413" y="2916922"/>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43" name="Group 42">
            <a:extLst>
              <a:ext uri="{FF2B5EF4-FFF2-40B4-BE49-F238E27FC236}">
                <a16:creationId xmlns:a16="http://schemas.microsoft.com/office/drawing/2014/main" id="{757A67FA-206B-4000-92AB-C02105E3B7A4}"/>
              </a:ext>
            </a:extLst>
          </p:cNvPr>
          <p:cNvGrpSpPr/>
          <p:nvPr/>
        </p:nvGrpSpPr>
        <p:grpSpPr>
          <a:xfrm>
            <a:off x="4690251" y="3178859"/>
            <a:ext cx="585788" cy="587375"/>
            <a:chOff x="3722688" y="3113478"/>
            <a:chExt cx="585788" cy="587375"/>
          </a:xfrm>
        </p:grpSpPr>
        <p:sp>
          <p:nvSpPr>
            <p:cNvPr id="44" name="Freeform 44">
              <a:extLst>
                <a:ext uri="{FF2B5EF4-FFF2-40B4-BE49-F238E27FC236}">
                  <a16:creationId xmlns:a16="http://schemas.microsoft.com/office/drawing/2014/main" id="{A21A2EF6-0378-45D4-B5D3-78201D6B08B9}"/>
                </a:ext>
              </a:extLst>
            </p:cNvPr>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5" name="Freeform 45">
              <a:extLst>
                <a:ext uri="{FF2B5EF4-FFF2-40B4-BE49-F238E27FC236}">
                  <a16:creationId xmlns:a16="http://schemas.microsoft.com/office/drawing/2014/main" id="{355F1825-C931-4668-B41D-5AE70790C713}"/>
                </a:ext>
              </a:extLst>
            </p:cNvPr>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6" name="Freeform 46">
              <a:extLst>
                <a:ext uri="{FF2B5EF4-FFF2-40B4-BE49-F238E27FC236}">
                  <a16:creationId xmlns:a16="http://schemas.microsoft.com/office/drawing/2014/main" id="{60C6B39B-17B7-493D-B082-4B947506E32B}"/>
                </a:ext>
              </a:extLst>
            </p:cNvPr>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7" name="Freeform 47">
              <a:extLst>
                <a:ext uri="{FF2B5EF4-FFF2-40B4-BE49-F238E27FC236}">
                  <a16:creationId xmlns:a16="http://schemas.microsoft.com/office/drawing/2014/main" id="{7126F260-FB46-4E14-9C0A-E4BD961BB2FC}"/>
                </a:ext>
              </a:extLst>
            </p:cNvPr>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8" name="Rectangle 48">
              <a:extLst>
                <a:ext uri="{FF2B5EF4-FFF2-40B4-BE49-F238E27FC236}">
                  <a16:creationId xmlns:a16="http://schemas.microsoft.com/office/drawing/2014/main" id="{CD5D3176-FF77-418B-8B7B-CB2AA6433059}"/>
                </a:ext>
              </a:extLst>
            </p:cNvPr>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9" name="Rectangle 49">
              <a:extLst>
                <a:ext uri="{FF2B5EF4-FFF2-40B4-BE49-F238E27FC236}">
                  <a16:creationId xmlns:a16="http://schemas.microsoft.com/office/drawing/2014/main" id="{6527C1B6-555B-4846-827A-8491A317FF94}"/>
                </a:ext>
              </a:extLst>
            </p:cNvPr>
            <p:cNvSpPr>
              <a:spLocks noChangeArrowheads="1"/>
            </p:cNvSpPr>
            <p:nvPr/>
          </p:nvSpPr>
          <p:spPr bwMode="auto">
            <a:xfrm>
              <a:off x="3886343" y="321666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10</a:t>
              </a:r>
              <a:endParaRPr lang="en-US" altLang="en-US" dirty="0">
                <a:solidFill>
                  <a:prstClr val="black"/>
                </a:solidFill>
              </a:endParaRPr>
            </a:p>
          </p:txBody>
        </p:sp>
      </p:grpSp>
      <p:sp>
        <p:nvSpPr>
          <p:cNvPr id="50" name="Freeform 52">
            <a:extLst>
              <a:ext uri="{FF2B5EF4-FFF2-40B4-BE49-F238E27FC236}">
                <a16:creationId xmlns:a16="http://schemas.microsoft.com/office/drawing/2014/main" id="{6ABD62AA-6733-4132-95BA-AF21C81CD0C2}"/>
              </a:ext>
            </a:extLst>
          </p:cNvPr>
          <p:cNvSpPr>
            <a:spLocks noEditPoints="1"/>
          </p:cNvSpPr>
          <p:nvPr/>
        </p:nvSpPr>
        <p:spPr bwMode="auto">
          <a:xfrm>
            <a:off x="4961713" y="4044047"/>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51" name="Group 50">
            <a:extLst>
              <a:ext uri="{FF2B5EF4-FFF2-40B4-BE49-F238E27FC236}">
                <a16:creationId xmlns:a16="http://schemas.microsoft.com/office/drawing/2014/main" id="{087C8FE7-FC97-432D-800F-5B2198B016ED}"/>
              </a:ext>
            </a:extLst>
          </p:cNvPr>
          <p:cNvGrpSpPr/>
          <p:nvPr/>
        </p:nvGrpSpPr>
        <p:grpSpPr>
          <a:xfrm>
            <a:off x="4722001" y="4650472"/>
            <a:ext cx="566738" cy="568325"/>
            <a:chOff x="3754438" y="4585091"/>
            <a:chExt cx="566738" cy="568325"/>
          </a:xfrm>
        </p:grpSpPr>
        <p:sp>
          <p:nvSpPr>
            <p:cNvPr id="52" name="Freeform 56">
              <a:extLst>
                <a:ext uri="{FF2B5EF4-FFF2-40B4-BE49-F238E27FC236}">
                  <a16:creationId xmlns:a16="http://schemas.microsoft.com/office/drawing/2014/main" id="{CDB12E09-E438-4397-B6D5-66372C847E7D}"/>
                </a:ext>
              </a:extLst>
            </p:cNvPr>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3" name="Oval 57">
              <a:extLst>
                <a:ext uri="{FF2B5EF4-FFF2-40B4-BE49-F238E27FC236}">
                  <a16:creationId xmlns:a16="http://schemas.microsoft.com/office/drawing/2014/main" id="{B2344A5D-CC8D-4D75-95A2-4519D8466E8E}"/>
                </a:ext>
              </a:extLst>
            </p:cNvPr>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4" name="Freeform 58">
              <a:extLst>
                <a:ext uri="{FF2B5EF4-FFF2-40B4-BE49-F238E27FC236}">
                  <a16:creationId xmlns:a16="http://schemas.microsoft.com/office/drawing/2014/main" id="{0BA3124C-40E3-49ED-ACBC-1A3625E22C85}"/>
                </a:ext>
              </a:extLst>
            </p:cNvPr>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5" name="Freeform 59">
              <a:extLst>
                <a:ext uri="{FF2B5EF4-FFF2-40B4-BE49-F238E27FC236}">
                  <a16:creationId xmlns:a16="http://schemas.microsoft.com/office/drawing/2014/main" id="{9473BB3D-21C3-4773-ACE3-1AF99EACB266}"/>
                </a:ext>
              </a:extLst>
            </p:cNvPr>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6" name="Rectangle 60">
              <a:extLst>
                <a:ext uri="{FF2B5EF4-FFF2-40B4-BE49-F238E27FC236}">
                  <a16:creationId xmlns:a16="http://schemas.microsoft.com/office/drawing/2014/main" id="{A254D1C0-9392-4FDC-9383-C8FCF05D6A63}"/>
                </a:ext>
              </a:extLst>
            </p:cNvPr>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7" name="Rectangle 61">
              <a:extLst>
                <a:ext uri="{FF2B5EF4-FFF2-40B4-BE49-F238E27FC236}">
                  <a16:creationId xmlns:a16="http://schemas.microsoft.com/office/drawing/2014/main" id="{604E86C6-11C8-4D15-8728-2399CF363997}"/>
                </a:ext>
              </a:extLst>
            </p:cNvPr>
            <p:cNvSpPr>
              <a:spLocks noChangeArrowheads="1"/>
            </p:cNvSpPr>
            <p:nvPr/>
          </p:nvSpPr>
          <p:spPr bwMode="auto">
            <a:xfrm>
              <a:off x="3911600" y="4672403"/>
              <a:ext cx="3029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20</a:t>
              </a:r>
              <a:endParaRPr lang="en-US" altLang="en-US" dirty="0">
                <a:solidFill>
                  <a:prstClr val="black"/>
                </a:solidFill>
              </a:endParaRPr>
            </a:p>
          </p:txBody>
        </p:sp>
      </p:grpSp>
      <p:sp>
        <p:nvSpPr>
          <p:cNvPr id="58" name="Freeform 64">
            <a:extLst>
              <a:ext uri="{FF2B5EF4-FFF2-40B4-BE49-F238E27FC236}">
                <a16:creationId xmlns:a16="http://schemas.microsoft.com/office/drawing/2014/main" id="{90C4AD48-CE2D-4341-B8EF-F9BF08D9B330}"/>
              </a:ext>
            </a:extLst>
          </p:cNvPr>
          <p:cNvSpPr>
            <a:spLocks noEditPoints="1"/>
          </p:cNvSpPr>
          <p:nvPr/>
        </p:nvSpPr>
        <p:spPr bwMode="auto">
          <a:xfrm>
            <a:off x="4248926" y="5391834"/>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9" name="Freeform 70">
            <a:extLst>
              <a:ext uri="{FF2B5EF4-FFF2-40B4-BE49-F238E27FC236}">
                <a16:creationId xmlns:a16="http://schemas.microsoft.com/office/drawing/2014/main" id="{45A64C40-F131-40E1-8152-8D408FDCAF87}"/>
              </a:ext>
            </a:extLst>
          </p:cNvPr>
          <p:cNvSpPr>
            <a:spLocks noEditPoints="1"/>
          </p:cNvSpPr>
          <p:nvPr/>
        </p:nvSpPr>
        <p:spPr bwMode="auto">
          <a:xfrm>
            <a:off x="2731276" y="2924859"/>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0" name="Freeform 78">
            <a:extLst>
              <a:ext uri="{FF2B5EF4-FFF2-40B4-BE49-F238E27FC236}">
                <a16:creationId xmlns:a16="http://schemas.microsoft.com/office/drawing/2014/main" id="{EE094DFE-E64E-4C86-9DC2-6B415C565A92}"/>
              </a:ext>
            </a:extLst>
          </p:cNvPr>
          <p:cNvSpPr>
            <a:spLocks noEditPoints="1"/>
          </p:cNvSpPr>
          <p:nvPr/>
        </p:nvSpPr>
        <p:spPr bwMode="auto">
          <a:xfrm>
            <a:off x="1980388" y="4198034"/>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1" name="Freeform 86">
            <a:extLst>
              <a:ext uri="{FF2B5EF4-FFF2-40B4-BE49-F238E27FC236}">
                <a16:creationId xmlns:a16="http://schemas.microsoft.com/office/drawing/2014/main" id="{1A09765C-168A-4C6B-9EFF-83EAEB699511}"/>
              </a:ext>
            </a:extLst>
          </p:cNvPr>
          <p:cNvSpPr>
            <a:spLocks noEditPoints="1"/>
          </p:cNvSpPr>
          <p:nvPr/>
        </p:nvSpPr>
        <p:spPr bwMode="auto">
          <a:xfrm>
            <a:off x="2691588" y="5414059"/>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62" name="Group 61">
            <a:extLst>
              <a:ext uri="{FF2B5EF4-FFF2-40B4-BE49-F238E27FC236}">
                <a16:creationId xmlns:a16="http://schemas.microsoft.com/office/drawing/2014/main" id="{BB4501F8-97FD-44CD-B1C6-458774DD06CF}"/>
              </a:ext>
            </a:extLst>
          </p:cNvPr>
          <p:cNvGrpSpPr/>
          <p:nvPr/>
        </p:nvGrpSpPr>
        <p:grpSpPr>
          <a:xfrm>
            <a:off x="3466288" y="5399772"/>
            <a:ext cx="568325" cy="566738"/>
            <a:chOff x="2498725" y="5334391"/>
            <a:chExt cx="568325" cy="566738"/>
          </a:xfrm>
        </p:grpSpPr>
        <p:sp>
          <p:nvSpPr>
            <p:cNvPr id="63" name="Freeform 88">
              <a:extLst>
                <a:ext uri="{FF2B5EF4-FFF2-40B4-BE49-F238E27FC236}">
                  <a16:creationId xmlns:a16="http://schemas.microsoft.com/office/drawing/2014/main" id="{3DE95524-7F2A-443A-89EC-298558D247CF}"/>
                </a:ext>
              </a:extLst>
            </p:cNvPr>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4" name="Oval 89">
              <a:extLst>
                <a:ext uri="{FF2B5EF4-FFF2-40B4-BE49-F238E27FC236}">
                  <a16:creationId xmlns:a16="http://schemas.microsoft.com/office/drawing/2014/main" id="{6D911797-2B0A-490E-811D-D2D6E07ABB65}"/>
                </a:ext>
              </a:extLst>
            </p:cNvPr>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5" name="Freeform 90">
              <a:extLst>
                <a:ext uri="{FF2B5EF4-FFF2-40B4-BE49-F238E27FC236}">
                  <a16:creationId xmlns:a16="http://schemas.microsoft.com/office/drawing/2014/main" id="{8E977DAD-CC91-4404-916F-496289723E61}"/>
                </a:ext>
              </a:extLst>
            </p:cNvPr>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6" name="Freeform 91">
              <a:extLst>
                <a:ext uri="{FF2B5EF4-FFF2-40B4-BE49-F238E27FC236}">
                  <a16:creationId xmlns:a16="http://schemas.microsoft.com/office/drawing/2014/main" id="{54DCE3B5-89A5-4C14-8B39-8E5524C48CA2}"/>
                </a:ext>
              </a:extLst>
            </p:cNvPr>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7" name="Rectangle 92">
              <a:extLst>
                <a:ext uri="{FF2B5EF4-FFF2-40B4-BE49-F238E27FC236}">
                  <a16:creationId xmlns:a16="http://schemas.microsoft.com/office/drawing/2014/main" id="{3AF069FE-3B2E-4EB4-AF17-3BD6392CB869}"/>
                </a:ext>
              </a:extLst>
            </p:cNvPr>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8" name="Rectangle 93">
              <a:extLst>
                <a:ext uri="{FF2B5EF4-FFF2-40B4-BE49-F238E27FC236}">
                  <a16:creationId xmlns:a16="http://schemas.microsoft.com/office/drawing/2014/main" id="{C70BCD7D-0FF7-4409-BB13-3F7691C3C7A2}"/>
                </a:ext>
              </a:extLst>
            </p:cNvPr>
            <p:cNvSpPr>
              <a:spLocks noChangeArrowheads="1"/>
            </p:cNvSpPr>
            <p:nvPr/>
          </p:nvSpPr>
          <p:spPr bwMode="auto">
            <a:xfrm>
              <a:off x="2665413" y="5421703"/>
              <a:ext cx="3045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30</a:t>
              </a:r>
              <a:endParaRPr lang="en-US" altLang="en-US" dirty="0">
                <a:solidFill>
                  <a:prstClr val="black"/>
                </a:solidFill>
              </a:endParaRPr>
            </a:p>
          </p:txBody>
        </p:sp>
      </p:grpSp>
      <p:grpSp>
        <p:nvGrpSpPr>
          <p:cNvPr id="69" name="Group 68">
            <a:extLst>
              <a:ext uri="{FF2B5EF4-FFF2-40B4-BE49-F238E27FC236}">
                <a16:creationId xmlns:a16="http://schemas.microsoft.com/office/drawing/2014/main" id="{587AAA53-E77D-48A2-B689-DDB892D3002C}"/>
              </a:ext>
            </a:extLst>
          </p:cNvPr>
          <p:cNvGrpSpPr/>
          <p:nvPr/>
        </p:nvGrpSpPr>
        <p:grpSpPr>
          <a:xfrm>
            <a:off x="2124851" y="3178859"/>
            <a:ext cx="584200" cy="587375"/>
            <a:chOff x="1157288" y="3113478"/>
            <a:chExt cx="584200" cy="587375"/>
          </a:xfrm>
        </p:grpSpPr>
        <p:sp>
          <p:nvSpPr>
            <p:cNvPr id="70" name="Freeform 72">
              <a:extLst>
                <a:ext uri="{FF2B5EF4-FFF2-40B4-BE49-F238E27FC236}">
                  <a16:creationId xmlns:a16="http://schemas.microsoft.com/office/drawing/2014/main" id="{DEF489A7-F2EF-4042-A3F6-01EAD68FB50E}"/>
                </a:ext>
              </a:extLst>
            </p:cNvPr>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1" name="Freeform 73">
              <a:extLst>
                <a:ext uri="{FF2B5EF4-FFF2-40B4-BE49-F238E27FC236}">
                  <a16:creationId xmlns:a16="http://schemas.microsoft.com/office/drawing/2014/main" id="{A4D2C3D4-87A8-49EA-9839-5F3A92521518}"/>
                </a:ext>
              </a:extLst>
            </p:cNvPr>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2" name="Freeform 74">
              <a:extLst>
                <a:ext uri="{FF2B5EF4-FFF2-40B4-BE49-F238E27FC236}">
                  <a16:creationId xmlns:a16="http://schemas.microsoft.com/office/drawing/2014/main" id="{CACC69C9-ACE5-476C-8D9A-FD9FFDFC1D87}"/>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3" name="Freeform 75">
              <a:extLst>
                <a:ext uri="{FF2B5EF4-FFF2-40B4-BE49-F238E27FC236}">
                  <a16:creationId xmlns:a16="http://schemas.microsoft.com/office/drawing/2014/main" id="{8F3BF3AD-42BC-4A0F-9CD5-471205636BB7}"/>
                </a:ext>
              </a:extLst>
            </p:cNvPr>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4" name="Rectangle 96">
              <a:extLst>
                <a:ext uri="{FF2B5EF4-FFF2-40B4-BE49-F238E27FC236}">
                  <a16:creationId xmlns:a16="http://schemas.microsoft.com/office/drawing/2014/main" id="{FA2223DD-7D92-4D66-BA1F-B3DD9528E095}"/>
                </a:ext>
              </a:extLst>
            </p:cNvPr>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5" name="Rectangle 97">
              <a:extLst>
                <a:ext uri="{FF2B5EF4-FFF2-40B4-BE49-F238E27FC236}">
                  <a16:creationId xmlns:a16="http://schemas.microsoft.com/office/drawing/2014/main" id="{4418CD92-AB75-4C8F-8186-39FE4B8FAD01}"/>
                </a:ext>
              </a:extLst>
            </p:cNvPr>
            <p:cNvSpPr>
              <a:spLocks noChangeArrowheads="1"/>
            </p:cNvSpPr>
            <p:nvPr/>
          </p:nvSpPr>
          <p:spPr bwMode="auto">
            <a:xfrm>
              <a:off x="1311275" y="3218253"/>
              <a:ext cx="3077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50</a:t>
              </a:r>
              <a:endParaRPr lang="en-US" altLang="en-US" dirty="0">
                <a:solidFill>
                  <a:prstClr val="black"/>
                </a:solidFill>
              </a:endParaRPr>
            </a:p>
          </p:txBody>
        </p:sp>
      </p:grpSp>
      <p:grpSp>
        <p:nvGrpSpPr>
          <p:cNvPr id="76" name="Group 75">
            <a:extLst>
              <a:ext uri="{FF2B5EF4-FFF2-40B4-BE49-F238E27FC236}">
                <a16:creationId xmlns:a16="http://schemas.microsoft.com/office/drawing/2014/main" id="{91A3BB2E-435E-4CFB-A279-D1CAC403DF6D}"/>
              </a:ext>
            </a:extLst>
          </p:cNvPr>
          <p:cNvGrpSpPr/>
          <p:nvPr/>
        </p:nvGrpSpPr>
        <p:grpSpPr>
          <a:xfrm>
            <a:off x="2129613" y="4645709"/>
            <a:ext cx="569913" cy="568325"/>
            <a:chOff x="1162050" y="4580328"/>
            <a:chExt cx="569913" cy="568325"/>
          </a:xfrm>
        </p:grpSpPr>
        <p:sp>
          <p:nvSpPr>
            <p:cNvPr id="77" name="Freeform 80">
              <a:extLst>
                <a:ext uri="{FF2B5EF4-FFF2-40B4-BE49-F238E27FC236}">
                  <a16:creationId xmlns:a16="http://schemas.microsoft.com/office/drawing/2014/main" id="{33981973-9FD7-4013-AD30-0379E1725298}"/>
                </a:ext>
              </a:extLst>
            </p:cNvPr>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8" name="Freeform 81">
              <a:extLst>
                <a:ext uri="{FF2B5EF4-FFF2-40B4-BE49-F238E27FC236}">
                  <a16:creationId xmlns:a16="http://schemas.microsoft.com/office/drawing/2014/main" id="{9E404751-359B-4C8A-B59D-0C4E0C778241}"/>
                </a:ext>
              </a:extLst>
            </p:cNvPr>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9" name="Freeform 82">
              <a:extLst>
                <a:ext uri="{FF2B5EF4-FFF2-40B4-BE49-F238E27FC236}">
                  <a16:creationId xmlns:a16="http://schemas.microsoft.com/office/drawing/2014/main" id="{3A8F9B3C-B8AD-44F1-A33B-0B56FBACFB85}"/>
                </a:ext>
              </a:extLst>
            </p:cNvPr>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0" name="Freeform 83">
              <a:extLst>
                <a:ext uri="{FF2B5EF4-FFF2-40B4-BE49-F238E27FC236}">
                  <a16:creationId xmlns:a16="http://schemas.microsoft.com/office/drawing/2014/main" id="{827F48D1-FDC1-45FF-ABA0-38A7C95C1B2D}"/>
                </a:ext>
              </a:extLst>
            </p:cNvPr>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1" name="Rectangle 100">
              <a:extLst>
                <a:ext uri="{FF2B5EF4-FFF2-40B4-BE49-F238E27FC236}">
                  <a16:creationId xmlns:a16="http://schemas.microsoft.com/office/drawing/2014/main" id="{6830669F-B636-4D43-864C-B29007CEE188}"/>
                </a:ext>
              </a:extLst>
            </p:cNvPr>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2" name="Rectangle 101">
              <a:extLst>
                <a:ext uri="{FF2B5EF4-FFF2-40B4-BE49-F238E27FC236}">
                  <a16:creationId xmlns:a16="http://schemas.microsoft.com/office/drawing/2014/main" id="{249D11B1-709E-4762-A9BD-54A009D212CF}"/>
                </a:ext>
              </a:extLst>
            </p:cNvPr>
            <p:cNvSpPr>
              <a:spLocks noChangeArrowheads="1"/>
            </p:cNvSpPr>
            <p:nvPr/>
          </p:nvSpPr>
          <p:spPr bwMode="auto">
            <a:xfrm>
              <a:off x="1328738" y="4699391"/>
              <a:ext cx="3061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40</a:t>
              </a:r>
              <a:endParaRPr lang="en-US" altLang="en-US" dirty="0">
                <a:solidFill>
                  <a:prstClr val="black"/>
                </a:solidFill>
              </a:endParaRPr>
            </a:p>
          </p:txBody>
        </p:sp>
      </p:grpSp>
      <p:sp>
        <p:nvSpPr>
          <p:cNvPr id="83" name="Oval 107">
            <a:extLst>
              <a:ext uri="{FF2B5EF4-FFF2-40B4-BE49-F238E27FC236}">
                <a16:creationId xmlns:a16="http://schemas.microsoft.com/office/drawing/2014/main" id="{7430BA2B-6EB1-4758-A084-881CB2CD82F4}"/>
              </a:ext>
            </a:extLst>
          </p:cNvPr>
          <p:cNvSpPr>
            <a:spLocks noChangeArrowheads="1"/>
          </p:cNvSpPr>
          <p:nvPr/>
        </p:nvSpPr>
        <p:spPr bwMode="auto">
          <a:xfrm>
            <a:off x="3567888" y="4107547"/>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4" name="Oval 108">
            <a:extLst>
              <a:ext uri="{FF2B5EF4-FFF2-40B4-BE49-F238E27FC236}">
                <a16:creationId xmlns:a16="http://schemas.microsoft.com/office/drawing/2014/main" id="{74CBAA7C-C252-4F6D-85F4-23C79051B48D}"/>
              </a:ext>
            </a:extLst>
          </p:cNvPr>
          <p:cNvSpPr>
            <a:spLocks noChangeArrowheads="1"/>
          </p:cNvSpPr>
          <p:nvPr/>
        </p:nvSpPr>
        <p:spPr bwMode="auto">
          <a:xfrm>
            <a:off x="3626626" y="4169459"/>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5" name="Freeform 109">
            <a:extLst>
              <a:ext uri="{FF2B5EF4-FFF2-40B4-BE49-F238E27FC236}">
                <a16:creationId xmlns:a16="http://schemas.microsoft.com/office/drawing/2014/main" id="{5FD44479-38EF-4D04-8DC6-9D2737CBE888}"/>
              </a:ext>
            </a:extLst>
          </p:cNvPr>
          <p:cNvSpPr>
            <a:spLocks/>
          </p:cNvSpPr>
          <p:nvPr/>
        </p:nvSpPr>
        <p:spPr bwMode="auto">
          <a:xfrm>
            <a:off x="2775726" y="1367522"/>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6" name="Freeform 110">
            <a:extLst>
              <a:ext uri="{FF2B5EF4-FFF2-40B4-BE49-F238E27FC236}">
                <a16:creationId xmlns:a16="http://schemas.microsoft.com/office/drawing/2014/main" id="{905661E1-12F4-4318-B867-CC7794264393}"/>
              </a:ext>
            </a:extLst>
          </p:cNvPr>
          <p:cNvSpPr>
            <a:spLocks/>
          </p:cNvSpPr>
          <p:nvPr/>
        </p:nvSpPr>
        <p:spPr bwMode="auto">
          <a:xfrm>
            <a:off x="2931301" y="1283384"/>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7" name="Freeform 111">
            <a:extLst>
              <a:ext uri="{FF2B5EF4-FFF2-40B4-BE49-F238E27FC236}">
                <a16:creationId xmlns:a16="http://schemas.microsoft.com/office/drawing/2014/main" id="{38534C50-E5BC-4F69-9740-3C679A609D62}"/>
              </a:ext>
            </a:extLst>
          </p:cNvPr>
          <p:cNvSpPr>
            <a:spLocks/>
          </p:cNvSpPr>
          <p:nvPr/>
        </p:nvSpPr>
        <p:spPr bwMode="auto">
          <a:xfrm>
            <a:off x="997726" y="2270809"/>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8" name="Freeform 112">
            <a:extLst>
              <a:ext uri="{FF2B5EF4-FFF2-40B4-BE49-F238E27FC236}">
                <a16:creationId xmlns:a16="http://schemas.microsoft.com/office/drawing/2014/main" id="{9346B67D-6524-4E41-885D-0E9B2D0DE7CB}"/>
              </a:ext>
            </a:extLst>
          </p:cNvPr>
          <p:cNvSpPr>
            <a:spLocks/>
          </p:cNvSpPr>
          <p:nvPr/>
        </p:nvSpPr>
        <p:spPr bwMode="auto">
          <a:xfrm>
            <a:off x="862788" y="2386697"/>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9" name="Freeform 113">
            <a:extLst>
              <a:ext uri="{FF2B5EF4-FFF2-40B4-BE49-F238E27FC236}">
                <a16:creationId xmlns:a16="http://schemas.microsoft.com/office/drawing/2014/main" id="{EA86EE9A-A33C-4861-B814-824402727EE8}"/>
              </a:ext>
            </a:extLst>
          </p:cNvPr>
          <p:cNvSpPr>
            <a:spLocks/>
          </p:cNvSpPr>
          <p:nvPr/>
        </p:nvSpPr>
        <p:spPr bwMode="auto">
          <a:xfrm>
            <a:off x="4307663" y="1324659"/>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0" name="Freeform 114">
            <a:extLst>
              <a:ext uri="{FF2B5EF4-FFF2-40B4-BE49-F238E27FC236}">
                <a16:creationId xmlns:a16="http://schemas.microsoft.com/office/drawing/2014/main" id="{049565DE-EB5B-4146-AFA0-CB5802A7BC78}"/>
              </a:ext>
            </a:extLst>
          </p:cNvPr>
          <p:cNvSpPr>
            <a:spLocks/>
          </p:cNvSpPr>
          <p:nvPr/>
        </p:nvSpPr>
        <p:spPr bwMode="auto">
          <a:xfrm>
            <a:off x="4152088" y="1242109"/>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1" name="Freeform 115">
            <a:extLst>
              <a:ext uri="{FF2B5EF4-FFF2-40B4-BE49-F238E27FC236}">
                <a16:creationId xmlns:a16="http://schemas.microsoft.com/office/drawing/2014/main" id="{21859727-69F8-4219-BC84-5DB990524E9D}"/>
              </a:ext>
            </a:extLst>
          </p:cNvPr>
          <p:cNvSpPr>
            <a:spLocks/>
          </p:cNvSpPr>
          <p:nvPr/>
        </p:nvSpPr>
        <p:spPr bwMode="auto">
          <a:xfrm>
            <a:off x="4414026" y="1437372"/>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2" name="Freeform 116">
            <a:extLst>
              <a:ext uri="{FF2B5EF4-FFF2-40B4-BE49-F238E27FC236}">
                <a16:creationId xmlns:a16="http://schemas.microsoft.com/office/drawing/2014/main" id="{8EC0DD23-5DE9-465C-B42B-14DB7C3077F1}"/>
              </a:ext>
            </a:extLst>
          </p:cNvPr>
          <p:cNvSpPr>
            <a:spLocks/>
          </p:cNvSpPr>
          <p:nvPr/>
        </p:nvSpPr>
        <p:spPr bwMode="auto">
          <a:xfrm>
            <a:off x="5741176" y="2726422"/>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3" name="Freeform 117">
            <a:extLst>
              <a:ext uri="{FF2B5EF4-FFF2-40B4-BE49-F238E27FC236}">
                <a16:creationId xmlns:a16="http://schemas.microsoft.com/office/drawing/2014/main" id="{068DCDBE-286E-41DA-97F8-8F142C8FCE9F}"/>
              </a:ext>
            </a:extLst>
          </p:cNvPr>
          <p:cNvSpPr>
            <a:spLocks/>
          </p:cNvSpPr>
          <p:nvPr/>
        </p:nvSpPr>
        <p:spPr bwMode="auto">
          <a:xfrm>
            <a:off x="5463363" y="1677084"/>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4" name="TextBox 93">
            <a:extLst>
              <a:ext uri="{FF2B5EF4-FFF2-40B4-BE49-F238E27FC236}">
                <a16:creationId xmlns:a16="http://schemas.microsoft.com/office/drawing/2014/main" id="{37BD4EB4-2A45-45C7-8F8A-B68550DA73EF}"/>
              </a:ext>
            </a:extLst>
          </p:cNvPr>
          <p:cNvSpPr txBox="1"/>
          <p:nvPr/>
        </p:nvSpPr>
        <p:spPr>
          <a:xfrm>
            <a:off x="5193488" y="879861"/>
            <a:ext cx="5985226" cy="769441"/>
          </a:xfrm>
          <a:prstGeom prst="rect">
            <a:avLst/>
          </a:prstGeom>
          <a:noFill/>
        </p:spPr>
        <p:txBody>
          <a:bodyPr wrap="square" rtlCol="0">
            <a:spAutoFit/>
          </a:bodyPr>
          <a:lstStyle/>
          <a:p>
            <a:pPr algn="ctr">
              <a:defRPr/>
            </a:pPr>
            <a:r>
              <a:rPr lang="en-GB" sz="4400" b="1" dirty="0">
                <a:solidFill>
                  <a:srgbClr val="FF0000"/>
                </a:solidFill>
                <a:latin typeface="Arial" panose="020B0604020202020204" pitchFamily="34" charset="0"/>
                <a:ea typeface="Arial-Rounded" panose="020B0500000000000000" pitchFamily="34" charset="0"/>
                <a:cs typeface="Arial" panose="020B0604020202020204" pitchFamily="34" charset="0"/>
              </a:rPr>
              <a:t>Thảo luận nhóm đôi</a:t>
            </a:r>
          </a:p>
        </p:txBody>
      </p:sp>
      <p:pic>
        <p:nvPicPr>
          <p:cNvPr id="95" name="Tieng-chuong-het-gio-re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5150" y="6264959"/>
            <a:ext cx="609600" cy="609600"/>
          </a:xfrm>
          <a:prstGeom prst="rect">
            <a:avLst/>
          </a:prstGeom>
        </p:spPr>
      </p:pic>
      <p:grpSp>
        <p:nvGrpSpPr>
          <p:cNvPr id="96" name="Group 95"/>
          <p:cNvGrpSpPr/>
          <p:nvPr/>
        </p:nvGrpSpPr>
        <p:grpSpPr>
          <a:xfrm>
            <a:off x="8624077" y="2275491"/>
            <a:ext cx="2482090" cy="1257985"/>
            <a:chOff x="3759267" y="334167"/>
            <a:chExt cx="5621970" cy="1403180"/>
          </a:xfrm>
        </p:grpSpPr>
        <p:sp>
          <p:nvSpPr>
            <p:cNvPr id="97" name="Cloud Callout 96"/>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4223658" y="509270"/>
              <a:ext cx="4919222" cy="1064229"/>
            </a:xfrm>
            <a:prstGeom prst="rect">
              <a:avLst/>
            </a:prstGeom>
            <a:noFill/>
            <a:ln>
              <a:noFill/>
            </a:ln>
          </p:spPr>
          <p:txBody>
            <a:bodyPr wrap="square" rtlCol="0">
              <a:spAutoFit/>
            </a:bodyPr>
            <a:lstStyle/>
            <a:p>
              <a:pPr algn="ct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chia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3031" y="3794444"/>
            <a:ext cx="3145393" cy="2442306"/>
          </a:xfrm>
          <a:prstGeom prst="rect">
            <a:avLst/>
          </a:prstGeom>
        </p:spPr>
      </p:pic>
    </p:spTree>
    <p:extLst>
      <p:ext uri="{BB962C8B-B14F-4D97-AF65-F5344CB8AC3E}">
        <p14:creationId xmlns:p14="http://schemas.microsoft.com/office/powerpoint/2010/main" val="200631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heel(1)">
                                      <p:cBhvr>
                                        <p:cTn id="7" dur="800"/>
                                        <p:tgtEl>
                                          <p:spTgt spid="96"/>
                                        </p:tgtEl>
                                      </p:cBhvr>
                                    </p:animEffect>
                                  </p:childTnLst>
                                </p:cTn>
                              </p:par>
                              <p:par>
                                <p:cTn id="8" presetID="16" presetClass="entr" presetSubtype="21"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8" presetClass="emph" presetSubtype="0" repeatCount="2000" fill="hold" nodeType="afterEffect">
                                  <p:stCondLst>
                                    <p:cond delay="500"/>
                                  </p:stCondLst>
                                  <p:childTnLst>
                                    <p:animRot by="21600000">
                                      <p:cBhvr>
                                        <p:cTn id="15" dur="59000" fill="hold"/>
                                        <p:tgtEl>
                                          <p:spTgt spid="29"/>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par>
                          <p:cTn id="16" fill="hold">
                            <p:stCondLst>
                              <p:cond delay="118500"/>
                            </p:stCondLst>
                            <p:childTnLst>
                              <p:par>
                                <p:cTn id="17" presetID="1" presetClass="mediacall" presetSubtype="0" fill="hold" nodeType="afterEffect">
                                  <p:stCondLst>
                                    <p:cond delay="0"/>
                                  </p:stCondLst>
                                  <p:childTnLst>
                                    <p:cmd type="call" cmd="playFrom(0.0)">
                                      <p:cBhvr>
                                        <p:cTn id="18" dur="5198" fill="hold"/>
                                        <p:tgtEl>
                                          <p:spTgt spid="95"/>
                                        </p:tgtEl>
                                      </p:cBhvr>
                                    </p:cmd>
                                  </p:childTnLst>
                                </p:cTn>
                              </p:par>
                            </p:childTnLst>
                          </p:cTn>
                        </p:par>
                      </p:childTnLst>
                    </p:cTn>
                  </p:par>
                </p:childTnLst>
              </p:cTn>
              <p:nextCondLst>
                <p:cond evt="onClick" delay="0">
                  <p:tgtEl>
                    <p:spTgt spid="2"/>
                  </p:tgtEl>
                </p:cond>
              </p:nextCondLst>
            </p:seq>
            <p:audio>
              <p:cMediaNode vol="80000">
                <p:cTn id="19" fill="hold" display="0">
                  <p:stCondLst>
                    <p:cond delay="indefinite"/>
                  </p:stCondLst>
                  <p:endCondLst>
                    <p:cond evt="onStopAudio" delay="0">
                      <p:tgtEl>
                        <p:sldTgt/>
                      </p:tgtEl>
                    </p:cond>
                  </p:endCondLst>
                </p:cTn>
                <p:tgtEl>
                  <p:spTgt spid="9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55D398B9-1CF2-4765-A422-E253A8037EDE}"/>
              </a:ext>
            </a:extLst>
          </p:cNvPr>
          <p:cNvPicPr>
            <a:picLocks noChangeAspect="1"/>
          </p:cNvPicPr>
          <p:nvPr/>
        </p:nvPicPr>
        <p:blipFill>
          <a:blip r:embed="rId3">
            <a:lum contrast="20000"/>
          </a:blip>
          <a:stretch>
            <a:fillRect/>
          </a:stretch>
        </p:blipFill>
        <p:spPr>
          <a:xfrm>
            <a:off x="10422695" y="-62803"/>
            <a:ext cx="1832422" cy="1718842"/>
          </a:xfrm>
          <a:prstGeom prst="rect">
            <a:avLst/>
          </a:prstGeom>
          <a:effectLst>
            <a:outerShdw blurRad="63500" sx="102000" sy="102000" algn="ctr" rotWithShape="0">
              <a:prstClr val="black">
                <a:alpha val="40000"/>
              </a:prstClr>
            </a:outerShdw>
          </a:effectLst>
        </p:spPr>
      </p:pic>
      <p:pic>
        <p:nvPicPr>
          <p:cNvPr id="40" name="图片 39">
            <a:extLst>
              <a:ext uri="{FF2B5EF4-FFF2-40B4-BE49-F238E27FC236}">
                <a16:creationId xmlns:a16="http://schemas.microsoft.com/office/drawing/2014/main" id="{96A69D7B-17A9-47C3-8AF2-55953168D8F8}"/>
              </a:ext>
            </a:extLst>
          </p:cNvPr>
          <p:cNvPicPr>
            <a:picLocks noChangeAspect="1"/>
          </p:cNvPicPr>
          <p:nvPr/>
        </p:nvPicPr>
        <p:blipFill>
          <a:blip r:embed="rId4">
            <a:lum contrast="20000"/>
          </a:blip>
          <a:stretch>
            <a:fillRect/>
          </a:stretch>
        </p:blipFill>
        <p:spPr>
          <a:xfrm rot="20939223">
            <a:off x="-141156" y="3267940"/>
            <a:ext cx="3478901" cy="3313042"/>
          </a:xfrm>
          <a:prstGeom prst="rect">
            <a:avLst/>
          </a:prstGeom>
          <a:effectLst>
            <a:outerShdw blurRad="63500" sx="102000" sy="102000" algn="ctr" rotWithShape="0">
              <a:prstClr val="black">
                <a:alpha val="40000"/>
              </a:prstClr>
            </a:outerShdw>
          </a:effectLst>
        </p:spPr>
      </p:pic>
      <p:pic>
        <p:nvPicPr>
          <p:cNvPr id="41" name="图片 40" descr="6">
            <a:extLst>
              <a:ext uri="{FF2B5EF4-FFF2-40B4-BE49-F238E27FC236}">
                <a16:creationId xmlns:a16="http://schemas.microsoft.com/office/drawing/2014/main" id="{6D732F38-B6B7-46DC-9AF3-D90975F5DA5E}"/>
              </a:ext>
            </a:extLst>
          </p:cNvPr>
          <p:cNvPicPr>
            <a:picLocks noChangeAspect="1"/>
          </p:cNvPicPr>
          <p:nvPr/>
        </p:nvPicPr>
        <p:blipFill>
          <a:blip r:embed="rId5"/>
          <a:srcRect r="74368"/>
          <a:stretch>
            <a:fillRect/>
          </a:stretch>
        </p:blipFill>
        <p:spPr>
          <a:xfrm>
            <a:off x="-20888" y="-584097"/>
            <a:ext cx="1602105" cy="2278380"/>
          </a:xfrm>
          <a:prstGeom prst="rect">
            <a:avLst/>
          </a:prstGeom>
        </p:spPr>
      </p:pic>
      <p:pic>
        <p:nvPicPr>
          <p:cNvPr id="42" name="图片 41" descr="6">
            <a:extLst>
              <a:ext uri="{FF2B5EF4-FFF2-40B4-BE49-F238E27FC236}">
                <a16:creationId xmlns:a16="http://schemas.microsoft.com/office/drawing/2014/main" id="{1ECD0E0B-39D3-4683-91EC-C34AB33E96CB}"/>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43" name="图片 42">
            <a:extLst>
              <a:ext uri="{FF2B5EF4-FFF2-40B4-BE49-F238E27FC236}">
                <a16:creationId xmlns:a16="http://schemas.microsoft.com/office/drawing/2014/main" id="{EDC270BE-DCFF-481B-9149-51071C7F1D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44" name="组合 43">
            <a:extLst>
              <a:ext uri="{FF2B5EF4-FFF2-40B4-BE49-F238E27FC236}">
                <a16:creationId xmlns:a16="http://schemas.microsoft.com/office/drawing/2014/main" id="{424DBDAF-706A-485A-AB18-D0C6BEF2E87A}"/>
              </a:ext>
            </a:extLst>
          </p:cNvPr>
          <p:cNvGrpSpPr/>
          <p:nvPr/>
        </p:nvGrpSpPr>
        <p:grpSpPr>
          <a:xfrm>
            <a:off x="9902671" y="-544642"/>
            <a:ext cx="2289329" cy="2289329"/>
            <a:chOff x="9902671" y="-544642"/>
            <a:chExt cx="2289329" cy="2289329"/>
          </a:xfrm>
        </p:grpSpPr>
        <p:pic>
          <p:nvPicPr>
            <p:cNvPr id="45" name="图片 44">
              <a:extLst>
                <a:ext uri="{FF2B5EF4-FFF2-40B4-BE49-F238E27FC236}">
                  <a16:creationId xmlns:a16="http://schemas.microsoft.com/office/drawing/2014/main" id="{DD56A6DA-6E36-4B38-8E59-7031E859E0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46" name="图片 45">
              <a:extLst>
                <a:ext uri="{FF2B5EF4-FFF2-40B4-BE49-F238E27FC236}">
                  <a16:creationId xmlns:a16="http://schemas.microsoft.com/office/drawing/2014/main" id="{1B398269-46BE-4810-BC5F-23D877044457}"/>
                </a:ext>
              </a:extLst>
            </p:cNvPr>
            <p:cNvPicPr>
              <a:picLocks noChangeAspect="1"/>
            </p:cNvPicPr>
            <p:nvPr userDrawn="1"/>
          </p:nvPicPr>
          <p:blipFill>
            <a:blip r:embed="rId8"/>
            <a:stretch>
              <a:fillRect/>
            </a:stretch>
          </p:blipFill>
          <p:spPr>
            <a:xfrm>
              <a:off x="10218207" y="251680"/>
              <a:ext cx="1658256" cy="396274"/>
            </a:xfrm>
            <a:prstGeom prst="rect">
              <a:avLst/>
            </a:prstGeom>
          </p:spPr>
        </p:pic>
      </p:grpSp>
      <p:sp>
        <p:nvSpPr>
          <p:cNvPr id="47" name="TextBox 46">
            <a:extLst>
              <a:ext uri="{FF2B5EF4-FFF2-40B4-BE49-F238E27FC236}">
                <a16:creationId xmlns:a16="http://schemas.microsoft.com/office/drawing/2014/main" id="{8A2B075E-DB8F-492F-9C70-924A8BEC4BB6}"/>
              </a:ext>
            </a:extLst>
          </p:cNvPr>
          <p:cNvSpPr txBox="1"/>
          <p:nvPr/>
        </p:nvSpPr>
        <p:spPr>
          <a:xfrm>
            <a:off x="780164" y="906028"/>
            <a:ext cx="12849874" cy="923330"/>
          </a:xfrm>
          <a:prstGeom prst="rect">
            <a:avLst/>
          </a:prstGeom>
          <a:noFill/>
        </p:spPr>
        <p:txBody>
          <a:bodyPr wrap="square" rtlCol="0">
            <a:spAutoFit/>
          </a:bodyPr>
          <a:lstStyle/>
          <a:p>
            <a:pPr algn="just">
              <a:lnSpc>
                <a:spcPct val="150000"/>
              </a:lnSpc>
            </a:pP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thông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48" name="Rounded Rectangle 5">
            <a:extLst>
              <a:ext uri="{FF2B5EF4-FFF2-40B4-BE49-F238E27FC236}">
                <a16:creationId xmlns:a16="http://schemas.microsoft.com/office/drawing/2014/main" id="{BE18E104-ECA7-45B0-82D5-9E403BA33F7F}"/>
              </a:ext>
            </a:extLst>
          </p:cNvPr>
          <p:cNvSpPr/>
          <p:nvPr/>
        </p:nvSpPr>
        <p:spPr>
          <a:xfrm>
            <a:off x="3496481" y="2372871"/>
            <a:ext cx="7321336" cy="8080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vùng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khô</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Rounded Rectangle 6">
            <a:extLst>
              <a:ext uri="{FF2B5EF4-FFF2-40B4-BE49-F238E27FC236}">
                <a16:creationId xmlns:a16="http://schemas.microsoft.com/office/drawing/2014/main" id="{E545486C-D8E6-415E-B615-733CBFEDEB2C}"/>
              </a:ext>
            </a:extLst>
          </p:cNvPr>
          <p:cNvSpPr/>
          <p:nvPr/>
        </p:nvSpPr>
        <p:spPr>
          <a:xfrm>
            <a:off x="3496481" y="3371217"/>
            <a:ext cx="7321336" cy="6965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khổng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lồ</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0" name="Rounded Rectangle 7">
            <a:extLst>
              <a:ext uri="{FF2B5EF4-FFF2-40B4-BE49-F238E27FC236}">
                <a16:creationId xmlns:a16="http://schemas.microsoft.com/office/drawing/2014/main" id="{165AB625-2971-4C53-AEDD-0B029FA477D4}"/>
              </a:ext>
            </a:extLst>
          </p:cNvPr>
          <p:cNvSpPr/>
          <p:nvPr/>
        </p:nvSpPr>
        <p:spPr>
          <a:xfrm>
            <a:off x="3496480" y="4231424"/>
            <a:ext cx="7321337" cy="73758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thịt</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1" name="Rounded Rectangle 8">
            <a:extLst>
              <a:ext uri="{FF2B5EF4-FFF2-40B4-BE49-F238E27FC236}">
                <a16:creationId xmlns:a16="http://schemas.microsoft.com/office/drawing/2014/main" id="{0ABBBABA-1BC4-42E9-87D9-ECCD948E2C49}"/>
              </a:ext>
            </a:extLst>
          </p:cNvPr>
          <p:cNvSpPr/>
          <p:nvPr/>
        </p:nvSpPr>
        <p:spPr>
          <a:xfrm>
            <a:off x="3496479" y="5093276"/>
            <a:ext cx="7321337" cy="80707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hung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dữ</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2977303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20000">
                                          <p:cBhvr additive="base">
                                            <p:cTn id="7" dur="750" fill="hold"/>
                                            <p:tgtEl>
                                              <p:spTgt spid="39"/>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20000">
                                          <p:cBhvr additive="base">
                                            <p:cTn id="11" dur="75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48"/>
                                            </p:tgtEl>
                                            <p:attrNameLst>
                                              <p:attrName>fillcolor</p:attrName>
                                            </p:attrNameLst>
                                          </p:cBhvr>
                                          <p:to>
                                            <a:srgbClr val="FF0000"/>
                                          </p:to>
                                        </p:animClr>
                                        <p:set>
                                          <p:cBhvr>
                                            <p:cTn id="42" dur="250" fill="hold"/>
                                            <p:tgtEl>
                                              <p:spTgt spid="48"/>
                                            </p:tgtEl>
                                            <p:attrNameLst>
                                              <p:attrName>fill.type</p:attrName>
                                            </p:attrNameLst>
                                          </p:cBhvr>
                                          <p:to>
                                            <p:strVal val="solid"/>
                                          </p:to>
                                        </p:set>
                                        <p:set>
                                          <p:cBhvr>
                                            <p:cTn id="43" dur="250" fill="hold"/>
                                            <p:tgtEl>
                                              <p:spTgt spid="48"/>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49"/>
                                            </p:tgtEl>
                                            <p:attrNameLst>
                                              <p:attrName>fillcolor</p:attrName>
                                            </p:attrNameLst>
                                          </p:cBhvr>
                                          <p:to>
                                            <a:srgbClr val="FF0000"/>
                                          </p:to>
                                        </p:animClr>
                                        <p:set>
                                          <p:cBhvr>
                                            <p:cTn id="48" dur="250" fill="hold"/>
                                            <p:tgtEl>
                                              <p:spTgt spid="49"/>
                                            </p:tgtEl>
                                            <p:attrNameLst>
                                              <p:attrName>fill.type</p:attrName>
                                            </p:attrNameLst>
                                          </p:cBhvr>
                                          <p:to>
                                            <p:strVal val="solid"/>
                                          </p:to>
                                        </p:set>
                                        <p:set>
                                          <p:cBhvr>
                                            <p:cTn id="49" dur="250" fill="hold"/>
                                            <p:tgtEl>
                                              <p:spTgt spid="49"/>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50"/>
                                            </p:tgtEl>
                                            <p:attrNameLst>
                                              <p:attrName>fillcolor</p:attrName>
                                            </p:attrNameLst>
                                          </p:cBhvr>
                                          <p:to>
                                            <a:srgbClr val="FF0000"/>
                                          </p:to>
                                        </p:animClr>
                                        <p:set>
                                          <p:cBhvr>
                                            <p:cTn id="54" dur="250" fill="hold"/>
                                            <p:tgtEl>
                                              <p:spTgt spid="50"/>
                                            </p:tgtEl>
                                            <p:attrNameLst>
                                              <p:attrName>fill.type</p:attrName>
                                            </p:attrNameLst>
                                          </p:cBhvr>
                                          <p:to>
                                            <p:strVal val="solid"/>
                                          </p:to>
                                        </p:set>
                                        <p:set>
                                          <p:cBhvr>
                                            <p:cTn id="55" dur="25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ppt_x"/>
                                              </p:val>
                                            </p:tav>
                                            <p:tav tm="100000">
                                              <p:val>
                                                <p:strVal val="#ppt_x"/>
                                              </p:val>
                                            </p:tav>
                                          </p:tavLst>
                                        </p:anim>
                                        <p:anim calcmode="lin" valueType="num">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48"/>
                                            </p:tgtEl>
                                            <p:attrNameLst>
                                              <p:attrName>fillcolor</p:attrName>
                                            </p:attrNameLst>
                                          </p:cBhvr>
                                          <p:to>
                                            <a:srgbClr val="FF0000"/>
                                          </p:to>
                                        </p:animClr>
                                        <p:set>
                                          <p:cBhvr>
                                            <p:cTn id="42" dur="250" fill="hold"/>
                                            <p:tgtEl>
                                              <p:spTgt spid="48"/>
                                            </p:tgtEl>
                                            <p:attrNameLst>
                                              <p:attrName>fill.type</p:attrName>
                                            </p:attrNameLst>
                                          </p:cBhvr>
                                          <p:to>
                                            <p:strVal val="solid"/>
                                          </p:to>
                                        </p:set>
                                        <p:set>
                                          <p:cBhvr>
                                            <p:cTn id="43" dur="250" fill="hold"/>
                                            <p:tgtEl>
                                              <p:spTgt spid="48"/>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49"/>
                                            </p:tgtEl>
                                            <p:attrNameLst>
                                              <p:attrName>fillcolor</p:attrName>
                                            </p:attrNameLst>
                                          </p:cBhvr>
                                          <p:to>
                                            <a:srgbClr val="FF0000"/>
                                          </p:to>
                                        </p:animClr>
                                        <p:set>
                                          <p:cBhvr>
                                            <p:cTn id="48" dur="250" fill="hold"/>
                                            <p:tgtEl>
                                              <p:spTgt spid="49"/>
                                            </p:tgtEl>
                                            <p:attrNameLst>
                                              <p:attrName>fill.type</p:attrName>
                                            </p:attrNameLst>
                                          </p:cBhvr>
                                          <p:to>
                                            <p:strVal val="solid"/>
                                          </p:to>
                                        </p:set>
                                        <p:set>
                                          <p:cBhvr>
                                            <p:cTn id="49" dur="250" fill="hold"/>
                                            <p:tgtEl>
                                              <p:spTgt spid="49"/>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50"/>
                                            </p:tgtEl>
                                            <p:attrNameLst>
                                              <p:attrName>fillcolor</p:attrName>
                                            </p:attrNameLst>
                                          </p:cBhvr>
                                          <p:to>
                                            <a:srgbClr val="FF0000"/>
                                          </p:to>
                                        </p:animClr>
                                        <p:set>
                                          <p:cBhvr>
                                            <p:cTn id="54" dur="250" fill="hold"/>
                                            <p:tgtEl>
                                              <p:spTgt spid="50"/>
                                            </p:tgtEl>
                                            <p:attrNameLst>
                                              <p:attrName>fill.type</p:attrName>
                                            </p:attrNameLst>
                                          </p:cBhvr>
                                          <p:to>
                                            <p:strVal val="solid"/>
                                          </p:to>
                                        </p:set>
                                        <p:set>
                                          <p:cBhvr>
                                            <p:cTn id="55" dur="25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animBg="1"/>
          <p:bldP spid="49" grpId="0" animBg="1"/>
          <p:bldP spid="50" grpId="0" animBg="1"/>
          <p:bldP spid="51"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660" t="-4847" r="7327" b="4878"/>
          <a:stretch>
            <a:fillRect/>
          </a:stretch>
        </p:blipFill>
        <p:spPr>
          <a:xfrm>
            <a:off x="-495300" y="-342900"/>
            <a:ext cx="12436739" cy="6991350"/>
          </a:xfrm>
          <a:prstGeom prst="ellipse">
            <a:avLst/>
          </a:prstGeom>
        </p:spPr>
      </p:pic>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20" name="图片 19">
            <a:extLst>
              <a:ext uri="{FF2B5EF4-FFF2-40B4-BE49-F238E27FC236}">
                <a16:creationId xmlns:a16="http://schemas.microsoft.com/office/drawing/2014/main" id="{2016E00D-6427-41DA-911B-FC0E4458656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484" y="3477434"/>
            <a:ext cx="2638955" cy="3701701"/>
          </a:xfrm>
          <a:prstGeom prst="rect">
            <a:avLst/>
          </a:prstGeom>
        </p:spPr>
      </p:pic>
      <p:sp>
        <p:nvSpPr>
          <p:cNvPr id="2" name="TextBox 1"/>
          <p:cNvSpPr txBox="1"/>
          <p:nvPr/>
        </p:nvSpPr>
        <p:spPr>
          <a:xfrm>
            <a:off x="2089785" y="2277105"/>
            <a:ext cx="8394472" cy="1200329"/>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2. Những bộ phận nào giúp khủng long săn mồi tốt?</a:t>
            </a:r>
          </a:p>
        </p:txBody>
      </p:sp>
      <p:sp>
        <p:nvSpPr>
          <p:cNvPr id="6" name="TextBox 5"/>
          <p:cNvSpPr txBox="1"/>
          <p:nvPr/>
        </p:nvSpPr>
        <p:spPr>
          <a:xfrm>
            <a:off x="2089785" y="3477434"/>
            <a:ext cx="7353812" cy="1754326"/>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Khủng long có khả năng săn mồi tốt </a:t>
            </a:r>
          </a:p>
          <a:p>
            <a:pPr algn="ctr"/>
            <a:r>
              <a:rPr lang="en-US" sz="3600" b="1" dirty="0">
                <a:solidFill>
                  <a:srgbClr val="FF0000"/>
                </a:solidFill>
                <a:latin typeface="Times New Roman" panose="02020603050405020304" pitchFamily="18" charset="0"/>
                <a:cs typeface="Times New Roman" panose="02020603050405020304" pitchFamily="18" charset="0"/>
              </a:rPr>
              <a:t>nhờ đôi mắt tinh tường cùng cái mũi và đôi tai thính.</a:t>
            </a:r>
          </a:p>
        </p:txBody>
      </p:sp>
    </p:spTree>
    <p:extLst>
      <p:ext uri="{BB962C8B-B14F-4D97-AF65-F5344CB8AC3E}">
        <p14:creationId xmlns:p14="http://schemas.microsoft.com/office/powerpoint/2010/main" val="27569860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00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组合 6"/>
          <p:cNvGrpSpPr/>
          <p:nvPr/>
        </p:nvGrpSpPr>
        <p:grpSpPr>
          <a:xfrm>
            <a:off x="476250" y="209550"/>
            <a:ext cx="11220450" cy="6138828"/>
            <a:chOff x="3055500" y="-184457"/>
            <a:chExt cx="11220450" cy="6138828"/>
          </a:xfrm>
        </p:grpSpPr>
        <p:sp>
          <p:nvSpPr>
            <p:cNvPr id="19" name="云形 18"/>
            <p:cNvSpPr/>
            <p:nvPr/>
          </p:nvSpPr>
          <p:spPr>
            <a:xfrm>
              <a:off x="4177545" y="-184457"/>
              <a:ext cx="10098405" cy="6138828"/>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055500" y="2152245"/>
              <a:ext cx="3349556" cy="3802126"/>
            </a:xfrm>
            <a:prstGeom prst="rect">
              <a:avLst/>
            </a:prstGeom>
          </p:spPr>
        </p:pic>
      </p:grpSp>
      <p:pic>
        <p:nvPicPr>
          <p:cNvPr id="11" name="图片 10"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3" name="Rectangle 2"/>
          <p:cNvSpPr/>
          <p:nvPr/>
        </p:nvSpPr>
        <p:spPr>
          <a:xfrm>
            <a:off x="3365102" y="1107742"/>
            <a:ext cx="7127251" cy="1323439"/>
          </a:xfrm>
          <a:prstGeom prst="rect">
            <a:avLst/>
          </a:prstGeom>
        </p:spPr>
        <p:txBody>
          <a:bodyPr wrap="square">
            <a:spAutoFit/>
          </a:bodyPr>
          <a:lstStyle/>
          <a:p>
            <a:pPr algn="ctr">
              <a:defRPr/>
            </a:pPr>
            <a:r>
              <a:rPr lang="en-US" altLang="zh-CN"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3. Nhờ đâu khủng long có khả năng tự vệ tốt?</a:t>
            </a:r>
            <a:r>
              <a:rPr lang="en-US" altLang="zh-CN"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Rectangle 4"/>
          <p:cNvSpPr/>
          <p:nvPr/>
        </p:nvSpPr>
        <p:spPr>
          <a:xfrm>
            <a:off x="2855987" y="3148238"/>
            <a:ext cx="7870894" cy="1754326"/>
          </a:xfrm>
          <a:prstGeom prst="rect">
            <a:avLst/>
          </a:prstGeom>
        </p:spPr>
        <p:txBody>
          <a:bodyPr wrap="square">
            <a:spAutoFit/>
          </a:bodyPr>
          <a:lstStyle/>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Khủng long có khả năng tự vệ tốt nhờ </a:t>
            </a:r>
          </a:p>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cái đầu cứng và cái quất đuôi dũng mãnh.</a:t>
            </a:r>
            <a:r>
              <a:rPr lang="en-US" altLang="zh-CN"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995170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0" y="-474052"/>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 y="1314450"/>
            <a:ext cx="3669574" cy="5122395"/>
          </a:xfrm>
          <a:prstGeom prst="rect">
            <a:avLst/>
          </a:prstGeom>
        </p:spPr>
      </p:pic>
      <p:sp>
        <p:nvSpPr>
          <p:cNvPr id="37" name="Rectangle 36"/>
          <p:cNvSpPr/>
          <p:nvPr/>
        </p:nvSpPr>
        <p:spPr>
          <a:xfrm>
            <a:off x="3742689" y="665138"/>
            <a:ext cx="7874986" cy="1323439"/>
          </a:xfrm>
          <a:prstGeom prst="rect">
            <a:avLst/>
          </a:prstGeom>
          <a:solidFill>
            <a:schemeClr val="accent5">
              <a:lumMod val="20000"/>
              <a:lumOff val="80000"/>
            </a:schemeClr>
          </a:solidFill>
        </p:spPr>
        <p:txBody>
          <a:bodyPr wrap="square">
            <a:spAutoFit/>
          </a:bodyPr>
          <a:lstStyle/>
          <a:p>
            <a:pPr algn="ctr">
              <a:defRPr/>
            </a:pPr>
            <a:r>
              <a:rPr lang="en-US" altLang="zh-CN"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4. Vì sao chúng ta không thể gặp khủng long thật?</a:t>
            </a:r>
            <a:r>
              <a:rPr lang="en-US" altLang="zh-CN"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Rectangle 37"/>
          <p:cNvSpPr/>
          <p:nvPr/>
        </p:nvSpPr>
        <p:spPr>
          <a:xfrm>
            <a:off x="4050574" y="2998484"/>
            <a:ext cx="7259217" cy="1754326"/>
          </a:xfrm>
          <a:prstGeom prst="rect">
            <a:avLst/>
          </a:prstGeom>
          <a:solidFill>
            <a:schemeClr val="accent5">
              <a:lumMod val="20000"/>
              <a:lumOff val="80000"/>
            </a:schemeClr>
          </a:solidFill>
        </p:spPr>
        <p:txBody>
          <a:bodyPr wrap="square">
            <a:spAutoFit/>
          </a:bodyPr>
          <a:lstStyle/>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Chúng ta không thể gặp khủng long thật vì khủng long đã bị tuyệt chủng </a:t>
            </a:r>
          </a:p>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trước khi con người xuất hiện.</a:t>
            </a:r>
            <a:endParaRPr lang="zh-CN" altLang="en-US"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518542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E06D431-A8F7-9153-A0D4-26D38071BCA7}"/>
              </a:ext>
            </a:extLst>
          </p:cNvPr>
          <p:cNvSpPr txBox="1"/>
          <p:nvPr/>
        </p:nvSpPr>
        <p:spPr>
          <a:xfrm>
            <a:off x="3857278" y="1169187"/>
            <a:ext cx="4630224" cy="830997"/>
          </a:xfrm>
          <a:prstGeom prst="rect">
            <a:avLst/>
          </a:prstGeom>
          <a:noFill/>
        </p:spPr>
        <p:txBody>
          <a:bodyPr wrap="square" rtlCol="0">
            <a:spAutoFit/>
          </a:bodyPr>
          <a:lstStyle/>
          <a:p>
            <a:pPr algn="ctr" defTabSz="914378">
              <a:defRPr/>
            </a:pPr>
            <a:r>
              <a:rPr lang="en-US" sz="4800" b="1"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Nội dung</a:t>
            </a:r>
          </a:p>
        </p:txBody>
      </p:sp>
      <p:sp>
        <p:nvSpPr>
          <p:cNvPr id="7" name="TextBox 6">
            <a:extLst>
              <a:ext uri="{FF2B5EF4-FFF2-40B4-BE49-F238E27FC236}">
                <a16:creationId xmlns:a16="http://schemas.microsoft.com/office/drawing/2014/main" id="{C6FED6BE-2704-AB64-CFF0-CD4E7F63F37B}"/>
              </a:ext>
            </a:extLst>
          </p:cNvPr>
          <p:cNvSpPr txBox="1"/>
          <p:nvPr/>
        </p:nvSpPr>
        <p:spPr>
          <a:xfrm>
            <a:off x="2035883" y="2032083"/>
            <a:ext cx="8120234" cy="3416320"/>
          </a:xfrm>
          <a:prstGeom prst="rect">
            <a:avLst/>
          </a:prstGeom>
          <a:noFill/>
        </p:spPr>
        <p:txBody>
          <a:bodyPr wrap="square" rtlCol="0">
            <a:spAutoFit/>
          </a:bodyPr>
          <a:lstStyle/>
          <a:p>
            <a:pPr algn="ctr" defTabSz="914378">
              <a:lnSpc>
                <a:spcPct val="150000"/>
              </a:lnSpc>
            </a:pPr>
            <a:r>
              <a:rPr lang="vi-VN" sz="3600" b="1" dirty="0">
                <a:solidFill>
                  <a:prstClr val="white"/>
                </a:solidFill>
                <a:latin typeface="+mj-lt"/>
                <a:ea typeface="Arial-Rounded" panose="020B0500000000000000" pitchFamily="34" charset="0"/>
                <a:cs typeface="Times New Roman" panose="02020603050405020304" pitchFamily="18" charset="0"/>
              </a:rPr>
              <a:t>Bài đọc cho biết những thông tìn về loài khủng long. </a:t>
            </a:r>
            <a:r>
              <a:rPr lang="en-US" sz="3600" b="1" dirty="0">
                <a:solidFill>
                  <a:schemeClr val="bg1"/>
                </a:solidFill>
                <a:latin typeface="Times New Roman" panose="02020603050405020304" pitchFamily="18" charset="0"/>
                <a:cs typeface="Times New Roman" panose="02020603050405020304" pitchFamily="18" charset="0"/>
              </a:rPr>
              <a:t>Hiểu được khủng long là một loài động vật đã tuyệt chủng nên chúng ta không thể gặp khủng long thậ</a:t>
            </a:r>
            <a:r>
              <a:rPr lang="en-US" sz="3600" b="1" dirty="0">
                <a:solidFill>
                  <a:schemeClr val="bg1"/>
                </a:solidFill>
                <a:latin typeface="+mj-lt"/>
              </a:rPr>
              <a:t>t.</a:t>
            </a:r>
            <a:endParaRPr lang="vi-VN" sz="3600" b="1" dirty="0">
              <a:solidFill>
                <a:schemeClr val="bg1"/>
              </a:solidFill>
              <a:latin typeface="+mj-lt"/>
            </a:endParaRPr>
          </a:p>
        </p:txBody>
      </p:sp>
    </p:spTree>
    <p:extLst>
      <p:ext uri="{BB962C8B-B14F-4D97-AF65-F5344CB8AC3E}">
        <p14:creationId xmlns:p14="http://schemas.microsoft.com/office/powerpoint/2010/main" val="202766993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D7145-474F-83CE-7B57-EC14AC470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4"/>
            <a:ext cx="12830608" cy="6853476"/>
          </a:xfrm>
          <a:prstGeom prst="rect">
            <a:avLst/>
          </a:prstGeom>
        </p:spPr>
      </p:pic>
      <p:sp>
        <p:nvSpPr>
          <p:cNvPr id="4" name="TextBox 3">
            <a:extLst>
              <a:ext uri="{FF2B5EF4-FFF2-40B4-BE49-F238E27FC236}">
                <a16:creationId xmlns:a16="http://schemas.microsoft.com/office/drawing/2014/main" id="{F7444A7D-E5B7-2948-C939-DB26106A6E09}"/>
              </a:ext>
            </a:extLst>
          </p:cNvPr>
          <p:cNvSpPr txBox="1"/>
          <p:nvPr/>
        </p:nvSpPr>
        <p:spPr>
          <a:xfrm>
            <a:off x="4536411" y="1646618"/>
            <a:ext cx="4906115" cy="769441"/>
          </a:xfrm>
          <a:prstGeom prst="rect">
            <a:avLst/>
          </a:prstGeom>
          <a:noFill/>
        </p:spPr>
        <p:txBody>
          <a:bodyPr wrap="square" rtlCol="0">
            <a:spAutoFit/>
          </a:bodyPr>
          <a:lstStyle/>
          <a:p>
            <a:pPr algn="ctr" defTabSz="914378">
              <a:defRPr/>
            </a:pPr>
            <a:r>
              <a:rPr lang="en-US" sz="4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Giọng đọc</a:t>
            </a:r>
          </a:p>
        </p:txBody>
      </p:sp>
      <p:sp>
        <p:nvSpPr>
          <p:cNvPr id="5" name="TextBox 4">
            <a:extLst>
              <a:ext uri="{FF2B5EF4-FFF2-40B4-BE49-F238E27FC236}">
                <a16:creationId xmlns:a16="http://schemas.microsoft.com/office/drawing/2014/main" id="{0B65BCB6-C70C-D98A-D136-1332066BDCD3}"/>
              </a:ext>
            </a:extLst>
          </p:cNvPr>
          <p:cNvSpPr txBox="1"/>
          <p:nvPr/>
        </p:nvSpPr>
        <p:spPr>
          <a:xfrm>
            <a:off x="2742281" y="2416059"/>
            <a:ext cx="8310984" cy="2862322"/>
          </a:xfrm>
          <a:prstGeom prst="rect">
            <a:avLst/>
          </a:prstGeom>
          <a:noFill/>
        </p:spPr>
        <p:txBody>
          <a:bodyPr wrap="square" rtlCol="0">
            <a:spAutoFit/>
          </a:bodyPr>
          <a:lstStyle/>
          <a:p>
            <a:pPr algn="ctr" defTabSz="914378">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chính xác, rõ ràng rành mạch.</a:t>
            </a:r>
            <a:r>
              <a:rPr lang="en-US" sz="4000" dirty="0"/>
              <a:t> </a:t>
            </a:r>
            <a:r>
              <a:rPr lang="en-US" sz="4000" b="1" dirty="0">
                <a:solidFill>
                  <a:srgbClr val="002060"/>
                </a:solidFill>
                <a:latin typeface="Times New Roman" panose="02020603050405020304" pitchFamily="18" charset="0"/>
                <a:cs typeface="Times New Roman" panose="02020603050405020304" pitchFamily="18" charset="0"/>
              </a:rPr>
              <a:t>Chú ý giọng đọc tình cảm, lưu luyến thể hiện sự tiếc nuối.</a:t>
            </a:r>
            <a:endParaRPr lang="vi-VN"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34984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4" y="660759"/>
            <a:ext cx="4689509" cy="707886"/>
          </a:xfrm>
          <a:prstGeom prst="rect">
            <a:avLst/>
          </a:prstGeom>
          <a:noFill/>
        </p:spPr>
        <p:txBody>
          <a:bodyPr wrap="square" rtlCol="0">
            <a:spAutoFit/>
          </a:bodyPr>
          <a:lstStyle/>
          <a:p>
            <a:pPr algn="ctr" defTabSz="914378">
              <a:defRPr/>
            </a:pP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693328" y="1317573"/>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906743" y="3464394"/>
              <a:ext cx="3686467" cy="661207"/>
            </a:xfrm>
            <a:prstGeom prst="rect">
              <a:avLst/>
            </a:prstGeom>
            <a:noFill/>
          </p:spPr>
          <p:txBody>
            <a:bodyPr wrap="square" rtlCol="0">
              <a:spAutoFit/>
            </a:bodyPr>
            <a:lstStyle/>
            <a:p>
              <a:pPr algn="ctr" defTabSz="914378">
                <a:lnSpc>
                  <a:spcPct val="150000"/>
                </a:lnSpc>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 nghỉ hơi đúng.</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255565" y="3373868"/>
            <a:ext cx="8198343" cy="3929583"/>
            <a:chOff x="3009174" y="2785583"/>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174" y="2785583"/>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351433" y="4107802"/>
              <a:ext cx="5242338" cy="1259612"/>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 hiện được giọng đọc toàn bài</a:t>
              </a: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nhấn giọng ở các từ chỉ cảm xúc.</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5" y="1209029"/>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300900" y="2362575"/>
              <a:ext cx="4415435" cy="661207"/>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rõ ràng.</a:t>
              </a:r>
            </a:p>
          </p:txBody>
        </p:sp>
      </p:grpSp>
    </p:spTree>
    <p:extLst>
      <p:ext uri="{BB962C8B-B14F-4D97-AF65-F5344CB8AC3E}">
        <p14:creationId xmlns:p14="http://schemas.microsoft.com/office/powerpoint/2010/main" val="3285025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299702" y="-10972"/>
            <a:ext cx="4892298"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lại</a:t>
            </a:r>
          </a:p>
        </p:txBody>
      </p:sp>
    </p:spTree>
    <p:extLst>
      <p:ext uri="{BB962C8B-B14F-4D97-AF65-F5344CB8AC3E}">
        <p14:creationId xmlns:p14="http://schemas.microsoft.com/office/powerpoint/2010/main" val="40774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4EBFD6-F8EB-40FE-8148-3E8F3DCE75F4}"/>
              </a:ext>
            </a:extLst>
          </p:cNvPr>
          <p:cNvSpPr txBox="1"/>
          <p:nvPr/>
        </p:nvSpPr>
        <p:spPr>
          <a:xfrm>
            <a:off x="2485748" y="755207"/>
            <a:ext cx="7648385" cy="130753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nhìn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này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đâu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lgn="just">
              <a:lnSpc>
                <a:spcPct val="150000"/>
              </a:lnSpc>
              <a:buFont typeface="Arial" panose="020B0604020202020204" pitchFamily="34" charset="0"/>
              <a:buChar char="•"/>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vi-VN"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descr="Screen Clipping">
            <a:extLst>
              <a:ext uri="{FF2B5EF4-FFF2-40B4-BE49-F238E27FC236}">
                <a16:creationId xmlns:a16="http://schemas.microsoft.com/office/drawing/2014/main" id="{197882FE-01A0-4B80-890D-001A83C2A7F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2036"/>
          <a:stretch/>
        </p:blipFill>
        <p:spPr>
          <a:xfrm>
            <a:off x="1366760" y="2379125"/>
            <a:ext cx="9135285" cy="2947386"/>
          </a:xfrm>
          <a:prstGeom prst="rect">
            <a:avLst/>
          </a:prstGeom>
          <a:ln>
            <a:noFill/>
          </a:ln>
          <a:effectLst>
            <a:softEdge rad="112500"/>
          </a:effectLst>
        </p:spPr>
      </p:pic>
      <p:pic>
        <p:nvPicPr>
          <p:cNvPr id="3" name="Picture 2">
            <a:extLst>
              <a:ext uri="{FF2B5EF4-FFF2-40B4-BE49-F238E27FC236}">
                <a16:creationId xmlns:a16="http://schemas.microsoft.com/office/drawing/2014/main" id="{47D698C6-F39A-3DC0-FF0A-55EEF7F5AB92}"/>
              </a:ext>
            </a:extLst>
          </p:cNvPr>
          <p:cNvPicPr>
            <a:picLocks noChangeAspect="1"/>
          </p:cNvPicPr>
          <p:nvPr/>
        </p:nvPicPr>
        <p:blipFill rotWithShape="1">
          <a:blip r:embed="rId6"/>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136857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002" y="404832"/>
            <a:ext cx="1436235" cy="1436235"/>
          </a:xfrm>
          <a:prstGeom prst="rect">
            <a:avLst/>
          </a:prstGeom>
        </p:spPr>
      </p:pic>
      <p:grpSp>
        <p:nvGrpSpPr>
          <p:cNvPr id="34" name="组合 33">
            <a:extLst>
              <a:ext uri="{FF2B5EF4-FFF2-40B4-BE49-F238E27FC236}">
                <a16:creationId xmlns:a16="http://schemas.microsoft.com/office/drawing/2014/main" id="{0160EE53-9ACB-44E6-A827-B4460F4B3941}"/>
              </a:ext>
            </a:extLst>
          </p:cNvPr>
          <p:cNvGrpSpPr/>
          <p:nvPr/>
        </p:nvGrpSpPr>
        <p:grpSpPr>
          <a:xfrm>
            <a:off x="10157698" y="-418289"/>
            <a:ext cx="2289329" cy="2289329"/>
            <a:chOff x="9902671" y="-544642"/>
            <a:chExt cx="2289329" cy="2289329"/>
          </a:xfrm>
        </p:grpSpPr>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6" name="图片 35">
              <a:extLst>
                <a:ext uri="{FF2B5EF4-FFF2-40B4-BE49-F238E27FC236}">
                  <a16:creationId xmlns:a16="http://schemas.microsoft.com/office/drawing/2014/main" id="{BA8535D0-6D97-456D-82D5-92A028788F80}"/>
                </a:ext>
              </a:extLst>
            </p:cNvPr>
            <p:cNvPicPr>
              <a:picLocks noChangeAspect="1"/>
            </p:cNvPicPr>
            <p:nvPr userDrawn="1"/>
          </p:nvPicPr>
          <p:blipFill>
            <a:blip r:embed="rId6"/>
            <a:stretch>
              <a:fillRect/>
            </a:stretch>
          </p:blipFill>
          <p:spPr>
            <a:xfrm>
              <a:off x="10218207" y="251680"/>
              <a:ext cx="1658256" cy="396274"/>
            </a:xfrm>
            <a:prstGeom prst="rect">
              <a:avLst/>
            </a:prstGeom>
          </p:spPr>
        </p:pic>
      </p:grpSp>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4652704" y="204928"/>
            <a:ext cx="1076845" cy="719465"/>
          </a:xfrm>
          <a:prstGeom prst="rect">
            <a:avLst/>
          </a:prstGeom>
        </p:spPr>
      </p:pic>
      <p:pic>
        <p:nvPicPr>
          <p:cNvPr id="18" name="图片 17">
            <a:extLst>
              <a:ext uri="{FF2B5EF4-FFF2-40B4-BE49-F238E27FC236}">
                <a16:creationId xmlns:a16="http://schemas.microsoft.com/office/drawing/2014/main" id="{DF923B9C-60FD-4AE2-8147-20C675133948}"/>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797242" y="718380"/>
            <a:ext cx="1076845" cy="719465"/>
          </a:xfrm>
          <a:prstGeom prst="rect">
            <a:avLst/>
          </a:prstGeom>
        </p:spPr>
      </p:pic>
      <p:pic>
        <p:nvPicPr>
          <p:cNvPr id="20" name="图片 19">
            <a:extLst>
              <a:ext uri="{FF2B5EF4-FFF2-40B4-BE49-F238E27FC236}">
                <a16:creationId xmlns:a16="http://schemas.microsoft.com/office/drawing/2014/main" id="{FA6DF232-20BA-49E3-87D5-59C5D80B71C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546454" y="2091158"/>
            <a:ext cx="1076845" cy="719465"/>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93" y="2091158"/>
            <a:ext cx="3870287" cy="4170125"/>
          </a:xfrm>
          <a:prstGeom prst="rect">
            <a:avLst/>
          </a:prstGeom>
        </p:spPr>
      </p:pic>
      <p:pic>
        <p:nvPicPr>
          <p:cNvPr id="3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6177" y="801106"/>
            <a:ext cx="9951881" cy="5255739"/>
          </a:xfrm>
          <a:prstGeom prst="rect">
            <a:avLst/>
          </a:prstGeom>
        </p:spPr>
      </p:pic>
      <p:sp>
        <p:nvSpPr>
          <p:cNvPr id="38" name="Rectangle 37"/>
          <p:cNvSpPr/>
          <p:nvPr/>
        </p:nvSpPr>
        <p:spPr>
          <a:xfrm>
            <a:off x="4879547" y="2237341"/>
            <a:ext cx="5050594" cy="1885286"/>
          </a:xfrm>
          <a:prstGeom prst="rect">
            <a:avLst/>
          </a:prstGeom>
          <a:noFill/>
        </p:spPr>
        <p:txBody>
          <a:bodyPr wrap="none" lIns="68580" tIns="34290" rIns="68580" bIns="34290">
            <a:prstTxWarp prst="textArchDown">
              <a:avLst>
                <a:gd name="adj" fmla="val 21505038"/>
              </a:avLst>
            </a:prstTxWarp>
            <a:spAutoFit/>
          </a:bodyPr>
          <a:lstStyle/>
          <a:p>
            <a:pPr algn="ctr">
              <a:defRPr/>
            </a:pPr>
            <a:r>
              <a:rPr lang="en-US" sz="8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Luyện tập theo văn bản đọc</a:t>
            </a:r>
          </a:p>
        </p:txBody>
      </p:sp>
    </p:spTree>
    <p:extLst>
      <p:ext uri="{BB962C8B-B14F-4D97-AF65-F5344CB8AC3E}">
        <p14:creationId xmlns:p14="http://schemas.microsoft.com/office/powerpoint/2010/main" val="180488652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953563" y="49698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7293227" y="1722534"/>
            <a:ext cx="2830720" cy="2240385"/>
          </a:xfrm>
          <a:prstGeom prst="rect">
            <a:avLst/>
          </a:prstGeom>
          <a:ln>
            <a:noFill/>
          </a:ln>
          <a:effectLst>
            <a:softEdge rad="112500"/>
          </a:effectLst>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034892" y="4047600"/>
            <a:ext cx="2832661" cy="2240385"/>
          </a:xfrm>
          <a:prstGeom prst="roundRect">
            <a:avLst>
              <a:gd name="adj" fmla="val 23104"/>
            </a:avLst>
          </a:prstGeom>
        </p:spPr>
      </p:pic>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2021783" y="1691738"/>
            <a:ext cx="2845771" cy="2240385"/>
          </a:xfrm>
          <a:prstGeom prst="rect">
            <a:avLst/>
          </a:prstGeom>
          <a:ln>
            <a:noFill/>
          </a:ln>
          <a:effectLst>
            <a:softEdge rad="112500"/>
          </a:effectLst>
        </p:spPr>
      </p:pic>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7291286" y="4013360"/>
            <a:ext cx="2832661" cy="2240385"/>
          </a:xfrm>
          <a:prstGeom prst="roundRect">
            <a:avLst/>
          </a:prstGeom>
        </p:spPr>
      </p:pic>
      <p:sp>
        <p:nvSpPr>
          <p:cNvPr id="2" name="Rectangle 1"/>
          <p:cNvSpPr/>
          <p:nvPr/>
        </p:nvSpPr>
        <p:spPr>
          <a:xfrm>
            <a:off x="9997394" y="2287481"/>
            <a:ext cx="954107"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mắt</a:t>
            </a:r>
          </a:p>
        </p:txBody>
      </p:sp>
      <p:sp>
        <p:nvSpPr>
          <p:cNvPr id="3" name="Rectangle 2"/>
          <p:cNvSpPr/>
          <p:nvPr/>
        </p:nvSpPr>
        <p:spPr>
          <a:xfrm>
            <a:off x="1160350" y="2287481"/>
            <a:ext cx="697627"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tai</a:t>
            </a:r>
          </a:p>
        </p:txBody>
      </p:sp>
      <p:sp>
        <p:nvSpPr>
          <p:cNvPr id="4" name="Rectangle 3"/>
          <p:cNvSpPr/>
          <p:nvPr/>
        </p:nvSpPr>
        <p:spPr>
          <a:xfrm>
            <a:off x="953563" y="4424690"/>
            <a:ext cx="928460"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p>
        </p:txBody>
      </p:sp>
      <p:sp>
        <p:nvSpPr>
          <p:cNvPr id="11" name="Rectangle 10"/>
          <p:cNvSpPr/>
          <p:nvPr/>
        </p:nvSpPr>
        <p:spPr>
          <a:xfrm>
            <a:off x="9987775" y="4292854"/>
            <a:ext cx="1133644"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p>
        </p:txBody>
      </p:sp>
      <p:pic>
        <p:nvPicPr>
          <p:cNvPr id="10" name="Picture 9">
            <a:extLst>
              <a:ext uri="{FF2B5EF4-FFF2-40B4-BE49-F238E27FC236}">
                <a16:creationId xmlns:a16="http://schemas.microsoft.com/office/drawing/2014/main" id="{C03CBA88-0767-8300-3906-269413D89B7D}"/>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5919244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7293227" y="1722534"/>
            <a:ext cx="2830720" cy="2240385"/>
          </a:xfrm>
          <a:prstGeom prst="rect">
            <a:avLst/>
          </a:prstGeom>
          <a:ln>
            <a:noFill/>
          </a:ln>
          <a:effectLst>
            <a:softEdge rad="112500"/>
          </a:effectLst>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034892" y="4047600"/>
            <a:ext cx="2832661" cy="2240385"/>
          </a:xfrm>
          <a:prstGeom prst="roundRect">
            <a:avLst>
              <a:gd name="adj" fmla="val 23104"/>
            </a:avLst>
          </a:prstGeom>
        </p:spPr>
      </p:pic>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2021783" y="1691738"/>
            <a:ext cx="2845771" cy="2240385"/>
          </a:xfrm>
          <a:prstGeom prst="rect">
            <a:avLst/>
          </a:prstGeom>
          <a:ln>
            <a:noFill/>
          </a:ln>
          <a:effectLst>
            <a:softEdge rad="112500"/>
          </a:effectLst>
        </p:spPr>
      </p:pic>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7291286" y="4013360"/>
            <a:ext cx="2832661" cy="2240385"/>
          </a:xfrm>
          <a:prstGeom prst="roundRect">
            <a:avLst/>
          </a:prstGeom>
        </p:spPr>
      </p:pic>
      <p:sp>
        <p:nvSpPr>
          <p:cNvPr id="10" name="TextBox 9"/>
          <p:cNvSpPr txBox="1"/>
          <p:nvPr/>
        </p:nvSpPr>
        <p:spPr>
          <a:xfrm>
            <a:off x="5430974" y="1729444"/>
            <a:ext cx="1376517" cy="4247317"/>
          </a:xfrm>
          <a:prstGeom prst="rect">
            <a:avLst/>
          </a:prstGeom>
          <a:noFill/>
        </p:spPr>
        <p:txBody>
          <a:bodyPr wrap="square" rtlCol="0">
            <a:spAutoFit/>
          </a:bodyPr>
          <a:lstStyle/>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mắt</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tai</a:t>
            </a: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đuôi</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2" name="Straight Connector 11"/>
          <p:cNvCxnSpPr/>
          <p:nvPr/>
        </p:nvCxnSpPr>
        <p:spPr>
          <a:xfrm>
            <a:off x="3870632" y="2635047"/>
            <a:ext cx="1987727" cy="51110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55183" y="2362055"/>
            <a:ext cx="2903306"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01799" y="2338090"/>
            <a:ext cx="2211182" cy="23965"/>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85188" y="3983048"/>
            <a:ext cx="2573301" cy="49236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206836" y="4728810"/>
            <a:ext cx="1451653" cy="403815"/>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01799" y="4728810"/>
            <a:ext cx="2694975" cy="201906"/>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7278" y="5425868"/>
            <a:ext cx="1591211" cy="16902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601799" y="5256365"/>
            <a:ext cx="2093195" cy="3385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E792F9E3-A4EE-AD10-22A9-EE4428F1714E}"/>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2"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2" presetClass="entr" presetSubtype="2"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right)">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2"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right)">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3182473" y="1479166"/>
            <a:ext cx="5081685" cy="3984320"/>
          </a:xfrm>
          <a:prstGeom prst="roundRect">
            <a:avLst/>
          </a:prstGeom>
        </p:spPr>
      </p:pic>
      <p:sp>
        <p:nvSpPr>
          <p:cNvPr id="11" name="Rectangle 10"/>
          <p:cNvSpPr/>
          <p:nvPr/>
        </p:nvSpPr>
        <p:spPr>
          <a:xfrm>
            <a:off x="3665353" y="5196174"/>
            <a:ext cx="1133644"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p>
        </p:txBody>
      </p:sp>
      <p:sp>
        <p:nvSpPr>
          <p:cNvPr id="12" name="Rectangle 11"/>
          <p:cNvSpPr/>
          <p:nvPr/>
        </p:nvSpPr>
        <p:spPr>
          <a:xfrm>
            <a:off x="4701589" y="5211672"/>
            <a:ext cx="3659977"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thẳng và rất khỏe</a:t>
            </a: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4A6E40C3-6031-2919-A0F3-D93CE2720F99}"/>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17898653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3187337" y="1474339"/>
            <a:ext cx="5172892" cy="3881432"/>
          </a:xfrm>
          <a:prstGeom prst="rect">
            <a:avLst/>
          </a:prstGeom>
          <a:ln>
            <a:noFill/>
          </a:ln>
          <a:effectLst>
            <a:softEdge rad="112500"/>
          </a:effectLst>
        </p:spPr>
      </p:pic>
      <p:sp>
        <p:nvSpPr>
          <p:cNvPr id="2" name="Rectangle 1"/>
          <p:cNvSpPr/>
          <p:nvPr/>
        </p:nvSpPr>
        <p:spPr>
          <a:xfrm>
            <a:off x="3978182" y="5355771"/>
            <a:ext cx="1762021"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Đôi mắt</a:t>
            </a:r>
          </a:p>
        </p:txBody>
      </p:sp>
      <p:sp>
        <p:nvSpPr>
          <p:cNvPr id="12" name="Rectangle 11"/>
          <p:cNvSpPr/>
          <p:nvPr/>
        </p:nvSpPr>
        <p:spPr>
          <a:xfrm>
            <a:off x="5740203" y="5355771"/>
            <a:ext cx="2268570"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tinh tường</a:t>
            </a: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CDDCBC85-C47D-C0C9-C79C-B4D8B43055E2}"/>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23148281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3566161" y="1582786"/>
            <a:ext cx="5133702" cy="3864425"/>
          </a:xfrm>
          <a:prstGeom prst="rect">
            <a:avLst/>
          </a:prstGeom>
          <a:ln>
            <a:noFill/>
          </a:ln>
          <a:effectLst>
            <a:softEdge rad="112500"/>
          </a:effectLst>
        </p:spPr>
      </p:pic>
      <p:sp>
        <p:nvSpPr>
          <p:cNvPr id="3" name="Rectangle 2"/>
          <p:cNvSpPr/>
          <p:nvPr/>
        </p:nvSpPr>
        <p:spPr>
          <a:xfrm>
            <a:off x="3554450" y="5283520"/>
            <a:ext cx="3698448"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Cái mũi và đôi tai</a:t>
            </a:r>
          </a:p>
        </p:txBody>
      </p:sp>
      <p:sp>
        <p:nvSpPr>
          <p:cNvPr id="12" name="Rectangle 11"/>
          <p:cNvSpPr/>
          <p:nvPr/>
        </p:nvSpPr>
        <p:spPr>
          <a:xfrm>
            <a:off x="7175400" y="5283520"/>
            <a:ext cx="1236236" cy="923330"/>
          </a:xfrm>
          <a:prstGeom prst="rect">
            <a:avLst/>
          </a:prstGeom>
        </p:spPr>
        <p:txBody>
          <a:bodyPr wrap="none">
            <a:spAutoFit/>
          </a:bodyPr>
          <a:lstStyle/>
          <a:p>
            <a:pPr algn="ctr" defTabSz="1219170">
              <a:lnSpc>
                <a:spcPct val="150000"/>
              </a:lnSpc>
              <a:buClr>
                <a:srgbClr val="000000"/>
              </a:buClr>
            </a:pPr>
            <a:r>
              <a:rPr lang="en-US" sz="3600" b="1" ker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thính</a:t>
            </a:r>
            <a:endPar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F42410BD-7473-B222-5018-E8072F4B527E}"/>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63939288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982350" y="1330978"/>
            <a:ext cx="6330462" cy="4493047"/>
          </a:xfrm>
          <a:prstGeom prst="roundRect">
            <a:avLst>
              <a:gd name="adj" fmla="val 23104"/>
            </a:avLst>
          </a:prstGeom>
        </p:spPr>
      </p:pic>
      <p:sp>
        <p:nvSpPr>
          <p:cNvPr id="4" name="Rectangle 3"/>
          <p:cNvSpPr/>
          <p:nvPr/>
        </p:nvSpPr>
        <p:spPr>
          <a:xfrm>
            <a:off x="4709113" y="5408526"/>
            <a:ext cx="1005403" cy="923330"/>
          </a:xfrm>
          <a:prstGeom prst="rect">
            <a:avLst/>
          </a:prstGeom>
        </p:spPr>
        <p:txBody>
          <a:bodyPr wrap="none">
            <a:spAutoFit/>
          </a:bodyPr>
          <a:lstStyle/>
          <a:p>
            <a:pPr algn="ctr" defTabSz="1219170">
              <a:lnSpc>
                <a:spcPct val="150000"/>
              </a:lnSpc>
              <a:buClr>
                <a:srgbClr val="000000"/>
              </a:buClr>
            </a:pPr>
            <a:r>
              <a:rPr lang="en-US" sz="3600" b="1" kern="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2" name="Rectangle 11"/>
          <p:cNvSpPr/>
          <p:nvPr/>
        </p:nvSpPr>
        <p:spPr>
          <a:xfrm>
            <a:off x="5615897" y="5408526"/>
            <a:ext cx="1154483"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cứng</a:t>
            </a:r>
          </a:p>
        </p:txBody>
      </p:sp>
      <p:sp>
        <p:nvSpPr>
          <p:cNvPr id="8" name="TextBox 7">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40EB3B73-9E33-12EA-51A5-3D2551F0DC79}"/>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33292408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7446" y="5398891"/>
            <a:ext cx="1133645" cy="823752"/>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Đuôi</a:t>
            </a:r>
          </a:p>
        </p:txBody>
      </p:sp>
      <p:sp>
        <p:nvSpPr>
          <p:cNvPr id="12" name="Rectangle 11"/>
          <p:cNvSpPr/>
          <p:nvPr/>
        </p:nvSpPr>
        <p:spPr>
          <a:xfrm>
            <a:off x="5355556" y="5371595"/>
            <a:ext cx="4429419" cy="823752"/>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quất đuôi dũng mãnh</a:t>
            </a:r>
          </a:p>
        </p:txBody>
      </p:sp>
      <p:sp>
        <p:nvSpPr>
          <p:cNvPr id="8" name="TextBox 7">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3699949" y="1836765"/>
            <a:ext cx="4516004" cy="3571761"/>
          </a:xfrm>
          <a:prstGeom prst="roundRect">
            <a:avLst/>
          </a:prstGeom>
        </p:spPr>
      </p:pic>
      <p:pic>
        <p:nvPicPr>
          <p:cNvPr id="2" name="Picture 1">
            <a:extLst>
              <a:ext uri="{FF2B5EF4-FFF2-40B4-BE49-F238E27FC236}">
                <a16:creationId xmlns:a16="http://schemas.microsoft.com/office/drawing/2014/main" id="{7B6F67E4-9A49-9EBC-4216-20D3B29446BD}"/>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29613125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0" y="1499616"/>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1879" y="0"/>
            <a:ext cx="1436235" cy="1436235"/>
          </a:xfrm>
          <a:prstGeom prst="rect">
            <a:avLst/>
          </a:prstGeom>
        </p:spPr>
      </p:pic>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11113885" y="906883"/>
            <a:ext cx="1076845" cy="719465"/>
          </a:xfrm>
          <a:prstGeom prst="rect">
            <a:avLst/>
          </a:prstGeom>
        </p:spPr>
      </p:pic>
      <p:grpSp>
        <p:nvGrpSpPr>
          <p:cNvPr id="24" name="组合 23">
            <a:extLst>
              <a:ext uri="{FF2B5EF4-FFF2-40B4-BE49-F238E27FC236}">
                <a16:creationId xmlns:a16="http://schemas.microsoft.com/office/drawing/2014/main" id="{1EDE31B4-139B-47E5-9E2D-5905EEC70AA6}"/>
              </a:ext>
            </a:extLst>
          </p:cNvPr>
          <p:cNvGrpSpPr/>
          <p:nvPr/>
        </p:nvGrpSpPr>
        <p:grpSpPr>
          <a:xfrm>
            <a:off x="1832266" y="266659"/>
            <a:ext cx="8086713" cy="1323439"/>
            <a:chOff x="2638269" y="2945866"/>
            <a:chExt cx="8086713" cy="1323439"/>
          </a:xfrm>
        </p:grpSpPr>
        <p:sp>
          <p:nvSpPr>
            <p:cNvPr id="25" name="文本框 1">
              <a:extLst>
                <a:ext uri="{FF2B5EF4-FFF2-40B4-BE49-F238E27FC236}">
                  <a16:creationId xmlns:a16="http://schemas.microsoft.com/office/drawing/2014/main" id="{CE0A13EA-1E85-4368-B48D-C94969AE5ABC}"/>
                </a:ext>
              </a:extLst>
            </p:cNvPr>
            <p:cNvSpPr txBox="1">
              <a:spLocks noChangeArrowheads="1"/>
            </p:cNvSpPr>
            <p:nvPr/>
          </p:nvSpPr>
          <p:spPr bwMode="auto">
            <a:xfrm>
              <a:off x="2970114" y="2945866"/>
              <a:ext cx="77548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000" b="1">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rPr>
                <a:t>Hỏi - đáp về đặc điểm các bộ phận của khủng long.</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6" name="矩形 25">
              <a:extLst>
                <a:ext uri="{FF2B5EF4-FFF2-40B4-BE49-F238E27FC236}">
                  <a16:creationId xmlns:a16="http://schemas.microsoft.com/office/drawing/2014/main" id="{8897E01C-C018-4400-8DE5-9E61F66CE735}"/>
                </a:ext>
              </a:extLst>
            </p:cNvPr>
            <p:cNvSpPr/>
            <p:nvPr/>
          </p:nvSpPr>
          <p:spPr>
            <a:xfrm>
              <a:off x="2638269" y="3072817"/>
              <a:ext cx="2952906" cy="34413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200" b="1" spc="300" dirty="0">
                  <a:solidFill>
                    <a:prstClr val="white"/>
                  </a:solidFill>
                  <a:latin typeface="微软雅黑" panose="020B0503020204020204" pitchFamily="34" charset="-122"/>
                  <a:ea typeface="微软雅黑" panose="020B0503020204020204" pitchFamily="34" charset="-122"/>
                  <a:sym typeface="微软雅黑" panose="020B0503020204020204" charset="-122"/>
                </a:rPr>
                <a:t> </a:t>
              </a:r>
            </a:p>
          </p:txBody>
        </p:sp>
      </p:grpSp>
      <p:grpSp>
        <p:nvGrpSpPr>
          <p:cNvPr id="27" name="组合 26">
            <a:extLst>
              <a:ext uri="{FF2B5EF4-FFF2-40B4-BE49-F238E27FC236}">
                <a16:creationId xmlns:a16="http://schemas.microsoft.com/office/drawing/2014/main" id="{88B21F29-E67A-446C-A546-B27973E3D9E5}"/>
              </a:ext>
            </a:extLst>
          </p:cNvPr>
          <p:cNvGrpSpPr/>
          <p:nvPr/>
        </p:nvGrpSpPr>
        <p:grpSpPr>
          <a:xfrm>
            <a:off x="949129" y="393610"/>
            <a:ext cx="910170" cy="910170"/>
            <a:chOff x="6206833" y="1692253"/>
            <a:chExt cx="910170" cy="910170"/>
          </a:xfrm>
        </p:grpSpPr>
        <p:sp>
          <p:nvSpPr>
            <p:cNvPr id="29" name="椭圆 28">
              <a:extLst>
                <a:ext uri="{FF2B5EF4-FFF2-40B4-BE49-F238E27FC236}">
                  <a16:creationId xmlns:a16="http://schemas.microsoft.com/office/drawing/2014/main" id="{D679405F-F5D0-4A18-85D3-1A4514686283}"/>
                </a:ext>
              </a:extLst>
            </p:cNvPr>
            <p:cNvSpPr/>
            <p:nvPr/>
          </p:nvSpPr>
          <p:spPr>
            <a:xfrm>
              <a:off x="6206833" y="1692253"/>
              <a:ext cx="910170" cy="910170"/>
            </a:xfrm>
            <a:prstGeom prst="ellipse">
              <a:avLst/>
            </a:prstGeom>
            <a:solidFill>
              <a:srgbClr val="4B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31" name="图片 30">
              <a:extLst>
                <a:ext uri="{FF2B5EF4-FFF2-40B4-BE49-F238E27FC236}">
                  <a16:creationId xmlns:a16="http://schemas.microsoft.com/office/drawing/2014/main" id="{D1B030E4-AE99-4703-A765-F55EFC8A69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216" r="51909" b="67495"/>
            <a:stretch>
              <a:fillRect/>
            </a:stretch>
          </p:blipFill>
          <p:spPr>
            <a:xfrm>
              <a:off x="6348410" y="1703684"/>
              <a:ext cx="739695" cy="873291"/>
            </a:xfrm>
            <a:prstGeom prst="rect">
              <a:avLst/>
            </a:prstGeom>
          </p:spPr>
        </p:pic>
      </p:grpSp>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291840"/>
            <a:ext cx="3625995" cy="3477417"/>
          </a:xfrm>
          <a:prstGeom prst="rect">
            <a:avLst/>
          </a:prstGeom>
        </p:spPr>
      </p:pic>
      <p:pic>
        <p:nvPicPr>
          <p:cNvPr id="37"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623" y="928378"/>
            <a:ext cx="8729442" cy="5370662"/>
          </a:xfrm>
          <a:prstGeom prst="rect">
            <a:avLst/>
          </a:prstGeom>
        </p:spPr>
      </p:pic>
      <p:sp>
        <p:nvSpPr>
          <p:cNvPr id="2" name="TextBox 1"/>
          <p:cNvSpPr txBox="1"/>
          <p:nvPr/>
        </p:nvSpPr>
        <p:spPr>
          <a:xfrm>
            <a:off x="5244301" y="2993166"/>
            <a:ext cx="4969630" cy="1569660"/>
          </a:xfrm>
          <a:prstGeom prst="rect">
            <a:avLst/>
          </a:prstGeom>
          <a:noFill/>
        </p:spPr>
        <p:txBody>
          <a:bodyPr wrap="non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Mẫu:</a:t>
            </a:r>
          </a:p>
          <a:p>
            <a:pPr marL="285750" indent="-285750">
              <a:buFontTx/>
              <a:buChar char="-"/>
            </a:pPr>
            <a:r>
              <a:rPr lang="en-US" sz="3200" b="1" dirty="0">
                <a:solidFill>
                  <a:prstClr val="black"/>
                </a:solidFill>
                <a:latin typeface="Times New Roman" panose="02020603050405020304" pitchFamily="18" charset="0"/>
                <a:cs typeface="Times New Roman" panose="02020603050405020304" pitchFamily="18" charset="0"/>
              </a:rPr>
              <a:t>Đầu khủng long thế nào?</a:t>
            </a:r>
          </a:p>
          <a:p>
            <a:pPr marL="285750" indent="-285750">
              <a:buFontTx/>
              <a:buChar char="-"/>
            </a:pPr>
            <a:r>
              <a:rPr lang="en-US" sz="3200" b="1" dirty="0">
                <a:solidFill>
                  <a:prstClr val="black"/>
                </a:solidFill>
                <a:latin typeface="Times New Roman" panose="02020603050405020304" pitchFamily="18" charset="0"/>
                <a:cs typeface="Times New Roman" panose="02020603050405020304" pitchFamily="18" charset="0"/>
              </a:rPr>
              <a:t>Đầu khủng long </a:t>
            </a:r>
            <a:r>
              <a:rPr lang="en-US" sz="3200" b="1" dirty="0">
                <a:solidFill>
                  <a:srgbClr val="FF0000"/>
                </a:solidFill>
                <a:latin typeface="Times New Roman" panose="02020603050405020304" pitchFamily="18" charset="0"/>
                <a:cs typeface="Times New Roman" panose="02020603050405020304" pitchFamily="18" charset="0"/>
              </a:rPr>
              <a:t>rất cứng</a:t>
            </a:r>
            <a:r>
              <a:rPr lang="en-US" sz="32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932849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27"/>
          <p:cNvCxnSpPr/>
          <p:nvPr/>
        </p:nvCxnSpPr>
        <p:spPr>
          <a:xfrm>
            <a:off x="4079411"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4082129" y="783148"/>
            <a:ext cx="8109871"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khó</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ràng</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4082129" y="1583916"/>
            <a:ext cx="7587357"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Biết ngắt giọng phù hợp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4082129" y="2499205"/>
            <a:ext cx="7195472" cy="3323987"/>
          </a:xfrm>
          <a:prstGeom prst="rect">
            <a:avLst/>
          </a:prstGeom>
          <a:noFill/>
        </p:spPr>
        <p:txBody>
          <a:bodyPr wrap="square" rtlCol="0">
            <a:spAutoFit/>
          </a:bodyPr>
          <a:lstStyle/>
          <a:p>
            <a:pPr marL="571500" indent="-571500" algn="just"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bộ</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phận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thức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nơi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sống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a:t>
            </a:r>
          </a:p>
          <a:p>
            <a:pPr marL="571500" indent="-571500" algn="just" defTabSz="1219170">
              <a:buFont typeface="Arial" panose="020B0604020202020204" pitchFamily="34" charset="0"/>
              <a:buChar char="•"/>
            </a:pP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được khủng long là một loài động vật đã tuyệt chủng nên chúng ta không thể gặp khủng long thật.</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617723" y="203916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8BC5FFD-A63E-8531-B472-925AA7A6427B}"/>
              </a:ext>
            </a:extLst>
          </p:cNvPr>
          <p:cNvPicPr>
            <a:picLocks noChangeAspect="1"/>
          </p:cNvPicPr>
          <p:nvPr/>
        </p:nvPicPr>
        <p:blipFill rotWithShape="1">
          <a:blip r:embed="rId4"/>
          <a:srcRect t="-13115" b="-1"/>
          <a:stretch/>
        </p:blipFill>
        <p:spPr>
          <a:xfrm rot="10800000">
            <a:off x="8621157" y="6378438"/>
            <a:ext cx="2113104" cy="466310"/>
          </a:xfrm>
          <a:prstGeom prst="rect">
            <a:avLst/>
          </a:prstGeom>
        </p:spPr>
      </p:pic>
    </p:spTree>
    <p:extLst>
      <p:ext uri="{BB962C8B-B14F-4D97-AF65-F5344CB8AC3E}">
        <p14:creationId xmlns:p14="http://schemas.microsoft.com/office/powerpoint/2010/main" val="4070099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pic>
        <p:nvPicPr>
          <p:cNvPr id="10"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1" name="Group 10">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2"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Cloud 13">
            <a:extLst>
              <a:ext uri="{FF2B5EF4-FFF2-40B4-BE49-F238E27FC236}">
                <a16:creationId xmlns:a16="http://schemas.microsoft.com/office/drawing/2014/main" id="{668F2950-BBB3-4C6F-B692-C68D72670589}"/>
              </a:ext>
            </a:extLst>
          </p:cNvPr>
          <p:cNvSpPr/>
          <p:nvPr/>
        </p:nvSpPr>
        <p:spPr>
          <a:xfrm>
            <a:off x="8763000" y="-88108"/>
            <a:ext cx="3429000"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mẫu</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954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D9D-7646-43E5-9F6D-274781DE109A}"/>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35233B0-03B1-42DF-B19A-4E196DD42D19}"/>
              </a:ext>
            </a:extLst>
          </p:cNvPr>
          <p:cNvSpPr>
            <a:spLocks noGrp="1"/>
          </p:cNvSpPr>
          <p:nvPr>
            <p:ph idx="1"/>
          </p:nvPr>
        </p:nvSpPr>
        <p:spPr/>
        <p:txBody>
          <a:bodyPr/>
          <a:lstStyle/>
          <a:p>
            <a:endParaRPr lang="vi-VN"/>
          </a:p>
        </p:txBody>
      </p:sp>
      <p:sp>
        <p:nvSpPr>
          <p:cNvPr id="4" name="AutoShape 4" descr="Ban chỉ đạo Nhà tài trợ Đăng nhập Đăng ký Hỗ trợ trực tuyến: Tổng đài hỗ  trợ: 1900633330 (8h - 17h) Vào thi Luyện tập Bảng vàng Hướng dẫn Sự kiện  Bài Giảng Giải bài tập Đấu trí Tra điểm Trang chủ » Video Xem thêm » Bài  Giảng Phép cộng phạm vi 2 ...">
            <a:extLst>
              <a:ext uri="{FF2B5EF4-FFF2-40B4-BE49-F238E27FC236}">
                <a16:creationId xmlns:a16="http://schemas.microsoft.com/office/drawing/2014/main" id="{63C351E4-C081-402D-AEC9-042D175C18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7D30F483-94AD-41E2-9CD6-F9B6DBFD9268}"/>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811E9D6-40A6-4370-AE2A-62F0ED9AC31C}"/>
              </a:ext>
            </a:extLst>
          </p:cNvPr>
          <p:cNvSpPr/>
          <p:nvPr/>
        </p:nvSpPr>
        <p:spPr>
          <a:xfrm>
            <a:off x="3889829" y="1509486"/>
            <a:ext cx="4252685" cy="2525485"/>
          </a:xfrm>
          <a:prstGeom prst="rect">
            <a:avLst/>
          </a:prstGeom>
          <a:solidFill>
            <a:srgbClr val="FAD9C2"/>
          </a:solidFill>
          <a:ln>
            <a:solidFill>
              <a:srgbClr val="FAD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0E84C175-1035-40FE-AF9A-B837B5999DAC}"/>
              </a:ext>
            </a:extLst>
          </p:cNvPr>
          <p:cNvSpPr txBox="1"/>
          <p:nvPr/>
        </p:nvSpPr>
        <p:spPr>
          <a:xfrm>
            <a:off x="3889829" y="607239"/>
            <a:ext cx="43910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rPr>
              <a:t>Vận</a:t>
            </a:r>
            <a:r>
              <a:rPr kumimoji="0" lang="en-US" sz="4800" b="1" i="0" u="none" strike="noStrike" kern="1200" cap="none" spc="0" normalizeH="0" noProof="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rPr>
              <a:t> dụng</a:t>
            </a:r>
            <a:endParaRPr kumimoji="0" lang="en-US" sz="4800" b="1" i="0" u="none" strike="noStrike" kern="1200" cap="none" spc="0" normalizeH="0" baseline="0" noProof="0" dirty="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0E84C175-1035-40FE-AF9A-B837B5999DAC}"/>
              </a:ext>
            </a:extLst>
          </p:cNvPr>
          <p:cNvSpPr txBox="1"/>
          <p:nvPr/>
        </p:nvSpPr>
        <p:spPr>
          <a:xfrm>
            <a:off x="3900487" y="1586091"/>
            <a:ext cx="4019147"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rPr>
              <a:t>- Hôm</a:t>
            </a:r>
            <a:r>
              <a:rPr kumimoji="0" lang="en-US" sz="3200" b="1" i="0" u="none" strike="noStrike" kern="1200" cap="none" spc="0" normalizeH="0" noProof="0" dirty="0">
                <a:ln>
                  <a:noFill/>
                </a:ln>
                <a:solidFill>
                  <a:srgbClr val="C925C1"/>
                </a:solidFill>
                <a:uLnTx/>
                <a:uFillTx/>
                <a:latin typeface="Times New Roman" pitchFamily="18" charset="0"/>
                <a:cs typeface="Times New Roman" pitchFamily="18" charset="0"/>
              </a:rPr>
              <a:t> nay, con học bài gì ?</a:t>
            </a:r>
            <a:endPar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0E84C175-1035-40FE-AF9A-B837B5999DAC}"/>
              </a:ext>
            </a:extLst>
          </p:cNvPr>
          <p:cNvSpPr txBox="1"/>
          <p:nvPr/>
        </p:nvSpPr>
        <p:spPr>
          <a:xfrm>
            <a:off x="3900487" y="2590136"/>
            <a:ext cx="4391025"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rPr>
              <a:t>- Sau bài</a:t>
            </a:r>
            <a:r>
              <a:rPr kumimoji="0" lang="en-US" sz="3200" b="1" i="0" u="none" strike="noStrike" kern="1200" cap="none" spc="0" normalizeH="0" noProof="0" dirty="0">
                <a:ln>
                  <a:noFill/>
                </a:ln>
                <a:solidFill>
                  <a:srgbClr val="C925C1"/>
                </a:solidFill>
                <a:uLnTx/>
                <a:uFillTx/>
                <a:latin typeface="Times New Roman" pitchFamily="18" charset="0"/>
                <a:cs typeface="Times New Roman" pitchFamily="18" charset="0"/>
              </a:rPr>
              <a:t> học, con cảm nhận thế nào ?</a:t>
            </a:r>
            <a:endPar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88941949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660" t="-4847" r="7327" b="4878"/>
          <a:stretch>
            <a:fillRect/>
          </a:stretch>
        </p:blipFill>
        <p:spPr>
          <a:xfrm>
            <a:off x="-495300" y="-342900"/>
            <a:ext cx="12436739" cy="6991350"/>
          </a:xfrm>
          <a:prstGeom prst="ellipse">
            <a:avLst/>
          </a:prstGeom>
        </p:spPr>
      </p:pic>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20" name="图片 19">
            <a:extLst>
              <a:ext uri="{FF2B5EF4-FFF2-40B4-BE49-F238E27FC236}">
                <a16:creationId xmlns:a16="http://schemas.microsoft.com/office/drawing/2014/main" id="{2016E00D-6427-41DA-911B-FC0E4458656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484" y="3477434"/>
            <a:ext cx="2638955" cy="3701701"/>
          </a:xfrm>
          <a:prstGeom prst="rect">
            <a:avLst/>
          </a:prstGeom>
        </p:spPr>
      </p:pic>
      <p:sp>
        <p:nvSpPr>
          <p:cNvPr id="8" name="TextBox 7">
            <a:extLst>
              <a:ext uri="{FF2B5EF4-FFF2-40B4-BE49-F238E27FC236}">
                <a16:creationId xmlns:a16="http://schemas.microsoft.com/office/drawing/2014/main" id="{5E2E5F9E-A452-4774-AE39-043E6AD91033}"/>
              </a:ext>
            </a:extLst>
          </p:cNvPr>
          <p:cNvSpPr txBox="1"/>
          <p:nvPr/>
        </p:nvSpPr>
        <p:spPr>
          <a:xfrm>
            <a:off x="1847584" y="1859230"/>
            <a:ext cx="81684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hướng tiếp theo</a:t>
            </a:r>
            <a:endParaRPr kumimoji="0" lang="en-US" sz="5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2082144" y="2926581"/>
            <a:ext cx="7699372" cy="2062103"/>
          </a:xfrm>
          <a:prstGeom prst="rect">
            <a:avLst/>
          </a:prstGeom>
          <a:noFill/>
        </p:spPr>
        <p:txBody>
          <a:bodyPr wrap="square" rtlCol="0">
            <a:spAutoFit/>
          </a:bodyPr>
          <a:lstStyle/>
          <a:p>
            <a:pPr marL="285750" indent="-285750">
              <a:buFontTx/>
              <a:buChar char="-"/>
            </a:pP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Xem bài: Nghe – viết Khủng long/ tr.44</a:t>
            </a:r>
          </a:p>
          <a:p>
            <a:r>
              <a:rPr lang="en-US" sz="3200" b="1" dirty="0">
                <a:latin typeface="Times New Roman" panose="02020603050405020304" pitchFamily="18" charset="0"/>
                <a:cs typeface="Times New Roman" panose="02020603050405020304" pitchFamily="18" charset="0"/>
              </a:rPr>
              <a:t>- Chuẩn bị: MRVT về muông thú; Dấu chấm, dấu chấm hỏi, dấu chấm than.</a:t>
            </a:r>
          </a:p>
        </p:txBody>
      </p:sp>
    </p:spTree>
    <p:extLst>
      <p:ext uri="{BB962C8B-B14F-4D97-AF65-F5344CB8AC3E}">
        <p14:creationId xmlns:p14="http://schemas.microsoft.com/office/powerpoint/2010/main" val="404617501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t="12758" r="66235" b="27006"/>
          <a:stretch/>
        </p:blipFill>
        <p:spPr>
          <a:xfrm>
            <a:off x="1" y="828426"/>
            <a:ext cx="3772349" cy="3352957"/>
          </a:xfrm>
          <a:prstGeom prst="rect">
            <a:avLst/>
          </a:prstGeom>
        </p:spPr>
      </p:pic>
      <p:pic>
        <p:nvPicPr>
          <p:cNvPr id="5" name="4"/>
          <p:cNvPicPr>
            <a:picLocks noChangeAspect="1"/>
          </p:cNvPicPr>
          <p:nvPr/>
        </p:nvPicPr>
        <p:blipFill rotWithShape="1">
          <a:blip r:embed="rId4">
            <a:extLst>
              <a:ext uri="{28A0092B-C50C-407E-A947-70E740481C1C}">
                <a14:useLocalDpi xmlns:a14="http://schemas.microsoft.com/office/drawing/2010/main" val="0"/>
              </a:ext>
            </a:extLst>
          </a:blip>
          <a:srcRect l="33765" t="20706" r="35647" b="20732"/>
          <a:stretch/>
        </p:blipFill>
        <p:spPr>
          <a:xfrm>
            <a:off x="4533845" y="1272122"/>
            <a:ext cx="3225238" cy="2909261"/>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65883" t="10249" r="3176" b="29935"/>
          <a:stretch/>
        </p:blipFill>
        <p:spPr>
          <a:xfrm>
            <a:off x="8374671" y="1258646"/>
            <a:ext cx="2944463" cy="3201963"/>
          </a:xfrm>
          <a:prstGeom prst="rect">
            <a:avLst/>
          </a:prstGeom>
        </p:spPr>
      </p:pic>
      <p:pic>
        <p:nvPicPr>
          <p:cNvPr id="7" name="6"/>
          <p:cNvPicPr>
            <a:picLocks noChangeAspect="1"/>
          </p:cNvPicPr>
          <p:nvPr/>
        </p:nvPicPr>
        <p:blipFill rotWithShape="1">
          <a:blip r:embed="rId6">
            <a:extLst>
              <a:ext uri="{28A0092B-C50C-407E-A947-70E740481C1C}">
                <a14:useLocalDpi xmlns:a14="http://schemas.microsoft.com/office/drawing/2010/main" val="0"/>
              </a:ext>
            </a:extLst>
          </a:blip>
          <a:srcRect l="2588" t="72993" r="67059" b="11739"/>
          <a:stretch/>
        </p:blipFill>
        <p:spPr>
          <a:xfrm>
            <a:off x="315558" y="5005891"/>
            <a:ext cx="3700631" cy="1047079"/>
          </a:xfrm>
          <a:prstGeom prst="rect">
            <a:avLst/>
          </a:prstGeom>
        </p:spPr>
      </p:pic>
      <p:pic>
        <p:nvPicPr>
          <p:cNvPr id="8" name="7"/>
          <p:cNvPicPr>
            <a:picLocks noChangeAspect="1"/>
          </p:cNvPicPr>
          <p:nvPr/>
        </p:nvPicPr>
        <p:blipFill rotWithShape="1">
          <a:blip r:embed="rId7">
            <a:extLst>
              <a:ext uri="{28A0092B-C50C-407E-A947-70E740481C1C}">
                <a14:useLocalDpi xmlns:a14="http://schemas.microsoft.com/office/drawing/2010/main" val="0"/>
              </a:ext>
            </a:extLst>
          </a:blip>
          <a:srcRect l="35530" t="79268" r="35647" b="5673"/>
          <a:stretch/>
        </p:blipFill>
        <p:spPr>
          <a:xfrm>
            <a:off x="4331746" y="5436196"/>
            <a:ext cx="3514165" cy="1032737"/>
          </a:xfrm>
          <a:prstGeom prst="rect">
            <a:avLst/>
          </a:prstGeom>
        </p:spPr>
      </p:pic>
      <p:sp>
        <p:nvSpPr>
          <p:cNvPr id="10" name="TextBox 9"/>
          <p:cNvSpPr txBox="1"/>
          <p:nvPr/>
        </p:nvSpPr>
        <p:spPr>
          <a:xfrm>
            <a:off x="837738" y="2334779"/>
            <a:ext cx="2403222"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hủng</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2" name="TextBox 11"/>
          <p:cNvSpPr txBox="1"/>
          <p:nvPr/>
        </p:nvSpPr>
        <p:spPr>
          <a:xfrm>
            <a:off x="5256192" y="2451428"/>
            <a:ext cx="1731564"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ăn</a:t>
            </a:r>
            <a:r>
              <a:rPr kumimoji="0" lang="en-US" altLang="zh-CN" sz="3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mồi</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37E1690-0933-4F73-9623-43A9FB481250}"/>
              </a:ext>
            </a:extLst>
          </p:cNvPr>
          <p:cNvSpPr/>
          <p:nvPr/>
        </p:nvSpPr>
        <p:spPr>
          <a:xfrm>
            <a:off x="4116594" y="133165"/>
            <a:ext cx="3772349" cy="8100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3" name="5">
            <a:extLst>
              <a:ext uri="{FF2B5EF4-FFF2-40B4-BE49-F238E27FC236}">
                <a16:creationId xmlns:a16="http://schemas.microsoft.com/office/drawing/2014/main" id="{22CD2831-DACD-4C81-9FAA-504FAB5B138D}"/>
              </a:ext>
            </a:extLst>
          </p:cNvPr>
          <p:cNvPicPr>
            <a:picLocks noChangeAspect="1"/>
          </p:cNvPicPr>
          <p:nvPr/>
        </p:nvPicPr>
        <p:blipFill rotWithShape="1">
          <a:blip r:embed="rId5">
            <a:extLst>
              <a:ext uri="{28A0092B-C50C-407E-A947-70E740481C1C}">
                <a14:useLocalDpi xmlns:a14="http://schemas.microsoft.com/office/drawing/2010/main" val="0"/>
              </a:ext>
            </a:extLst>
          </a:blip>
          <a:srcRect l="65883" t="10249" r="3176" b="29935"/>
          <a:stretch/>
        </p:blipFill>
        <p:spPr>
          <a:xfrm>
            <a:off x="1778457" y="3656037"/>
            <a:ext cx="2944463" cy="3201963"/>
          </a:xfrm>
          <a:prstGeom prst="rect">
            <a:avLst/>
          </a:prstGeom>
        </p:spPr>
      </p:pic>
      <p:sp>
        <p:nvSpPr>
          <p:cNvPr id="14" name="TextBox 13">
            <a:extLst>
              <a:ext uri="{FF2B5EF4-FFF2-40B4-BE49-F238E27FC236}">
                <a16:creationId xmlns:a16="http://schemas.microsoft.com/office/drawing/2014/main" id="{5009A992-8693-4B4A-B603-739C9E5D6200}"/>
              </a:ext>
            </a:extLst>
          </p:cNvPr>
          <p:cNvSpPr txBox="1"/>
          <p:nvPr/>
        </p:nvSpPr>
        <p:spPr>
          <a:xfrm>
            <a:off x="8712617" y="2599113"/>
            <a:ext cx="2268570"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inh</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tường</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8" name="4">
            <a:extLst>
              <a:ext uri="{FF2B5EF4-FFF2-40B4-BE49-F238E27FC236}">
                <a16:creationId xmlns:a16="http://schemas.microsoft.com/office/drawing/2014/main" id="{09E30AAE-2132-4906-9400-1CF650A8AABA}"/>
              </a:ext>
            </a:extLst>
          </p:cNvPr>
          <p:cNvPicPr>
            <a:picLocks noChangeAspect="1"/>
          </p:cNvPicPr>
          <p:nvPr/>
        </p:nvPicPr>
        <p:blipFill rotWithShape="1">
          <a:blip r:embed="rId4">
            <a:extLst>
              <a:ext uri="{28A0092B-C50C-407E-A947-70E740481C1C}">
                <a14:useLocalDpi xmlns:a14="http://schemas.microsoft.com/office/drawing/2010/main" val="0"/>
              </a:ext>
            </a:extLst>
          </a:blip>
          <a:srcRect l="33765" t="20706" r="35647" b="20732"/>
          <a:stretch/>
        </p:blipFill>
        <p:spPr>
          <a:xfrm>
            <a:off x="6461260" y="4176891"/>
            <a:ext cx="3300926" cy="2909261"/>
          </a:xfrm>
          <a:prstGeom prst="rect">
            <a:avLst/>
          </a:prstGeom>
        </p:spPr>
      </p:pic>
      <p:sp>
        <p:nvSpPr>
          <p:cNvPr id="19" name="TextBox 18">
            <a:extLst>
              <a:ext uri="{FF2B5EF4-FFF2-40B4-BE49-F238E27FC236}">
                <a16:creationId xmlns:a16="http://schemas.microsoft.com/office/drawing/2014/main" id="{F81E1CA7-27EB-4B6E-B9EB-E6DA87069757}"/>
              </a:ext>
            </a:extLst>
          </p:cNvPr>
          <p:cNvSpPr txBox="1"/>
          <p:nvPr/>
        </p:nvSpPr>
        <p:spPr>
          <a:xfrm>
            <a:off x="6908351" y="5318310"/>
            <a:ext cx="3062795"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tuyệt chủng</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81E1CA7-27EB-4B6E-B9EB-E6DA87069757}"/>
              </a:ext>
            </a:extLst>
          </p:cNvPr>
          <p:cNvSpPr txBox="1"/>
          <p:nvPr/>
        </p:nvSpPr>
        <p:spPr>
          <a:xfrm>
            <a:off x="2240952" y="5158508"/>
            <a:ext cx="3062795"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xuất hiện</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B0CA7D7-755B-8769-2BB1-0C0EFD870A3D}"/>
              </a:ext>
            </a:extLst>
          </p:cNvPr>
          <p:cNvPicPr>
            <a:picLocks noChangeAspect="1"/>
          </p:cNvPicPr>
          <p:nvPr/>
        </p:nvPicPr>
        <p:blipFill>
          <a:blip r:embed="rId8"/>
          <a:stretch>
            <a:fillRect/>
          </a:stretch>
        </p:blipFill>
        <p:spPr>
          <a:xfrm>
            <a:off x="9344852" y="0"/>
            <a:ext cx="2847147" cy="428625"/>
          </a:xfrm>
          <a:prstGeom prst="rect">
            <a:avLst/>
          </a:prstGeom>
        </p:spPr>
      </p:pic>
    </p:spTree>
    <p:extLst>
      <p:ext uri="{BB962C8B-B14F-4D97-AF65-F5344CB8AC3E}">
        <p14:creationId xmlns:p14="http://schemas.microsoft.com/office/powerpoint/2010/main" val="20757971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6" presetClass="emph" presetSubtype="0" fill="hold" nodeType="withEffect">
                                  <p:stCondLst>
                                    <p:cond delay="1250"/>
                                  </p:st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par>
                                <p:cTn id="17" presetID="22" presetClass="entr" presetSubtype="1"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500"/>
                                        <p:tgtEl>
                                          <p:spTgt spid="5"/>
                                        </p:tgtEl>
                                      </p:cBhvr>
                                    </p:animEffect>
                                  </p:childTnLst>
                                </p:cTn>
                              </p:par>
                              <p:par>
                                <p:cTn id="25" presetID="10" presetClass="entr" presetSubtype="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26" presetClass="emph" presetSubtype="0" fill="hold" nodeType="withEffect">
                                  <p:stCondLst>
                                    <p:cond delay="1500"/>
                                  </p:stCondLst>
                                  <p:childTnLst>
                                    <p:animEffect transition="out" filter="fade">
                                      <p:cBhvr>
                                        <p:cTn id="29" dur="500" tmFilter="0, 0; .2, .5; .8, .5; 1, 0"/>
                                        <p:tgtEl>
                                          <p:spTgt spid="5"/>
                                        </p:tgtEl>
                                      </p:cBhvr>
                                    </p:animEffect>
                                    <p:animScale>
                                      <p:cBhvr>
                                        <p:cTn id="30" dur="250" autoRev="1" fill="hold"/>
                                        <p:tgtEl>
                                          <p:spTgt spid="5"/>
                                        </p:tgtEl>
                                      </p:cBhvr>
                                      <p:by x="105000" y="105000"/>
                                    </p:animScale>
                                  </p:childTnLst>
                                </p:cTn>
                              </p:par>
                              <p:par>
                                <p:cTn id="31" presetID="22" presetClass="entr" presetSubtype="1" fill="hold" grpId="0" nodeType="withEffect">
                                  <p:stCondLst>
                                    <p:cond delay="150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
                                        </p:tgtEl>
                                      </p:cBhvr>
                                    </p:animEffect>
                                  </p:childTnLst>
                                </p:cTn>
                              </p:par>
                              <p:par>
                                <p:cTn id="46" presetID="26" presetClass="emph" presetSubtype="0" fill="hold" nodeType="withEffect">
                                  <p:stCondLst>
                                    <p:cond delay="100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par>
                                <p:cTn id="49" presetID="22" presetClass="entr" presetSubtype="1" fill="hold" grpId="0" nodeType="withEffect">
                                  <p:stCondLst>
                                    <p:cond delay="100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9" dur="1000" fill="hold"/>
                                        <p:tgtEl>
                                          <p:spTgt spid="13"/>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3"/>
                                        </p:tgtEl>
                                      </p:cBhvr>
                                    </p:animEffect>
                                  </p:childTnLst>
                                </p:cTn>
                              </p:par>
                              <p:par>
                                <p:cTn id="64" presetID="26" presetClass="emph" presetSubtype="0" fill="hold" nodeType="withEffect">
                                  <p:stCondLst>
                                    <p:cond delay="1000"/>
                                  </p:stCondLst>
                                  <p:childTnLst>
                                    <p:animEffect transition="out" filter="fade">
                                      <p:cBhvr>
                                        <p:cTn id="65" dur="500" tmFilter="0, 0; .2, .5; .8, .5; 1, 0"/>
                                        <p:tgtEl>
                                          <p:spTgt spid="13"/>
                                        </p:tgtEl>
                                      </p:cBhvr>
                                    </p:animEffect>
                                    <p:animScale>
                                      <p:cBhvr>
                                        <p:cTn id="66" dur="250" autoRev="1" fill="hold"/>
                                        <p:tgtEl>
                                          <p:spTgt spid="13"/>
                                        </p:tgtEl>
                                      </p:cBhvr>
                                      <p:by x="105000" y="105000"/>
                                    </p:animScale>
                                  </p:childTnLst>
                                </p:cTn>
                              </p:par>
                              <p:par>
                                <p:cTn id="67" presetID="22" presetClass="entr" presetSubtype="1" fill="hold" grpId="0" nodeType="withEffect">
                                  <p:stCondLst>
                                    <p:cond delay="100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heel(1)">
                                      <p:cBhvr>
                                        <p:cTn id="74" dur="1500"/>
                                        <p:tgtEl>
                                          <p:spTgt spid="18"/>
                                        </p:tgtEl>
                                      </p:cBhvr>
                                    </p:animEffect>
                                  </p:childTnLst>
                                </p:cTn>
                              </p:par>
                              <p:par>
                                <p:cTn id="75" presetID="26" presetClass="emph" presetSubtype="0" fill="hold" nodeType="withEffect">
                                  <p:stCondLst>
                                    <p:cond delay="1500"/>
                                  </p:stCondLst>
                                  <p:childTnLst>
                                    <p:animEffect transition="out" filter="fade">
                                      <p:cBhvr>
                                        <p:cTn id="76" dur="500" tmFilter="0, 0; .2, .5; .8, .5; 1, 0"/>
                                        <p:tgtEl>
                                          <p:spTgt spid="18"/>
                                        </p:tgtEl>
                                      </p:cBhvr>
                                    </p:animEffect>
                                    <p:animScale>
                                      <p:cBhvr>
                                        <p:cTn id="77" dur="250" autoRev="1" fill="hold"/>
                                        <p:tgtEl>
                                          <p:spTgt spid="18"/>
                                        </p:tgtEl>
                                      </p:cBhvr>
                                      <p:by x="105000" y="105000"/>
                                    </p:animScale>
                                  </p:childTnLst>
                                </p:cTn>
                              </p:par>
                              <p:par>
                                <p:cTn id="78" presetID="22" presetClass="entr" presetSubtype="1" fill="hold" grpId="0" nodeType="withEffect">
                                  <p:stCondLst>
                                    <p:cond delay="1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9"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58320" y="0"/>
            <a:ext cx="4263952" cy="116713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tiếp</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41830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16103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418452" y="2089100"/>
            <a:ext cx="11127535" cy="1532727"/>
          </a:xfrm>
          <a:prstGeom prst="rect">
            <a:avLst/>
          </a:prstGeom>
          <a:noFill/>
        </p:spPr>
        <p:txBody>
          <a:bodyPr wrap="square">
            <a:spAutoFit/>
          </a:bodyPr>
          <a:lstStyle/>
          <a:p>
            <a:pPr algn="just">
              <a:lnSpc>
                <a:spcPct val="130000"/>
              </a:lnSpc>
            </a:pP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650926" y="228032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cxnSp>
        <p:nvCxnSpPr>
          <p:cNvPr id="3" name="Straight Connector 2"/>
          <p:cNvCxnSpPr/>
          <p:nvPr/>
        </p:nvCxnSpPr>
        <p:spPr>
          <a:xfrm flipH="1">
            <a:off x="11514991" y="228032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398001" y="2942546"/>
            <a:ext cx="170982" cy="590638"/>
            <a:chOff x="4398001" y="2942546"/>
            <a:chExt cx="170982" cy="590638"/>
          </a:xfrm>
        </p:grpSpPr>
        <p:cxnSp>
          <p:nvCxnSpPr>
            <p:cNvPr id="17" name="Straight Connector 16"/>
            <p:cNvCxnSpPr/>
            <p:nvPr/>
          </p:nvCxnSpPr>
          <p:spPr>
            <a:xfrm flipH="1">
              <a:off x="4398001" y="294254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60245" y="295804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480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879526" y="1577324"/>
            <a:ext cx="11127535" cy="3693319"/>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Trong suy nghĩ của nhiều người, khủng long là loài vật khổng lồ.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1500500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4nw0jox">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2253</Words>
  <Application>Microsoft Office PowerPoint</Application>
  <PresentationFormat>Widescreen</PresentationFormat>
  <Paragraphs>207</Paragraphs>
  <Slides>41</Slides>
  <Notes>15</Notes>
  <HiddenSlides>0</HiddenSlides>
  <MMClips>1</MMClips>
  <ScaleCrop>false</ScaleCrop>
  <HeadingPairs>
    <vt:vector size="6" baseType="variant">
      <vt:variant>
        <vt:lpstr>Fonts Used</vt:lpstr>
      </vt:variant>
      <vt:variant>
        <vt:i4>13</vt:i4>
      </vt:variant>
      <vt:variant>
        <vt:lpstr>Theme</vt:lpstr>
      </vt:variant>
      <vt:variant>
        <vt:i4>16</vt:i4>
      </vt:variant>
      <vt:variant>
        <vt:lpstr>Slide Titles</vt:lpstr>
      </vt:variant>
      <vt:variant>
        <vt:i4>41</vt:i4>
      </vt:variant>
    </vt:vector>
  </HeadingPairs>
  <TitlesOfParts>
    <vt:vector size="70" baseType="lpstr">
      <vt:lpstr>等线</vt:lpstr>
      <vt:lpstr>微软雅黑</vt:lpstr>
      <vt:lpstr>黑体</vt:lpstr>
      <vt:lpstr>Arial</vt:lpstr>
      <vt:lpstr>Arial-Rounded</vt:lpstr>
      <vt:lpstr>Calibri</vt:lpstr>
      <vt:lpstr>Calibri Light</vt:lpstr>
      <vt:lpstr>Kalam</vt:lpstr>
      <vt:lpstr>Montserrat</vt:lpstr>
      <vt:lpstr>Raleway</vt:lpstr>
      <vt:lpstr>Times New Roman</vt:lpstr>
      <vt:lpstr>UTM Avo</vt:lpstr>
      <vt:lpstr>字魂105号-简雅黑</vt:lpstr>
      <vt:lpstr>1_Office 主题</vt:lpstr>
      <vt:lpstr>2_Office 主题</vt:lpstr>
      <vt:lpstr>1_Office 主题​​</vt:lpstr>
      <vt:lpstr>Doodle Sketchbook by Slidesgo</vt:lpstr>
      <vt:lpstr>Office 主题</vt:lpstr>
      <vt:lpstr>3_Office 主题</vt:lpstr>
      <vt:lpstr>4_Office 主题</vt:lpstr>
      <vt:lpstr>1_Doodle Sketchbook by Slidesgo</vt:lpstr>
      <vt:lpstr>5_Office 主题</vt:lpstr>
      <vt:lpstr>1_https://www.freeppt7.com</vt:lpstr>
      <vt:lpstr>2_Doodle Sketchbook by Slidesgo</vt:lpstr>
      <vt:lpstr>6_Office 主题</vt:lpstr>
      <vt:lpstr>Office Theme</vt:lpstr>
      <vt:lpstr>1_Office Theme</vt:lpstr>
      <vt:lpstr>7_Office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58</cp:revision>
  <dcterms:created xsi:type="dcterms:W3CDTF">2021-07-31T08:14:36Z</dcterms:created>
  <dcterms:modified xsi:type="dcterms:W3CDTF">2024-02-16T15:14:21Z</dcterms:modified>
</cp:coreProperties>
</file>