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94" r:id="rId4"/>
    <p:sldMasterId id="2147483707" r:id="rId5"/>
  </p:sldMasterIdLst>
  <p:notesMasterIdLst>
    <p:notesMasterId r:id="rId36"/>
  </p:notesMasterIdLst>
  <p:sldIdLst>
    <p:sldId id="257" r:id="rId6"/>
    <p:sldId id="321" r:id="rId7"/>
    <p:sldId id="258" r:id="rId8"/>
    <p:sldId id="310" r:id="rId9"/>
    <p:sldId id="327" r:id="rId10"/>
    <p:sldId id="329" r:id="rId11"/>
    <p:sldId id="338" r:id="rId12"/>
    <p:sldId id="324" r:id="rId13"/>
    <p:sldId id="291" r:id="rId14"/>
    <p:sldId id="325" r:id="rId15"/>
    <p:sldId id="326" r:id="rId16"/>
    <p:sldId id="301" r:id="rId17"/>
    <p:sldId id="331" r:id="rId18"/>
    <p:sldId id="332" r:id="rId19"/>
    <p:sldId id="328" r:id="rId20"/>
    <p:sldId id="302" r:id="rId21"/>
    <p:sldId id="292" r:id="rId22"/>
    <p:sldId id="312" r:id="rId23"/>
    <p:sldId id="313" r:id="rId24"/>
    <p:sldId id="314" r:id="rId25"/>
    <p:sldId id="333" r:id="rId26"/>
    <p:sldId id="256" r:id="rId27"/>
    <p:sldId id="335" r:id="rId28"/>
    <p:sldId id="336" r:id="rId29"/>
    <p:sldId id="268" r:id="rId30"/>
    <p:sldId id="316" r:id="rId31"/>
    <p:sldId id="318" r:id="rId32"/>
    <p:sldId id="317" r:id="rId33"/>
    <p:sldId id="337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9FAD2"/>
    <a:srgbClr val="A50021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bác miến ạ.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X="-2782" custLinFactNeighborY="3841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 custLinFactNeighborX="-340" custLinFactNeighborY="-189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Y="-1142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Y="-2852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76" y="239244"/>
          <a:ext cx="1592509" cy="11147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7745"/>
        <a:ext cx="1114756" cy="477753"/>
      </dsp:txXfrm>
    </dsp:sp>
    <dsp:sp modelId="{2B7E39F9-ED99-49BB-8E58-3331DBE8C709}">
      <dsp:nvSpPr>
        <dsp:cNvPr id="0" name=""/>
        <dsp:cNvSpPr/>
      </dsp:nvSpPr>
      <dsp:spPr>
        <a:xfrm rot="5400000">
          <a:off x="4316306" y="-3201181"/>
          <a:ext cx="1035131" cy="743823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50899"/>
        <a:ext cx="7387699" cy="934069"/>
      </dsp:txXfrm>
    </dsp:sp>
    <dsp:sp modelId="{B0CADE4E-0402-4AED-A590-AA4AD283AC28}">
      <dsp:nvSpPr>
        <dsp:cNvPr id="0" name=""/>
        <dsp:cNvSpPr/>
      </dsp:nvSpPr>
      <dsp:spPr>
        <a:xfrm rot="5400000">
          <a:off x="-238876" y="1637413"/>
          <a:ext cx="1592509" cy="1114756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5914"/>
        <a:ext cx="1114756" cy="477753"/>
      </dsp:txXfrm>
    </dsp:sp>
    <dsp:sp modelId="{A7B25981-D98F-4944-A27D-56BE4A218DD4}">
      <dsp:nvSpPr>
        <dsp:cNvPr id="0" name=""/>
        <dsp:cNvSpPr/>
      </dsp:nvSpPr>
      <dsp:spPr>
        <a:xfrm rot="5400000">
          <a:off x="4316306" y="-1803012"/>
          <a:ext cx="1035131" cy="743823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bác miến ạ.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1449068"/>
        <a:ext cx="7387699" cy="934069"/>
      </dsp:txXfrm>
    </dsp:sp>
    <dsp:sp modelId="{F2C24893-FCA0-40B3-A559-789B8309547C}">
      <dsp:nvSpPr>
        <dsp:cNvPr id="0" name=""/>
        <dsp:cNvSpPr/>
      </dsp:nvSpPr>
      <dsp:spPr>
        <a:xfrm rot="5400000">
          <a:off x="-238876" y="3035949"/>
          <a:ext cx="1592509" cy="111475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54450"/>
        <a:ext cx="1114756" cy="477753"/>
      </dsp:txXfrm>
    </dsp:sp>
    <dsp:sp modelId="{92843141-70CB-44F3-BF9C-1BB48817FDB7}">
      <dsp:nvSpPr>
        <dsp:cNvPr id="0" name=""/>
        <dsp:cNvSpPr/>
      </dsp:nvSpPr>
      <dsp:spPr>
        <a:xfrm rot="5400000">
          <a:off x="4109374" y="-365084"/>
          <a:ext cx="1035131" cy="74382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907825" y="2886996"/>
        <a:ext cx="7387699" cy="934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61" y="241196"/>
          <a:ext cx="1592412" cy="1114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9678"/>
        <a:ext cx="1114688" cy="477724"/>
      </dsp:txXfrm>
    </dsp:sp>
    <dsp:sp modelId="{2B7E39F9-ED99-49BB-8E58-3331DBE8C709}">
      <dsp:nvSpPr>
        <dsp:cNvPr id="0" name=""/>
        <dsp:cNvSpPr/>
      </dsp:nvSpPr>
      <dsp:spPr>
        <a:xfrm rot="5400000">
          <a:off x="4619487" y="-3531961"/>
          <a:ext cx="1035612" cy="810029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087148" y="50932"/>
        <a:ext cx="8049737" cy="934504"/>
      </dsp:txXfrm>
    </dsp:sp>
    <dsp:sp modelId="{B0CADE4E-0402-4AED-A590-AA4AD283AC28}">
      <dsp:nvSpPr>
        <dsp:cNvPr id="0" name=""/>
        <dsp:cNvSpPr/>
      </dsp:nvSpPr>
      <dsp:spPr>
        <a:xfrm rot="5400000">
          <a:off x="-238861" y="1639458"/>
          <a:ext cx="1592412" cy="111468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7940"/>
        <a:ext cx="1114688" cy="477724"/>
      </dsp:txXfrm>
    </dsp:sp>
    <dsp:sp modelId="{A7B25981-D98F-4944-A27D-56BE4A218DD4}">
      <dsp:nvSpPr>
        <dsp:cNvPr id="0" name=""/>
        <dsp:cNvSpPr/>
      </dsp:nvSpPr>
      <dsp:spPr>
        <a:xfrm rot="5400000">
          <a:off x="4647300" y="-2132015"/>
          <a:ext cx="1035068" cy="810029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1451124"/>
        <a:ext cx="8049763" cy="934012"/>
      </dsp:txXfrm>
    </dsp:sp>
    <dsp:sp modelId="{F2C24893-FCA0-40B3-A559-789B8309547C}">
      <dsp:nvSpPr>
        <dsp:cNvPr id="0" name=""/>
        <dsp:cNvSpPr/>
      </dsp:nvSpPr>
      <dsp:spPr>
        <a:xfrm rot="5400000">
          <a:off x="-238861" y="3019534"/>
          <a:ext cx="1592412" cy="111468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38016"/>
        <a:ext cx="1114688" cy="477724"/>
      </dsp:txXfrm>
    </dsp:sp>
    <dsp:sp modelId="{92843141-70CB-44F3-BF9C-1BB48817FDB7}">
      <dsp:nvSpPr>
        <dsp:cNvPr id="0" name=""/>
        <dsp:cNvSpPr/>
      </dsp:nvSpPr>
      <dsp:spPr>
        <a:xfrm rot="5400000">
          <a:off x="4647300" y="-763274"/>
          <a:ext cx="1035068" cy="810029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2819865"/>
        <a:ext cx="8049763" cy="93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93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805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2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4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8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2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57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0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80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8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13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8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21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6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6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1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6603" y="4562857"/>
            <a:ext cx="769747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 chơi của bố - trang 119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F89ED-E1DD-C479-9720-28246A6AB3B0}"/>
              </a:ext>
            </a:extLst>
          </p:cNvPr>
          <p:cNvSpPr txBox="1"/>
          <p:nvPr/>
        </p:nvSpPr>
        <p:spPr>
          <a:xfrm>
            <a:off x="4002143" y="310946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515593" y="226946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7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051359" y="343079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66" y="3430792"/>
            <a:ext cx="700012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nghĩ, 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biết rằng ngay trong trò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ấy, bố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48278" y="3515827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51041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54229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28648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6674" y="2240060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1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238240" y="1079984"/>
            <a:ext cx="5204163" cy="3593616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9"/>
            <a:ext cx="5953465" cy="346457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2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43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1844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8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3195" y="779974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Hai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7252" y="2412753"/>
            <a:ext cx="7642714" cy="744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17105" y="592110"/>
            <a:ext cx="12159527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873" y="2180411"/>
            <a:ext cx="8800101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031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3258" y="546628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vi-VN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Nhìn hai tay Hường đón bát cơm, mẹ nhớ tới điều gì?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258" y="1946061"/>
            <a:ext cx="8383299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</a:t>
            </a:r>
            <a:r>
              <a:rPr lang="vi-VN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ẹ nhớ tới những lúc hai bố con chơi với nhau.</a:t>
            </a:r>
            <a:endParaRPr lang="en-US" altLang="zh-CN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3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7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26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524" y="250830"/>
            <a:ext cx="12094615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38632" y="1213947"/>
            <a:ext cx="6553079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47532" y="1183371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38632" y="2551648"/>
            <a:ext cx="6600005" cy="1187116"/>
            <a:chOff x="3169902" y="811026"/>
            <a:chExt cx="5961924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47532" y="1100464"/>
              <a:ext cx="5684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lễ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38634" y="3889349"/>
            <a:ext cx="6553078" cy="1366656"/>
            <a:chOff x="3169902" y="811026"/>
            <a:chExt cx="6929401" cy="136665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6929401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6695" y="1100464"/>
              <a:ext cx="649533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Chăm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giúp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439180" y="138499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439180" y="2614709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439182" y="3889349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04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445300" y="2568230"/>
            <a:ext cx="7772233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 thể hiện tình cảm giữa những người thân trong gia đình dành cho nhau.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50000"/>
              </a:lnSpc>
            </a:pP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42501" y="1671725"/>
            <a:ext cx="7184576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2830608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36411" y="1646618"/>
            <a:ext cx="490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2929995" y="2215020"/>
            <a:ext cx="8118946" cy="368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Giọng nhẹ nhàng, tình cảm. Phân biệt giọng của nhân vật bố và giọng của nhân vật Hường; giọng của người dẫn chuyện. 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4755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255565" y="3373868"/>
            <a:ext cx="8198343" cy="3929584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245209" y="3428415"/>
              <a:ext cx="5290603" cy="257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 nhẹ nhàng, tình cảm. Phân biệt giọng của các nhân vật và giọng của người dẫn chuyện. </a:t>
              </a:r>
              <a:endPara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5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962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04240" y="438275"/>
            <a:ext cx="9383520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câu nào dưới đây thể hiện thái độ lịch sự: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7983242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730478" y="3677265"/>
            <a:ext cx="716196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461495"/>
            <a:ext cx="12724975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6377050" y="2898264"/>
            <a:ext cx="2023542" cy="3582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3303169" y="2995318"/>
            <a:ext cx="2242695" cy="35827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996516" y="1277144"/>
            <a:ext cx="2821859" cy="1806664"/>
            <a:chOff x="8996516" y="1277144"/>
            <a:chExt cx="2821859" cy="1806664"/>
          </a:xfrm>
        </p:grpSpPr>
        <p:sp>
          <p:nvSpPr>
            <p:cNvPr id="9" name="Cloud Callout 8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134"/>
                <a:gd name="adj2" fmla="val 6627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6697" y="1277144"/>
            <a:ext cx="3325368" cy="1806664"/>
            <a:chOff x="9026013" y="1364827"/>
            <a:chExt cx="2821859" cy="1806664"/>
          </a:xfrm>
        </p:grpSpPr>
        <p:sp>
          <p:nvSpPr>
            <p:cNvPr id="27" name="Cloud Callout 26"/>
            <p:cNvSpPr/>
            <p:nvPr/>
          </p:nvSpPr>
          <p:spPr>
            <a:xfrm>
              <a:off x="9026013" y="1364827"/>
              <a:ext cx="2821859" cy="1806664"/>
            </a:xfrm>
            <a:prstGeom prst="cloudCallout">
              <a:avLst>
                <a:gd name="adj1" fmla="val 48437"/>
                <a:gd name="adj2" fmla="val 651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83363" y="1806064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34167" y="3426336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Cloud Callout 29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482"/>
                <a:gd name="adj2" fmla="val -1916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40655" y="3745900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Cloud Callout 32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68771"/>
                <a:gd name="adj2" fmla="val -4256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38968" y="1718381"/>
              <a:ext cx="221225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Vâng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ạ!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chờ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0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2397682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135649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18378" y="116383"/>
            <a:ext cx="10573622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0036146"/>
              </p:ext>
            </p:extLst>
          </p:nvPr>
        </p:nvGraphicFramePr>
        <p:xfrm>
          <a:off x="1679950" y="1005750"/>
          <a:ext cx="9214980" cy="439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879196" y="4275488"/>
            <a:ext cx="771629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9951" y="5039096"/>
            <a:ext cx="1200964" cy="1592412"/>
            <a:chOff x="1" y="2801192"/>
            <a:chExt cx="1114688" cy="1592412"/>
          </a:xfrm>
          <a:solidFill>
            <a:srgbClr val="FF6600"/>
          </a:solidFill>
        </p:grpSpPr>
        <p:sp>
          <p:nvSpPr>
            <p:cNvPr id="12" name="Chevron 11"/>
            <p:cNvSpPr/>
            <p:nvPr/>
          </p:nvSpPr>
          <p:spPr>
            <a:xfrm rot="5400000">
              <a:off x="-238861" y="3040054"/>
              <a:ext cx="1592412" cy="1114688"/>
            </a:xfrm>
            <a:prstGeom prst="chevron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3" name="Chevron 4"/>
            <p:cNvSpPr txBox="1"/>
            <p:nvPr/>
          </p:nvSpPr>
          <p:spPr>
            <a:xfrm>
              <a:off x="1" y="3358536"/>
              <a:ext cx="1114688" cy="4777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4638" y="5059490"/>
            <a:ext cx="8014015" cy="1035068"/>
            <a:chOff x="1114688" y="2769338"/>
            <a:chExt cx="7438298" cy="1035068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6303" y="-432277"/>
              <a:ext cx="1035068" cy="7438298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1" name="Round Same Side Corner Rectangle 6"/>
            <p:cNvSpPr txBox="1"/>
            <p:nvPr/>
          </p:nvSpPr>
          <p:spPr>
            <a:xfrm>
              <a:off x="1114688" y="2819866"/>
              <a:ext cx="7387770" cy="93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tôi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bát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miến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3200" b="1" kern="1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2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1802" y="499494"/>
            <a:ext cx="769675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0" y="475651"/>
            <a:ext cx="1839145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30150" y="355511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404" t="30858" r="40526" b="39668"/>
          <a:stretch/>
        </p:blipFill>
        <p:spPr>
          <a:xfrm>
            <a:off x="1091578" y="1605544"/>
            <a:ext cx="5727031" cy="4115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084111" y="2574986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612143" y="162334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2796" y="1316691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235" y="1971781"/>
            <a:ext cx="3150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ngạc nhiên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rảnh rỗi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nết ngoan</a:t>
            </a:r>
          </a:p>
        </p:txBody>
      </p:sp>
    </p:spTree>
    <p:extLst>
      <p:ext uri="{BB962C8B-B14F-4D97-AF65-F5344CB8AC3E}">
        <p14:creationId xmlns:p14="http://schemas.microsoft.com/office/powerpoint/2010/main" val="18629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2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9184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984235" y="5647050"/>
            <a:ext cx="725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(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35" y="1302890"/>
            <a:ext cx="6223527" cy="4307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2493</Words>
  <Application>Microsoft Office PowerPoint</Application>
  <PresentationFormat>Widescreen</PresentationFormat>
  <Paragraphs>208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等线</vt:lpstr>
      <vt:lpstr>等线 Light</vt:lpstr>
      <vt:lpstr>Arial</vt:lpstr>
      <vt:lpstr>Arial-Rounded</vt:lpstr>
      <vt:lpstr>Calibri</vt:lpstr>
      <vt:lpstr>Calibri Light</vt:lpstr>
      <vt:lpstr>Times New Roman</vt:lpstr>
      <vt:lpstr>Office Theme</vt:lpstr>
      <vt:lpstr>Office 主题​​</vt:lpstr>
      <vt:lpstr>1_Office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Hanh Tham</cp:lastModifiedBy>
  <cp:revision>125</cp:revision>
  <dcterms:created xsi:type="dcterms:W3CDTF">2021-06-17T09:40:01Z</dcterms:created>
  <dcterms:modified xsi:type="dcterms:W3CDTF">2024-12-13T16:02:16Z</dcterms:modified>
</cp:coreProperties>
</file>