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  <p:sldMasterId id="2147483704" r:id="rId4"/>
    <p:sldMasterId id="2147483706" r:id="rId5"/>
    <p:sldMasterId id="2147483711" r:id="rId6"/>
  </p:sldMasterIdLst>
  <p:notesMasterIdLst>
    <p:notesMasterId r:id="rId25"/>
  </p:notesMasterIdLst>
  <p:sldIdLst>
    <p:sldId id="2007577140" r:id="rId7"/>
    <p:sldId id="542" r:id="rId8"/>
    <p:sldId id="2007577141" r:id="rId9"/>
    <p:sldId id="2007577065" r:id="rId10"/>
    <p:sldId id="2007577138" r:id="rId11"/>
    <p:sldId id="2007577068" r:id="rId12"/>
    <p:sldId id="2007577069" r:id="rId13"/>
    <p:sldId id="2007577139" r:id="rId14"/>
    <p:sldId id="2007577070" r:id="rId15"/>
    <p:sldId id="267" r:id="rId16"/>
    <p:sldId id="2007577071" r:id="rId17"/>
    <p:sldId id="2007577072" r:id="rId18"/>
    <p:sldId id="2007577073" r:id="rId19"/>
    <p:sldId id="2007577074" r:id="rId20"/>
    <p:sldId id="2007577075" r:id="rId21"/>
    <p:sldId id="2007577142" r:id="rId22"/>
    <p:sldId id="287" r:id="rId23"/>
    <p:sldId id="20075771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2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0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791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85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05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87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27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69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3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5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97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46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4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90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0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26/01/2024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9" y="6570745"/>
            <a:ext cx="2704587" cy="31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23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423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8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920506" y="518507"/>
            <a:ext cx="8816095" cy="5685384"/>
            <a:chOff x="733060" y="355705"/>
            <a:chExt cx="6851211" cy="44738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3060" y="1264223"/>
              <a:ext cx="6053756" cy="3565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509863" y="355705"/>
              <a:ext cx="5074408" cy="1880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977" b="1" kern="0" dirty="0">
                  <a:solidFill>
                    <a:srgbClr val="17479D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LUYỆN TỪ VÀ CÂU (Tiết 4)</a:t>
              </a:r>
              <a:endParaRPr lang="en-US" sz="4977" b="1" kern="0" dirty="0">
                <a:solidFill>
                  <a:srgbClr val="17479D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79" y="3620003"/>
            <a:ext cx="3129884" cy="31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643410" y="584536"/>
            <a:ext cx="2901249" cy="1232441"/>
            <a:chOff x="360464" y="617893"/>
            <a:chExt cx="1631953" cy="69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/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49711" y="4272979"/>
            <a:ext cx="5400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939"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Mở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vốn từ về cây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Ē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B00DB-5264-8BF1-D42F-B246CF325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79825" y="6214481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E41A8-F457-3202-C094-EB189F9F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3FD6A-1526-D1F3-B227-A638DFFA5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8F206-04D7-1732-8EF3-EB1FB3FB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730965" y="1671241"/>
            <a:ext cx="10152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Kết hợp từ ngữ ở cột A với từ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ngữ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 B để tạo câu.</a:t>
            </a: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DBE66-97E0-05B1-6178-8DF6F015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25" y="6135190"/>
            <a:ext cx="5766807" cy="722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521"/>
            <a:ext cx="12192000" cy="3371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941490" y="584319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53208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260224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3728334"/>
            <a:ext cx="3991955" cy="139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6026778" y="1532084"/>
            <a:ext cx="5832053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2602244"/>
            <a:ext cx="5709824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3957054"/>
            <a:ext cx="5709824" cy="7222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722920" y="1930562"/>
            <a:ext cx="13038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22920" y="2992862"/>
            <a:ext cx="1373079" cy="1325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22920" y="3000722"/>
            <a:ext cx="1373079" cy="1378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10608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trồng cây để giúp thành phố thêm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23002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cuốc đất để trồng rau.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094625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đô thị làm rào chắn để bảo vệ cây.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282654" y="5265494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7313798" y="5284253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lợi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5938" y="6757192"/>
            <a:ext cx="5237019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33673" y="6773245"/>
            <a:ext cx="2120192" cy="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622954" y="6703079"/>
            <a:ext cx="2443108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746D-7836-85D9-2642-6ACEC8DE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816870" y="2668198"/>
            <a:ext cx="7165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26D3D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Định hướng tiếp theo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10A41-C34F-8455-D46D-3CF0D2057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617" y="6532862"/>
            <a:ext cx="2642099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870" y="538694"/>
            <a:ext cx="10654747" cy="384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600" b="1" spc="-1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HỌC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1. Gạch chân dưới từ không cùng loại trong các dòng sau:</a:t>
            </a:r>
            <a:endParaRPr lang="vi-VN" sz="3200" b="1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lương thực: cây ngô, cây ổi, cây sắn.</a:t>
            </a:r>
            <a:endParaRPr lang="vi-VN" sz="3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ăn quả: cây khoai, cây bưởi, cây cam</a:t>
            </a:r>
            <a:r>
              <a:rPr lang="en-US" sz="3200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4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2. Đặt câu nêu hoạt động với từ bắt sâu và nhổ cỏ.</a:t>
            </a:r>
            <a:endParaRPr lang="vi-VN" sz="3200" b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6C06A-BEE7-0561-5118-81ABC910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837385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21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  <a:endParaRPr kumimoji="0" lang="en-US" sz="773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0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</a:t>
            </a:r>
            <a:endParaRPr kumimoji="0" lang="en-US" sz="41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9464" y="4491715"/>
            <a:ext cx="7012747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 rộng vốn từ về cây cối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0939" y="3091757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- tiết 4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1195766" y="4316034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DB978-8FF4-6124-9044-6285A36D3B5E}"/>
              </a:ext>
            </a:extLst>
          </p:cNvPr>
          <p:cNvSpPr txBox="1"/>
          <p:nvPr/>
        </p:nvSpPr>
        <p:spPr>
          <a:xfrm>
            <a:off x="9562211" y="6112414"/>
            <a:ext cx="2428478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28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10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570872" y="1248474"/>
            <a:ext cx="10256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281731" y="3598564"/>
            <a:ext cx="3493248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8188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90305"/>
              </p:ext>
            </p:extLst>
          </p:nvPr>
        </p:nvGraphicFramePr>
        <p:xfrm>
          <a:off x="1009403" y="804715"/>
          <a:ext cx="7271532" cy="469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293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56395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2423844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8530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4467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2FA8C67-C6EA-4627-B0FA-C15E14F5CE44}"/>
              </a:ext>
            </a:extLst>
          </p:cNvPr>
          <p:cNvSpPr/>
          <p:nvPr/>
        </p:nvSpPr>
        <p:spPr>
          <a:xfrm>
            <a:off x="8455927" y="0"/>
            <a:ext cx="3736073" cy="2039102"/>
          </a:xfrm>
          <a:prstGeom prst="wedgeEllipseCallout">
            <a:avLst>
              <a:gd name="adj1" fmla="val -54192"/>
              <a:gd name="adj2" fmla="val 6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5D2A4-1B85-4D37-A3A4-5FB3E0EABEC9}"/>
              </a:ext>
            </a:extLst>
          </p:cNvPr>
          <p:cNvSpPr txBox="1"/>
          <p:nvPr/>
        </p:nvSpPr>
        <p:spPr>
          <a:xfrm>
            <a:off x="8744761" y="306254"/>
            <a:ext cx="328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8787" y="1407536"/>
            <a:ext cx="1152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2: Tìm từ ngữ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hoạt động chăm sóc cây.</a:t>
            </a: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457</Words>
  <Application>Microsoft Office PowerPoint</Application>
  <PresentationFormat>Widescreen</PresentationFormat>
  <Paragraphs>93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DengXian</vt:lpstr>
      <vt:lpstr>DengXian</vt:lpstr>
      <vt:lpstr>等线 Light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Raleway</vt:lpstr>
      <vt:lpstr>Times New Roman</vt:lpstr>
      <vt:lpstr>小单纯体</vt:lpstr>
      <vt:lpstr>4_Office 主题​​</vt:lpstr>
      <vt:lpstr>2_Office 主题</vt:lpstr>
      <vt:lpstr>1_Office Theme</vt:lpstr>
      <vt:lpstr>2_Office Theme</vt:lpstr>
      <vt:lpstr>Doodle Sketchbook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2021-08-01T03:37:24Z</dcterms:created>
  <dcterms:modified xsi:type="dcterms:W3CDTF">2024-01-26T14:20:23Z</dcterms:modified>
</cp:coreProperties>
</file>