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7" r:id="rId3"/>
    <p:sldMasterId id="2147483711" r:id="rId4"/>
    <p:sldMasterId id="2147483723" r:id="rId5"/>
    <p:sldMasterId id="2147483728" r:id="rId6"/>
    <p:sldMasterId id="2147483732" r:id="rId7"/>
    <p:sldMasterId id="2147483744" r:id="rId8"/>
    <p:sldMasterId id="2147483756" r:id="rId9"/>
    <p:sldMasterId id="2147483759" r:id="rId10"/>
    <p:sldMasterId id="2147483762" r:id="rId11"/>
    <p:sldMasterId id="2147483765" r:id="rId12"/>
    <p:sldMasterId id="2147483768" r:id="rId13"/>
    <p:sldMasterId id="2147483774" r:id="rId14"/>
  </p:sldMasterIdLst>
  <p:notesMasterIdLst>
    <p:notesMasterId r:id="rId38"/>
  </p:notesMasterIdLst>
  <p:sldIdLst>
    <p:sldId id="542" r:id="rId15"/>
    <p:sldId id="263" r:id="rId16"/>
    <p:sldId id="2007577144" r:id="rId17"/>
    <p:sldId id="276" r:id="rId18"/>
    <p:sldId id="2007577122" r:id="rId19"/>
    <p:sldId id="257" r:id="rId20"/>
    <p:sldId id="2007577123" r:id="rId21"/>
    <p:sldId id="2007577124" r:id="rId22"/>
    <p:sldId id="2007577138" r:id="rId23"/>
    <p:sldId id="2007577096" r:id="rId24"/>
    <p:sldId id="282" r:id="rId25"/>
    <p:sldId id="2007577146" r:id="rId26"/>
    <p:sldId id="2007577106" r:id="rId27"/>
    <p:sldId id="2007577140" r:id="rId28"/>
    <p:sldId id="2007577141" r:id="rId29"/>
    <p:sldId id="2007577142" r:id="rId30"/>
    <p:sldId id="2007577143" r:id="rId31"/>
    <p:sldId id="2007577133" r:id="rId32"/>
    <p:sldId id="2007577105" r:id="rId33"/>
    <p:sldId id="11088404" r:id="rId34"/>
    <p:sldId id="2007577149" r:id="rId35"/>
    <p:sldId id="2007577134" r:id="rId36"/>
    <p:sldId id="2007577136" r:id="rId3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9FA5A6C-6386-4713-BF22-759FE1810BC2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042DCF5-989F-427F-98A8-78170060E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18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8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39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80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2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70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21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02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4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59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1283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433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0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917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95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3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70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736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3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192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1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2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9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45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2" r:id="rId3"/>
    <p:sldLayoutId id="2147483773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1/26/2024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E5983328-5D9C-4CDA-A4B0-8F0932BA2C1A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Hương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Thảo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tranthao121004@gmail.com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21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  <a:endParaRPr kumimoji="0" lang="en-US" sz="773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0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5" b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</a:t>
            </a:r>
            <a:endParaRPr kumimoji="0" lang="en-US" sz="41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6633" y="3158453"/>
            <a:ext cx="2700669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 vàng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359" y="4416926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</a:t>
            </a:r>
            <a:r>
              <a:rPr kumimoji="0" lang="en-US" sz="386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1+2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Đọc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366607" y="4216727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DB978-8FF4-6124-9044-6285A36D3B5E}"/>
              </a:ext>
            </a:extLst>
          </p:cNvPr>
          <p:cNvSpPr txBox="1"/>
          <p:nvPr/>
        </p:nvSpPr>
        <p:spPr>
          <a:xfrm>
            <a:off x="9562211" y="6112414"/>
            <a:ext cx="2428478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23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28284" y="1944354"/>
            <a:ext cx="11206480" cy="380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209603" y="3912467"/>
            <a:ext cx="947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 và sóng lúa vàng</a:t>
            </a:r>
            <a:r>
              <a:rPr lang="en-US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3298" y="3982500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0156379" y="3982500"/>
            <a:ext cx="821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3" name="Rectangle 12"/>
          <p:cNvSpPr/>
          <p:nvPr/>
        </p:nvSpPr>
        <p:spPr>
          <a:xfrm>
            <a:off x="5463765" y="4608009"/>
            <a:ext cx="3041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520840" y="4608009"/>
            <a:ext cx="2512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-134604" y="5892169"/>
            <a:ext cx="3479074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656080" y="-678815"/>
            <a:ext cx="15784195" cy="9645650"/>
            <a:chOff x="-2608" y="-1069"/>
            <a:chExt cx="24857" cy="15190"/>
          </a:xfrm>
        </p:grpSpPr>
        <p:grpSp>
          <p:nvGrpSpPr>
            <p:cNvPr id="7" name="组合 6"/>
            <p:cNvGrpSpPr/>
            <p:nvPr/>
          </p:nvGrpSpPr>
          <p:grpSpPr>
            <a:xfrm>
              <a:off x="-2608" y="-1069"/>
              <a:ext cx="24857" cy="9556"/>
              <a:chOff x="-2833" y="4575"/>
              <a:chExt cx="24857" cy="9556"/>
            </a:xfrm>
          </p:grpSpPr>
          <p:pic>
            <p:nvPicPr>
              <p:cNvPr id="8" name="Google Shape;7152;p41"/>
              <p:cNvPicPr preferRelativeResize="0"/>
              <p:nvPr/>
            </p:nvPicPr>
            <p:blipFill>
              <a:blip r:embed="rId2">
                <a:alphaModFix amt="35000"/>
                <a:grayscl/>
              </a:blip>
              <a:stretch>
                <a:fillRect/>
              </a:stretch>
            </p:blipFill>
            <p:spPr>
              <a:xfrm flipH="1" flipV="1">
                <a:off x="-2833" y="4575"/>
                <a:ext cx="14120" cy="7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9712;p77"/>
              <p:cNvPicPr preferRelativeResize="0"/>
              <p:nvPr/>
            </p:nvPicPr>
            <p:blipFill>
              <a:blip r:embed="rId3">
                <a:alphaModFix amt="58999"/>
              </a:blip>
              <a:stretch>
                <a:fillRect/>
              </a:stretch>
            </p:blipFill>
            <p:spPr>
              <a:xfrm>
                <a:off x="9048" y="4575"/>
                <a:ext cx="12976" cy="95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椭圆 5"/>
            <p:cNvSpPr/>
            <p:nvPr/>
          </p:nvSpPr>
          <p:spPr>
            <a:xfrm rot="234299">
              <a:off x="-454" y="1206"/>
              <a:ext cx="19803" cy="1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0" y="2000251"/>
            <a:ext cx="11696700" cy="4210050"/>
            <a:chOff x="1020" y="2328"/>
            <a:chExt cx="11012" cy="7804"/>
          </a:xfrm>
        </p:grpSpPr>
        <p:sp>
          <p:nvSpPr>
            <p:cNvPr id="34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D:\PPT\包图网\素材\微信截图_20211013140246.png微信截图_202110131402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0853" y="3818965"/>
            <a:ext cx="3807223" cy="3227425"/>
          </a:xfrm>
          <a:prstGeom prst="rect">
            <a:avLst/>
          </a:prstGeom>
        </p:spPr>
      </p:pic>
      <p:sp>
        <p:nvSpPr>
          <p:cNvPr id="52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574504" y="736749"/>
            <a:ext cx="6627701" cy="100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nói đến khi mùa thu 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4945" y="2355215"/>
            <a:ext cx="874843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404" y="4436503"/>
            <a:ext cx="106299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là: quả hồng, hạt dẻ, quả na, cây lúa.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" grpId="0" animBg="1"/>
      <p:bldP spid="3" grpId="1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4256405" y="-174879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sp>
        <p:nvSpPr>
          <p:cNvPr id="22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969770" y="986254"/>
            <a:ext cx="7924800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0" name="圆角矩形 8"/>
          <p:cNvSpPr/>
          <p:nvPr/>
        </p:nvSpPr>
        <p:spPr>
          <a:xfrm>
            <a:off x="1009650" y="1847347"/>
            <a:ext cx="10191750" cy="25532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mong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chờ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chín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chắc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nông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340" y="3444813"/>
            <a:ext cx="3171190" cy="32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109743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865" y="2656205"/>
            <a:ext cx="12332970" cy="4836795"/>
          </a:xfrm>
          <a:prstGeom prst="rect">
            <a:avLst/>
          </a:prstGeom>
        </p:spPr>
      </p:pic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42207" y="935175"/>
            <a:ext cx="11692617" cy="8172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1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372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374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  <p:sp>
            <p:nvSpPr>
              <p:cNvPr id="375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73" name="文本框 37"/>
            <p:cNvSpPr txBox="1"/>
            <p:nvPr/>
          </p:nvSpPr>
          <p:spPr>
            <a:xfrm>
              <a:off x="2352" y="3526"/>
              <a:ext cx="14612" cy="1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Cày bừa, gieo hạt, ươm mầm, chăm sóc.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6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-3347197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0" y="400050"/>
            <a:ext cx="11734800" cy="1885950"/>
            <a:chOff x="4950" y="1375"/>
            <a:chExt cx="8642" cy="1812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8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0" y="719554"/>
            <a:ext cx="7429729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đọc giúp em hiểu điều gì?</a:t>
            </a:r>
          </a:p>
        </p:txBody>
      </p:sp>
      <p:sp>
        <p:nvSpPr>
          <p:cNvPr id="371" name="文本框 37"/>
          <p:cNvSpPr txBox="1"/>
          <p:nvPr/>
        </p:nvSpPr>
        <p:spPr>
          <a:xfrm>
            <a:off x="1245870" y="2509490"/>
            <a:ext cx="9688830" cy="24857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hoạch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vả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 </a:t>
            </a:r>
          </a:p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30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9855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5" y="266968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tạo câu đặc 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ươm.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mọng.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865F53-4414-6659-E1CF-46D6B6247BEA}"/>
              </a:ext>
            </a:extLst>
          </p:cNvPr>
          <p:cNvSpPr txBox="1"/>
          <p:nvPr/>
        </p:nvSpPr>
        <p:spPr>
          <a:xfrm>
            <a:off x="2240519" y="1076508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C4BD7-97D1-CEF1-EEC4-1A60D668244E}"/>
              </a:ext>
            </a:extLst>
          </p:cNvPr>
          <p:cNvSpPr txBox="1"/>
          <p:nvPr/>
        </p:nvSpPr>
        <p:spPr>
          <a:xfrm>
            <a:off x="8734725" y="1118999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2296" y="1433218"/>
            <a:ext cx="66065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6: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6000" b="0" i="0" u="none" strike="noStrike" kern="1200" cap="all" spc="0" normalizeH="0" baseline="0" noProof="0" dirty="0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0" i="0" u="none" strike="noStrike" kern="1200" cap="all" spc="0" normalizeH="0" baseline="0" noProof="0" dirty="0" err="1">
                <a:ln w="38100">
                  <a:noFill/>
                </a:ln>
                <a:solidFill>
                  <a:schemeClr val="bg2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vàng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schemeClr val="bg2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1505" y="4130745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(TRANG 23)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một câu nêu đặc điểm của loài cây hoặc loại quả mà em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6342170" y="3605106"/>
            <a:ext cx="5774266" cy="228298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chôm chôm có hoa từng chùm ở đầu cành, tỏa mùi 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rgbClr val="0070C0"/>
                </a:solidFill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21334" y="2546938"/>
            <a:ext cx="6491707" cy="215161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học:Để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trái,người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rgbClr val="0070C0"/>
                </a:solidFill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525145"/>
            <a:ext cx="6491707" cy="1966734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học:Để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trái,người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8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234" y="2419339"/>
            <a:ext cx="6106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Mùa vàng">
            <a:hlinkClick r:id="" action="ppaction://media"/>
            <a:extLst>
              <a:ext uri="{FF2B5EF4-FFF2-40B4-BE49-F238E27FC236}">
                <a16:creationId xmlns:a16="http://schemas.microsoft.com/office/drawing/2014/main" id="{2F79468C-9B59-47C1-B97B-E708A641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952" y="103981"/>
            <a:ext cx="487363" cy="48736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81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891056" y="17376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9222" y="1813208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1149417" y="2787853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08D5D-E859-6E5F-D427-42F6C2B5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088"/>
            <a:ext cx="3220278" cy="8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B6F5B-C4DD-A595-7098-81C7B29E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5" y="103187"/>
            <a:ext cx="2804491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34" y="5811547"/>
            <a:ext cx="3818708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 đoạn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1382</Words>
  <Application>Microsoft Office PowerPoint</Application>
  <PresentationFormat>Widescreen</PresentationFormat>
  <Paragraphs>135</Paragraphs>
  <Slides>23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53" baseType="lpstr">
      <vt:lpstr>等线</vt:lpstr>
      <vt:lpstr>等线 Light</vt:lpstr>
      <vt:lpstr>Microsoft YaHei</vt:lpstr>
      <vt:lpstr>Microsoft YaHei</vt:lpstr>
      <vt:lpstr>Arial</vt:lpstr>
      <vt:lpstr>Arial-Rounded</vt:lpstr>
      <vt:lpstr>Calibri</vt:lpstr>
      <vt:lpstr>Calibri Light</vt:lpstr>
      <vt:lpstr>Lato Hairline</vt:lpstr>
      <vt:lpstr>Lato Light</vt:lpstr>
      <vt:lpstr>Lato Regular</vt:lpstr>
      <vt:lpstr>Times New Roman</vt:lpstr>
      <vt:lpstr>Wingdings</vt:lpstr>
      <vt:lpstr>仓耳玄三M W05</vt:lpstr>
      <vt:lpstr>思源宋体 CN Heavy</vt:lpstr>
      <vt:lpstr>方正卡通简体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1_Office 主题</vt:lpstr>
      <vt:lpstr>office</vt:lpstr>
      <vt:lpstr>1_office</vt:lpstr>
      <vt:lpstr>2_office</vt:lpstr>
      <vt:lpstr>3_office</vt:lpstr>
      <vt:lpstr>自定义设计方案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74</cp:revision>
  <cp:lastPrinted>2023-02-08T04:10:27Z</cp:lastPrinted>
  <dcterms:created xsi:type="dcterms:W3CDTF">2021-08-01T03:17:41Z</dcterms:created>
  <dcterms:modified xsi:type="dcterms:W3CDTF">2024-01-26T14:18:06Z</dcterms:modified>
</cp:coreProperties>
</file>