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79" r:id="rId4"/>
    <p:sldMasterId id="2147483692" r:id="rId5"/>
  </p:sldMasterIdLst>
  <p:notesMasterIdLst>
    <p:notesMasterId r:id="rId17"/>
  </p:notesMasterIdLst>
  <p:sldIdLst>
    <p:sldId id="2007577152" r:id="rId6"/>
    <p:sldId id="542" r:id="rId7"/>
    <p:sldId id="2007577147" r:id="rId8"/>
    <p:sldId id="2007577155" r:id="rId9"/>
    <p:sldId id="2007577149" r:id="rId10"/>
    <p:sldId id="2007577153" r:id="rId11"/>
    <p:sldId id="2007577154" r:id="rId12"/>
    <p:sldId id="354" r:id="rId13"/>
    <p:sldId id="2007577145" r:id="rId14"/>
    <p:sldId id="2007577151" r:id="rId15"/>
    <p:sldId id="20075771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249C"/>
    <a:srgbClr val="B30D8F"/>
    <a:srgbClr val="B4280C"/>
    <a:srgbClr val="B907AC"/>
    <a:srgbClr val="B30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B5F65-4F35-4305-9E99-3602CD3EB92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F7998-8A08-4CD8-802E-E61F743E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4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4324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307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16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1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5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2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7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31A1-1715-4291-BCE9-9CF8769B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6799-16EF-458E-8632-9BAFD1AC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B380-1E82-4901-BF37-1ABD6943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C18-FCDF-4ED8-AAA8-B46120845BF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6F6B-7DAE-4A63-BDE4-9A771A10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9B490-56FA-4D6B-AE7E-8440FB37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F6E9-FF0A-4541-847B-B4B1A6C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4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8595-F4E1-443F-B54A-9840C65D1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9F317-A5DE-4C74-8A58-F467716E2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06146-BC5F-4156-ADF0-E976CE7D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39A35-E866-4B26-8822-6EA45243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C8145-A048-42CA-91E1-89FBE1C7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8D03-9879-407C-A2C3-B4D43C24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8955E-F402-4935-927C-3B89B57CA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06DB2-FE18-4C8C-828F-7359F4BF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D03EC-60C9-409D-B3EC-D92B3C70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CF2B8-1E33-4B9F-9510-8D03B93D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89477-0959-4034-9531-CD5A88E2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D3023-1700-42CD-BC5B-99068EEE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1CAA2-5F9B-41A5-97FF-E9535BD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089F8-DB26-43DF-A9CF-9917DF08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91225-3D53-4942-824A-DB151097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3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44A0-84BE-4A02-9406-82944983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41BCF-C276-4D55-A3CE-1A365C072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86E7A-322F-471C-BC21-5F6AF5508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2DB38-FE2A-4A64-8EC3-986DF9BD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391EA-33C8-46D7-9ACF-00477C10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63982-CD20-4A51-8F85-D6C84073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5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778AD-5E78-4CD5-98FC-98E857B9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DF4E4-80CB-4774-80B9-AC7FD2A8D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01FE1-2718-4CF8-A8D8-3F3C22022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2DB70-C366-40E8-957B-9B2805423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473C0-F1FD-441C-9F73-7C39A321A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74347-1D22-4F37-9E4C-2B0BA18E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12BFF-FBB5-4D93-9F56-684C1E35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592BC-D721-4ADC-A7C6-C3B29751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587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F0DF-BF93-496C-B1AC-02104432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18524-817A-4649-B7C3-7038FF61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F4113-E119-43FA-B7D7-CC43C47E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3A376-74D4-4183-AB2C-65E4000F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67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5D116-1B52-4347-9CF2-8DE31AED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018E2-7FE6-4522-8EBB-761EC78C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DDC30-E2D9-41C7-B68D-4D0ACD9F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40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C860-4A70-4FD9-964B-F2A50A3D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04C0D-FF37-4934-8098-9FDBC69A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A20D0-1694-4921-850F-7AFCE4F94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3C7A-29AF-4A6A-8753-96A0EDD7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1000B-8F01-4BB2-AB53-37653139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16FB3-5450-4F06-AA9E-89D38A63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22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EBBE-E369-42A7-BCFD-63A3174B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9859-CE78-46D0-9FAC-BBC8308BE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31C90-FF7F-4268-A876-08D25A18E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7A636-ADA8-447F-B632-5DB0F91E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7ABA7-FAB1-40CD-9E76-40B48D2C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5883-8692-4159-A707-AAEE4BF3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0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1C73-A543-4989-8567-5862A79F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10891-7BF6-4E47-B709-F1137375A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11EED-A464-4397-A6B3-2CC24E78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BA4EE-5B0C-445F-9823-CBA8551C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2F819-AA51-4F3D-BE9C-6DA5EB5A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12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CFB36-5EDC-48D8-89A4-1C84E6CD6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0B6C6-3839-4CE3-B547-4DB7EC50E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8B63C-B754-4F23-BADA-5E7299D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03A3-A7EF-4516-A792-73DDCEFA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76AC0-3EBB-4836-B602-CB02B829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1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5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90"/>
            </a:lvl1pPr>
            <a:lvl2pPr marL="443547" indent="0" algn="ctr">
              <a:buNone/>
              <a:defRPr sz="1974"/>
            </a:lvl2pPr>
            <a:lvl3pPr marL="887094" indent="0" algn="ctr">
              <a:buNone/>
              <a:defRPr sz="1737"/>
            </a:lvl3pPr>
            <a:lvl4pPr marL="1330641" indent="0" algn="ctr">
              <a:buNone/>
              <a:defRPr sz="1579"/>
            </a:lvl4pPr>
            <a:lvl5pPr marL="1774187" indent="0" algn="ctr">
              <a:buNone/>
              <a:defRPr sz="1579"/>
            </a:lvl5pPr>
            <a:lvl6pPr marL="2217735" indent="0" algn="ctr">
              <a:buNone/>
              <a:defRPr sz="1579"/>
            </a:lvl6pPr>
            <a:lvl7pPr marL="2661281" indent="0" algn="ctr">
              <a:buNone/>
              <a:defRPr sz="1579"/>
            </a:lvl7pPr>
            <a:lvl8pPr marL="3104829" indent="0" algn="ctr">
              <a:buNone/>
              <a:defRPr sz="1579"/>
            </a:lvl8pPr>
            <a:lvl9pPr marL="3548375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68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9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90">
                <a:solidFill>
                  <a:schemeClr val="tx1">
                    <a:tint val="75000"/>
                  </a:schemeClr>
                </a:solidFill>
              </a:defRPr>
            </a:lvl1pPr>
            <a:lvl2pPr marL="443547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887094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3pPr>
            <a:lvl4pPr marL="13306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774187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1773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66128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048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54837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8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5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91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0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41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12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079"/>
            </a:lvl1pPr>
            <a:lvl2pPr>
              <a:defRPr sz="2684"/>
            </a:lvl2pPr>
            <a:lvl3pPr>
              <a:defRPr sz="2290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4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079"/>
            </a:lvl1pPr>
            <a:lvl2pPr marL="443547" indent="0">
              <a:buNone/>
              <a:defRPr sz="2684"/>
            </a:lvl2pPr>
            <a:lvl3pPr marL="887094" indent="0">
              <a:buNone/>
              <a:defRPr sz="2290"/>
            </a:lvl3pPr>
            <a:lvl4pPr marL="1330641" indent="0">
              <a:buNone/>
              <a:defRPr sz="1974"/>
            </a:lvl4pPr>
            <a:lvl5pPr marL="1774187" indent="0">
              <a:buNone/>
              <a:defRPr sz="1974"/>
            </a:lvl5pPr>
            <a:lvl6pPr marL="2217735" indent="0">
              <a:buNone/>
              <a:defRPr sz="1974"/>
            </a:lvl6pPr>
            <a:lvl7pPr marL="2661281" indent="0">
              <a:buNone/>
              <a:defRPr sz="1974"/>
            </a:lvl7pPr>
            <a:lvl8pPr marL="3104829" indent="0">
              <a:buNone/>
              <a:defRPr sz="1974"/>
            </a:lvl8pPr>
            <a:lvl9pPr marL="3548375" indent="0">
              <a:buNone/>
              <a:defRPr sz="19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67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25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28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9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379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2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318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2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22A58-3B27-4E7C-8565-BB7A948E7202}"/>
              </a:ext>
            </a:extLst>
          </p:cNvPr>
          <p:cNvSpPr/>
          <p:nvPr userDrawn="1"/>
        </p:nvSpPr>
        <p:spPr>
          <a:xfrm>
            <a:off x="4999410" y="6581001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68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BC3E5-8092-440F-8C71-9194A82709A4}"/>
              </a:ext>
            </a:extLst>
          </p:cNvPr>
          <p:cNvSpPr/>
          <p:nvPr userDrawn="1"/>
        </p:nvSpPr>
        <p:spPr>
          <a:xfrm>
            <a:off x="5518156" y="6493078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9641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90FC4-4BFC-4069-A92F-4C3DB460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7CA34-1949-4F34-8F25-44911E06F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E536A-A27A-4E78-BDA8-47AB0D586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41C-166A-401E-A187-AC99489ED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7D994-ABF6-4E1D-8D23-C83C3CDB8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5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09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7094"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0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09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70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0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887094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774" indent="-221774" algn="l" defTabSz="887094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65320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67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52414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995961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439508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883055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326602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770149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4354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2pPr>
      <a:lvl3pPr marL="887094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3pPr>
      <a:lvl4pPr marL="133064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7418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21773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66128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104829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54837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768BA-866F-49F5-9F1D-C25FB5379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827" y="-2669828"/>
            <a:ext cx="6852345" cy="12192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75578F-4086-4CCE-9746-AD0EEC4D42B0}"/>
              </a:ext>
            </a:extLst>
          </p:cNvPr>
          <p:cNvSpPr/>
          <p:nvPr/>
        </p:nvSpPr>
        <p:spPr>
          <a:xfrm>
            <a:off x="1755005" y="786508"/>
            <a:ext cx="9042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BÀI 4: TẾT ĐẾN RỒI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DF262C-6671-43BD-8BCF-6B0D1B1C0B24}"/>
              </a:ext>
            </a:extLst>
          </p:cNvPr>
          <p:cNvSpPr/>
          <p:nvPr/>
        </p:nvSpPr>
        <p:spPr>
          <a:xfrm>
            <a:off x="1755005" y="1637197"/>
            <a:ext cx="9042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4 : LUYỆN TẬP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 về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Tết.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chấm, dấu chấm hỏi.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(Trang 21)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691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8" y="4614308"/>
            <a:ext cx="2750385" cy="2620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52618" y="0"/>
            <a:ext cx="9000000" cy="16576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vi-VN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796" y="4430367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78867-1D9C-44B4-87BF-1BC343019061}"/>
              </a:ext>
            </a:extLst>
          </p:cNvPr>
          <p:cNvSpPr txBox="1"/>
          <p:nvPr/>
        </p:nvSpPr>
        <p:spPr>
          <a:xfrm>
            <a:off x="1651419" y="1657698"/>
            <a:ext cx="9601199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 Tết.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24327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1033472" y="2440933"/>
            <a:ext cx="11343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ĐỊNH HƯỚNG HỌC TẬP </a:t>
            </a:r>
          </a:p>
          <a:p>
            <a:pPr algn="ctr"/>
            <a:r>
              <a:rPr lang="vi-VN" sz="5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TIẾP THEO</a:t>
            </a:r>
            <a:endParaRPr lang="en-US" sz="5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442954" y="747100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68827-9AFA-A809-990E-B7CF496406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3629" y="6546089"/>
            <a:ext cx="1748904" cy="3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4036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261874" y="-19521"/>
            <a:ext cx="11761101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228" tIns="59114" rIns="118228" bIns="59114" rtlCol="0" anchor="ctr"/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229588" y="14346"/>
            <a:ext cx="11761101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8228" tIns="59114" rIns="118228" bIns="59114" rtlCol="0" anchor="ctr"/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4659" y="2790176"/>
            <a:ext cx="1261360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7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7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494465" y="-711057"/>
            <a:ext cx="3139169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887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887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887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3794" y="727078"/>
            <a:ext cx="2271013" cy="714786"/>
          </a:xfrm>
          <a:prstGeom prst="rect">
            <a:avLst/>
          </a:prstGeom>
          <a:noFill/>
        </p:spPr>
        <p:txBody>
          <a:bodyPr wrap="square" lIns="118212" tIns="59106" rIns="118212" bIns="59106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9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386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</a:t>
            </a:r>
            <a:endParaRPr kumimoji="0" lang="en-US" sz="3869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62653" y="296191"/>
            <a:ext cx="9104688" cy="1310013"/>
          </a:xfrm>
          <a:prstGeom prst="rect">
            <a:avLst/>
          </a:prstGeom>
          <a:noFill/>
        </p:spPr>
        <p:txBody>
          <a:bodyPr wrap="square" lIns="118212" tIns="59106" rIns="118212" bIns="59106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37" b="1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Vẻ đẹp quanh em</a:t>
            </a:r>
            <a:endParaRPr kumimoji="0" lang="en-US" sz="7737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9532" y="2890652"/>
            <a:ext cx="1259159" cy="1224925"/>
          </a:xfrm>
          <a:prstGeom prst="rect">
            <a:avLst/>
          </a:prstGeom>
          <a:noFill/>
        </p:spPr>
        <p:txBody>
          <a:bodyPr wrap="square" lIns="118212" tIns="59106" rIns="118212" bIns="59106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79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kumimoji="0" lang="en-US" sz="307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</a:t>
            </a:r>
            <a:endParaRPr kumimoji="0" lang="en-US" sz="410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4485" y="2375846"/>
            <a:ext cx="7952106" cy="1995415"/>
          </a:xfrm>
          <a:prstGeom prst="rect">
            <a:avLst/>
          </a:prstGeom>
          <a:noFill/>
        </p:spPr>
        <p:txBody>
          <a:bodyPr wrap="none" lIns="88706" tIns="44353" rIns="88706" bIns="44353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 về </a:t>
            </a:r>
            <a:r>
              <a:rPr lang="vi-VN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Tết.</a:t>
            </a: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chấm, dấu chấm hỏi.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84497" y="6108700"/>
            <a:ext cx="11623007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9678" y="4500542"/>
            <a:ext cx="5420370" cy="684992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l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9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4: LTVC</a:t>
            </a:r>
            <a:endParaRPr kumimoji="0" lang="en-US" sz="386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366607" y="4216727"/>
            <a:ext cx="1216529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DB978-8FF4-6124-9044-6285A36D3B5E}"/>
              </a:ext>
            </a:extLst>
          </p:cNvPr>
          <p:cNvSpPr txBox="1"/>
          <p:nvPr/>
        </p:nvSpPr>
        <p:spPr>
          <a:xfrm>
            <a:off x="9562211" y="6112414"/>
            <a:ext cx="2428478" cy="745586"/>
          </a:xfrm>
          <a:prstGeom prst="rect">
            <a:avLst/>
          </a:prstGeom>
          <a:noFill/>
        </p:spPr>
        <p:txBody>
          <a:bodyPr wrap="none" lIns="88706" tIns="44353" rIns="88706" bIns="44353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pPr marL="0" marR="0" lvl="0" indent="0" algn="l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3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 </a:t>
            </a:r>
            <a:r>
              <a:rPr lang="en-US" sz="4263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0" lang="en-US" sz="4263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6D312B-B1F8-48AB-A594-9103F69B891E}"/>
                </a:ext>
              </a:extLst>
            </p:cNvPr>
            <p:cNvSpPr txBox="1"/>
            <p:nvPr/>
          </p:nvSpPr>
          <p:spPr>
            <a:xfrm>
              <a:off x="2150425" y="2923360"/>
              <a:ext cx="3409987" cy="80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Khởi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động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8" y="4614308"/>
            <a:ext cx="2750385" cy="2620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52618" y="0"/>
            <a:ext cx="9000000" cy="16576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vi-VN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796" y="4430367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78867-1D9C-44B4-87BF-1BC343019061}"/>
              </a:ext>
            </a:extLst>
          </p:cNvPr>
          <p:cNvSpPr txBox="1"/>
          <p:nvPr/>
        </p:nvSpPr>
        <p:spPr>
          <a:xfrm>
            <a:off x="1651419" y="1657698"/>
            <a:ext cx="9601199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 Tết.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7927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558319" y="-150077"/>
            <a:ext cx="927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4795745" y="866509"/>
            <a:ext cx="6687843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641235" y="866509"/>
            <a:ext cx="5364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từ ngữ chỉ sự vật.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 dong, …..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641235" y="2622681"/>
            <a:ext cx="569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Tìm từ ngữ chỉ hoạt động.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 lá dong,  ….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641235" y="4467338"/>
            <a:ext cx="11683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Sắp xếp các hoạt động theo trình tự của việc làm bánh chưng.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9523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558319" y="-150077"/>
            <a:ext cx="927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298961" y="593507"/>
            <a:ext cx="6687843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734628" y="3670593"/>
            <a:ext cx="5364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từ ngữ chỉ sự vật.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 dong, 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2767682" y="4409256"/>
            <a:ext cx="1050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mẹt,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3796069" y="4409256"/>
            <a:ext cx="936475" cy="741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nồi,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4710643" y="4409256"/>
            <a:ext cx="925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ếp,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6494906" y="4409256"/>
            <a:ext cx="811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củi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5613996" y="4409256"/>
            <a:ext cx="902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ghế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8115664" y="4409256"/>
            <a:ext cx="902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gạo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7284446" y="4409256"/>
            <a:ext cx="853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lửa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8996574" y="4409256"/>
            <a:ext cx="113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chậu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10105111" y="4409256"/>
            <a:ext cx="1308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</a:t>
            </a:r>
            <a:r>
              <a:rPr lang="vi-VN" sz="3200" b="1" kern="0" noProof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gười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1253119" y="5164506"/>
            <a:ext cx="1358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noProof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đũa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...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9262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558319" y="-150077"/>
            <a:ext cx="927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298961" y="593507"/>
            <a:ext cx="6687843" cy="321791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F11A129-469E-EE49-B924-39A9D478ABC6}"/>
              </a:ext>
            </a:extLst>
          </p:cNvPr>
          <p:cNvSpPr/>
          <p:nvPr/>
        </p:nvSpPr>
        <p:spPr>
          <a:xfrm>
            <a:off x="3265206" y="4420236"/>
            <a:ext cx="20072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gói bánh,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154AE7-98E1-424F-9836-47CFDB060AC6}"/>
              </a:ext>
            </a:extLst>
          </p:cNvPr>
          <p:cNvSpPr/>
          <p:nvPr/>
        </p:nvSpPr>
        <p:spPr>
          <a:xfrm>
            <a:off x="5172055" y="4417878"/>
            <a:ext cx="2212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luộc bánh,  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D51C8D-D639-D24A-B3D3-33863C25E36F}"/>
              </a:ext>
            </a:extLst>
          </p:cNvPr>
          <p:cNvSpPr/>
          <p:nvPr/>
        </p:nvSpPr>
        <p:spPr>
          <a:xfrm>
            <a:off x="7148056" y="4428612"/>
            <a:ext cx="1710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đun bếp,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D19DD2-6F90-D442-8056-17B478CDF424}"/>
              </a:ext>
            </a:extLst>
          </p:cNvPr>
          <p:cNvSpPr/>
          <p:nvPr/>
        </p:nvSpPr>
        <p:spPr>
          <a:xfrm>
            <a:off x="8748929" y="4418739"/>
            <a:ext cx="2257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vớt bánh,…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734225" y="3661068"/>
            <a:ext cx="569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Tìm từ ngữ chỉ hoạt động.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 lá dong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745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683582" y="-14364"/>
            <a:ext cx="1139005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Sắp xếp các hoạt động theo trình tự của việc làm bánh chưng.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131" y="1094718"/>
            <a:ext cx="2478424" cy="18241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5062554" y="1079197"/>
            <a:ext cx="2388900" cy="2076723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347" y="1224340"/>
            <a:ext cx="2712059" cy="18241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3823923" y="3634933"/>
            <a:ext cx="2722485" cy="1534841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408" y="3482728"/>
            <a:ext cx="2109043" cy="1653033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2199862" y="3049527"/>
            <a:ext cx="1803474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5318024" y="3087231"/>
            <a:ext cx="1599704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ớt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8132483" y="3094991"/>
            <a:ext cx="2093923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ửa lá dong</a:t>
            </a: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4417982" y="5138188"/>
            <a:ext cx="1973940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7127552" y="5140380"/>
            <a:ext cx="214134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uộc bánh</a:t>
            </a: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67382 0.4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6185 0.106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21458 0.413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3177 0.09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32188 0.3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1" y="1428054"/>
            <a:ext cx="6409678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366AD1-F844-41AF-BB8B-5A3506B0B0EC}"/>
              </a:ext>
            </a:extLst>
          </p:cNvPr>
          <p:cNvSpPr txBox="1"/>
          <p:nvPr/>
        </p:nvSpPr>
        <p:spPr>
          <a:xfrm>
            <a:off x="1162976" y="993875"/>
            <a:ext cx="1027158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 - đáp về việc thường làm trong dịp Tết. Viết vào vở một câu hỏi và một câu trả lời.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FB8FB-34BD-41CF-AADE-7B654410ED77}"/>
              </a:ext>
            </a:extLst>
          </p:cNvPr>
          <p:cNvSpPr txBox="1"/>
          <p:nvPr/>
        </p:nvSpPr>
        <p:spPr>
          <a:xfrm>
            <a:off x="1162976" y="2482186"/>
            <a:ext cx="9616735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M: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Bạn thường làm gì vào dịp Tết?</a:t>
            </a:r>
            <a:endParaRPr kumimoji="0" 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- Vào dịp Tết, mình thường đi thăm họ hàng.</a:t>
            </a:r>
            <a:endParaRPr kumimoji="0" 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2" descr="25,258 Child Speech Illustrations &amp;amp; Clip Art - iStock">
            <a:extLst>
              <a:ext uri="{FF2B5EF4-FFF2-40B4-BE49-F238E27FC236}">
                <a16:creationId xmlns:a16="http://schemas.microsoft.com/office/drawing/2014/main" id="{88CF90B7-B883-4FEB-8AF9-64DB90BD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0" y="3255764"/>
            <a:ext cx="3290328" cy="31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2F15E7-2452-DCED-FB78-80CD04BB0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629" y="6519585"/>
            <a:ext cx="1748904" cy="3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21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388</Words>
  <Application>Microsoft Office PowerPoint</Application>
  <PresentationFormat>Widescreen</PresentationFormat>
  <Paragraphs>67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HP001 4 hàng</vt:lpstr>
      <vt:lpstr>Kalam</vt:lpstr>
      <vt:lpstr>Montserrat</vt:lpstr>
      <vt:lpstr>Times New Roman</vt:lpstr>
      <vt:lpstr>小单纯体</vt:lpstr>
      <vt:lpstr>1_Office Theme</vt:lpstr>
      <vt:lpstr>1_Doodle Sketchbook by Slidesgo</vt:lpstr>
      <vt:lpstr>Office Theme</vt:lpstr>
      <vt:lpstr>2_Office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26</cp:revision>
  <dcterms:created xsi:type="dcterms:W3CDTF">2021-07-31T16:00:40Z</dcterms:created>
  <dcterms:modified xsi:type="dcterms:W3CDTF">2024-01-19T14:35:05Z</dcterms:modified>
</cp:coreProperties>
</file>