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7" r:id="rId4"/>
    <p:sldMasterId id="2147483693" r:id="rId5"/>
    <p:sldMasterId id="2147483705" r:id="rId6"/>
    <p:sldMasterId id="2147483718" r:id="rId7"/>
  </p:sldMasterIdLst>
  <p:notesMasterIdLst>
    <p:notesMasterId r:id="rId53"/>
  </p:notesMasterIdLst>
  <p:sldIdLst>
    <p:sldId id="542" r:id="rId8"/>
    <p:sldId id="2007577155" r:id="rId9"/>
    <p:sldId id="2007577156" r:id="rId10"/>
    <p:sldId id="266" r:id="rId11"/>
    <p:sldId id="2007577149" r:id="rId12"/>
    <p:sldId id="2007577150" r:id="rId13"/>
    <p:sldId id="2007577151" r:id="rId14"/>
    <p:sldId id="259" r:id="rId15"/>
    <p:sldId id="260" r:id="rId16"/>
    <p:sldId id="2007577158" r:id="rId17"/>
    <p:sldId id="2007577159" r:id="rId18"/>
    <p:sldId id="2007577172" r:id="rId19"/>
    <p:sldId id="320" r:id="rId20"/>
    <p:sldId id="350" r:id="rId21"/>
    <p:sldId id="2007577161" r:id="rId22"/>
    <p:sldId id="2007577177" r:id="rId23"/>
    <p:sldId id="2007577176" r:id="rId24"/>
    <p:sldId id="2007577162" r:id="rId25"/>
    <p:sldId id="2007577178" r:id="rId26"/>
    <p:sldId id="2007577179" r:id="rId27"/>
    <p:sldId id="2007577180" r:id="rId28"/>
    <p:sldId id="2007577142" r:id="rId29"/>
    <p:sldId id="2007577182" r:id="rId30"/>
    <p:sldId id="2007577181" r:id="rId31"/>
    <p:sldId id="2007577183" r:id="rId32"/>
    <p:sldId id="2007577163" r:id="rId33"/>
    <p:sldId id="2007577184" r:id="rId34"/>
    <p:sldId id="2007577139" r:id="rId35"/>
    <p:sldId id="295" r:id="rId36"/>
    <p:sldId id="2007577185" r:id="rId37"/>
    <p:sldId id="2007577157" r:id="rId38"/>
    <p:sldId id="2007577186" r:id="rId39"/>
    <p:sldId id="367" r:id="rId40"/>
    <p:sldId id="2007577140" r:id="rId41"/>
    <p:sldId id="2007577145" r:id="rId42"/>
    <p:sldId id="2007577169" r:id="rId43"/>
    <p:sldId id="2007577171" r:id="rId44"/>
    <p:sldId id="2007577170" r:id="rId45"/>
    <p:sldId id="2007577187" r:id="rId46"/>
    <p:sldId id="2007577167" r:id="rId47"/>
    <p:sldId id="264" r:id="rId48"/>
    <p:sldId id="2007577174" r:id="rId49"/>
    <p:sldId id="2007577152" r:id="rId50"/>
    <p:sldId id="329" r:id="rId51"/>
    <p:sldId id="34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1160" autoAdjust="0"/>
  </p:normalViewPr>
  <p:slideViewPr>
    <p:cSldViewPr snapToGrid="0">
      <p:cViewPr varScale="1">
        <p:scale>
          <a:sx n="66" d="100"/>
          <a:sy n="66" d="100"/>
        </p:scale>
        <p:origin x="9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a:t>
            </a:fld>
            <a:endParaRPr lang="en-US"/>
          </a:p>
        </p:txBody>
      </p:sp>
    </p:spTree>
    <p:extLst>
      <p:ext uri="{BB962C8B-B14F-4D97-AF65-F5344CB8AC3E}">
        <p14:creationId xmlns:p14="http://schemas.microsoft.com/office/powerpoint/2010/main" val="47727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975072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469334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270226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37087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003411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860724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84612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29</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337885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613295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82291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6</a:t>
            </a:fld>
            <a:endParaRPr lang="en-US"/>
          </a:p>
        </p:txBody>
      </p:sp>
    </p:spTree>
    <p:extLst>
      <p:ext uri="{BB962C8B-B14F-4D97-AF65-F5344CB8AC3E}">
        <p14:creationId xmlns:p14="http://schemas.microsoft.com/office/powerpoint/2010/main" val="2503647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34</a:t>
            </a:fld>
            <a:endParaRPr lang="en-US"/>
          </a:p>
        </p:txBody>
      </p:sp>
    </p:spTree>
    <p:extLst>
      <p:ext uri="{BB962C8B-B14F-4D97-AF65-F5344CB8AC3E}">
        <p14:creationId xmlns:p14="http://schemas.microsoft.com/office/powerpoint/2010/main" val="278115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37</a:t>
            </a:fld>
            <a:endParaRPr lang="en-US"/>
          </a:p>
        </p:txBody>
      </p:sp>
    </p:spTree>
    <p:extLst>
      <p:ext uri="{BB962C8B-B14F-4D97-AF65-F5344CB8AC3E}">
        <p14:creationId xmlns:p14="http://schemas.microsoft.com/office/powerpoint/2010/main" val="3444699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653699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983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44</a:t>
            </a:fld>
            <a:endParaRPr lang="en-US"/>
          </a:p>
        </p:txBody>
      </p:sp>
    </p:spTree>
    <p:extLst>
      <p:ext uri="{BB962C8B-B14F-4D97-AF65-F5344CB8AC3E}">
        <p14:creationId xmlns:p14="http://schemas.microsoft.com/office/powerpoint/2010/main" val="4106982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a:solidFill>
                  <a:srgbClr val="0000CC"/>
                </a:solidFill>
              </a:rPr>
              <a:t> </a:t>
            </a:r>
            <a:r>
              <a:rPr lang="en-US" b="1">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45</a:t>
            </a:fld>
            <a:endParaRPr lang="en-US"/>
          </a:p>
        </p:txBody>
      </p:sp>
    </p:spTree>
    <p:extLst>
      <p:ext uri="{BB962C8B-B14F-4D97-AF65-F5344CB8AC3E}">
        <p14:creationId xmlns:p14="http://schemas.microsoft.com/office/powerpoint/2010/main" val="194954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8</a:t>
            </a:fld>
            <a:endParaRPr lang="en-US"/>
          </a:p>
        </p:txBody>
      </p:sp>
    </p:spTree>
    <p:extLst>
      <p:ext uri="{BB962C8B-B14F-4D97-AF65-F5344CB8AC3E}">
        <p14:creationId xmlns:p14="http://schemas.microsoft.com/office/powerpoint/2010/main" val="361663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11</a:t>
            </a:fld>
            <a:endParaRPr lang="en-US"/>
          </a:p>
        </p:txBody>
      </p:sp>
    </p:spTree>
    <p:extLst>
      <p:ext uri="{BB962C8B-B14F-4D97-AF65-F5344CB8AC3E}">
        <p14:creationId xmlns:p14="http://schemas.microsoft.com/office/powerpoint/2010/main" val="20298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554250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15</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951707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415720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53341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16803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713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2069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1465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0556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1/13/2024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41677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319374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8152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2024/1/13</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42"/>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90"/>
            </a:lvl1pPr>
            <a:lvl2pPr marL="443547" indent="0" algn="ctr">
              <a:buNone/>
              <a:defRPr sz="1974"/>
            </a:lvl2pPr>
            <a:lvl3pPr marL="887094" indent="0" algn="ctr">
              <a:buNone/>
              <a:defRPr sz="1737"/>
            </a:lvl3pPr>
            <a:lvl4pPr marL="1330641" indent="0" algn="ctr">
              <a:buNone/>
              <a:defRPr sz="1579"/>
            </a:lvl4pPr>
            <a:lvl5pPr marL="1774187" indent="0" algn="ctr">
              <a:buNone/>
              <a:defRPr sz="1579"/>
            </a:lvl5pPr>
            <a:lvl6pPr marL="2217735" indent="0" algn="ctr">
              <a:buNone/>
              <a:defRPr sz="1579"/>
            </a:lvl6pPr>
            <a:lvl7pPr marL="2661281" indent="0" algn="ctr">
              <a:buNone/>
              <a:defRPr sz="1579"/>
            </a:lvl7pPr>
            <a:lvl8pPr marL="3104829" indent="0" algn="ctr">
              <a:buNone/>
              <a:defRPr sz="1579"/>
            </a:lvl8pPr>
            <a:lvl9pPr marL="3548375" indent="0" algn="ctr">
              <a:buNone/>
              <a:defRPr sz="1579"/>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726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376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842"/>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290">
                <a:solidFill>
                  <a:schemeClr val="tx1">
                    <a:tint val="75000"/>
                  </a:schemeClr>
                </a:solidFill>
              </a:defRPr>
            </a:lvl1pPr>
            <a:lvl2pPr marL="443547" indent="0">
              <a:buNone/>
              <a:defRPr sz="1974">
                <a:solidFill>
                  <a:schemeClr val="tx1">
                    <a:tint val="75000"/>
                  </a:schemeClr>
                </a:solidFill>
              </a:defRPr>
            </a:lvl2pPr>
            <a:lvl3pPr marL="887094" indent="0">
              <a:buNone/>
              <a:defRPr sz="1737">
                <a:solidFill>
                  <a:schemeClr val="tx1">
                    <a:tint val="75000"/>
                  </a:schemeClr>
                </a:solidFill>
              </a:defRPr>
            </a:lvl3pPr>
            <a:lvl4pPr marL="1330641" indent="0">
              <a:buNone/>
              <a:defRPr sz="1579">
                <a:solidFill>
                  <a:schemeClr val="tx1">
                    <a:tint val="75000"/>
                  </a:schemeClr>
                </a:solidFill>
              </a:defRPr>
            </a:lvl4pPr>
            <a:lvl5pPr marL="1774187" indent="0">
              <a:buNone/>
              <a:defRPr sz="1579">
                <a:solidFill>
                  <a:schemeClr val="tx1">
                    <a:tint val="75000"/>
                  </a:schemeClr>
                </a:solidFill>
              </a:defRPr>
            </a:lvl5pPr>
            <a:lvl6pPr marL="2217735" indent="0">
              <a:buNone/>
              <a:defRPr sz="1579">
                <a:solidFill>
                  <a:schemeClr val="tx1">
                    <a:tint val="75000"/>
                  </a:schemeClr>
                </a:solidFill>
              </a:defRPr>
            </a:lvl6pPr>
            <a:lvl7pPr marL="2661281" indent="0">
              <a:buNone/>
              <a:defRPr sz="1579">
                <a:solidFill>
                  <a:schemeClr val="tx1">
                    <a:tint val="75000"/>
                  </a:schemeClr>
                </a:solidFill>
              </a:defRPr>
            </a:lvl7pPr>
            <a:lvl8pPr marL="3104829" indent="0">
              <a:buNone/>
              <a:defRPr sz="1579">
                <a:solidFill>
                  <a:schemeClr val="tx1">
                    <a:tint val="75000"/>
                  </a:schemeClr>
                </a:solidFill>
              </a:defRPr>
            </a:lvl8pPr>
            <a:lvl9pPr marL="3548375" indent="0">
              <a:buNone/>
              <a:defRPr sz="157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8110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30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90" b="1"/>
            </a:lvl1pPr>
            <a:lvl2pPr marL="443547" indent="0">
              <a:buNone/>
              <a:defRPr sz="1974" b="1"/>
            </a:lvl2pPr>
            <a:lvl3pPr marL="887094" indent="0">
              <a:buNone/>
              <a:defRPr sz="1737" b="1"/>
            </a:lvl3pPr>
            <a:lvl4pPr marL="1330641" indent="0">
              <a:buNone/>
              <a:defRPr sz="1579" b="1"/>
            </a:lvl4pPr>
            <a:lvl5pPr marL="1774187" indent="0">
              <a:buNone/>
              <a:defRPr sz="1579" b="1"/>
            </a:lvl5pPr>
            <a:lvl6pPr marL="2217735" indent="0">
              <a:buNone/>
              <a:defRPr sz="1579" b="1"/>
            </a:lvl6pPr>
            <a:lvl7pPr marL="2661281" indent="0">
              <a:buNone/>
              <a:defRPr sz="1579" b="1"/>
            </a:lvl7pPr>
            <a:lvl8pPr marL="3104829" indent="0">
              <a:buNone/>
              <a:defRPr sz="1579" b="1"/>
            </a:lvl8pPr>
            <a:lvl9pPr marL="3548375" indent="0">
              <a:buNone/>
              <a:defRPr sz="1579"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90" b="1"/>
            </a:lvl1pPr>
            <a:lvl2pPr marL="443547" indent="0">
              <a:buNone/>
              <a:defRPr sz="1974" b="1"/>
            </a:lvl2pPr>
            <a:lvl3pPr marL="887094" indent="0">
              <a:buNone/>
              <a:defRPr sz="1737" b="1"/>
            </a:lvl3pPr>
            <a:lvl4pPr marL="1330641" indent="0">
              <a:buNone/>
              <a:defRPr sz="1579" b="1"/>
            </a:lvl4pPr>
            <a:lvl5pPr marL="1774187" indent="0">
              <a:buNone/>
              <a:defRPr sz="1579" b="1"/>
            </a:lvl5pPr>
            <a:lvl6pPr marL="2217735" indent="0">
              <a:buNone/>
              <a:defRPr sz="1579" b="1"/>
            </a:lvl6pPr>
            <a:lvl7pPr marL="2661281" indent="0">
              <a:buNone/>
              <a:defRPr sz="1579" b="1"/>
            </a:lvl7pPr>
            <a:lvl8pPr marL="3104829" indent="0">
              <a:buNone/>
              <a:defRPr sz="1579" b="1"/>
            </a:lvl8pPr>
            <a:lvl9pPr marL="3548375" indent="0">
              <a:buNone/>
              <a:defRPr sz="1579"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633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126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041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79"/>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079"/>
            </a:lvl1pPr>
            <a:lvl2pPr>
              <a:defRPr sz="2684"/>
            </a:lvl2pPr>
            <a:lvl3pPr>
              <a:defRPr sz="2290"/>
            </a:lvl3pPr>
            <a:lvl4pPr>
              <a:defRPr sz="1974"/>
            </a:lvl4pPr>
            <a:lvl5pPr>
              <a:defRPr sz="1974"/>
            </a:lvl5pPr>
            <a:lvl6pPr>
              <a:defRPr sz="1974"/>
            </a:lvl6pPr>
            <a:lvl7pPr>
              <a:defRPr sz="1974"/>
            </a:lvl7pPr>
            <a:lvl8pPr>
              <a:defRPr sz="1974"/>
            </a:lvl8pPr>
            <a:lvl9pPr>
              <a:defRPr sz="197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79"/>
            </a:lvl1pPr>
            <a:lvl2pPr marL="443547" indent="0">
              <a:buNone/>
              <a:defRPr sz="1342"/>
            </a:lvl2pPr>
            <a:lvl3pPr marL="887094" indent="0">
              <a:buNone/>
              <a:defRPr sz="1184"/>
            </a:lvl3pPr>
            <a:lvl4pPr marL="1330641" indent="0">
              <a:buNone/>
              <a:defRPr sz="947"/>
            </a:lvl4pPr>
            <a:lvl5pPr marL="1774187" indent="0">
              <a:buNone/>
              <a:defRPr sz="947"/>
            </a:lvl5pPr>
            <a:lvl6pPr marL="2217735" indent="0">
              <a:buNone/>
              <a:defRPr sz="947"/>
            </a:lvl6pPr>
            <a:lvl7pPr marL="2661281" indent="0">
              <a:buNone/>
              <a:defRPr sz="947"/>
            </a:lvl7pPr>
            <a:lvl8pPr marL="3104829" indent="0">
              <a:buNone/>
              <a:defRPr sz="947"/>
            </a:lvl8pPr>
            <a:lvl9pPr marL="3548375" indent="0">
              <a:buNone/>
              <a:defRPr sz="947"/>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033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319194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79"/>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079"/>
            </a:lvl1pPr>
            <a:lvl2pPr marL="443547" indent="0">
              <a:buNone/>
              <a:defRPr sz="2684"/>
            </a:lvl2pPr>
            <a:lvl3pPr marL="887094" indent="0">
              <a:buNone/>
              <a:defRPr sz="2290"/>
            </a:lvl3pPr>
            <a:lvl4pPr marL="1330641" indent="0">
              <a:buNone/>
              <a:defRPr sz="1974"/>
            </a:lvl4pPr>
            <a:lvl5pPr marL="1774187" indent="0">
              <a:buNone/>
              <a:defRPr sz="1974"/>
            </a:lvl5pPr>
            <a:lvl6pPr marL="2217735" indent="0">
              <a:buNone/>
              <a:defRPr sz="1974"/>
            </a:lvl6pPr>
            <a:lvl7pPr marL="2661281" indent="0">
              <a:buNone/>
              <a:defRPr sz="1974"/>
            </a:lvl7pPr>
            <a:lvl8pPr marL="3104829" indent="0">
              <a:buNone/>
              <a:defRPr sz="1974"/>
            </a:lvl8pPr>
            <a:lvl9pPr marL="3548375" indent="0">
              <a:buNone/>
              <a:defRPr sz="1974"/>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79"/>
            </a:lvl1pPr>
            <a:lvl2pPr marL="443547" indent="0">
              <a:buNone/>
              <a:defRPr sz="1342"/>
            </a:lvl2pPr>
            <a:lvl3pPr marL="887094" indent="0">
              <a:buNone/>
              <a:defRPr sz="1184"/>
            </a:lvl3pPr>
            <a:lvl4pPr marL="1330641" indent="0">
              <a:buNone/>
              <a:defRPr sz="947"/>
            </a:lvl4pPr>
            <a:lvl5pPr marL="1774187" indent="0">
              <a:buNone/>
              <a:defRPr sz="947"/>
            </a:lvl5pPr>
            <a:lvl6pPr marL="2217735" indent="0">
              <a:buNone/>
              <a:defRPr sz="947"/>
            </a:lvl6pPr>
            <a:lvl7pPr marL="2661281" indent="0">
              <a:buNone/>
              <a:defRPr sz="947"/>
            </a:lvl7pPr>
            <a:lvl8pPr marL="3104829" indent="0">
              <a:buNone/>
              <a:defRPr sz="947"/>
            </a:lvl8pPr>
            <a:lvl9pPr marL="3548375" indent="0">
              <a:buNone/>
              <a:defRPr sz="947"/>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09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348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76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6772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0168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3152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1/13/2024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
        <p:nvSpPr>
          <p:cNvPr id="7" name="灯片编号占位符 5">
            <a:extLst>
              <a:ext uri="{FF2B5EF4-FFF2-40B4-BE49-F238E27FC236}">
                <a16:creationId xmlns:a16="http://schemas.microsoft.com/office/drawing/2014/main" id="{8B1C9A8F-1D2B-4E48-9F33-A05B59B3D670}"/>
              </a:ext>
            </a:extLst>
          </p:cNvPr>
          <p:cNvSpPr txBox="1">
            <a:spLocks/>
          </p:cNvSpPr>
          <p:nvPr userDrawn="1"/>
        </p:nvSpPr>
        <p:spPr>
          <a:xfrm>
            <a:off x="9434146" y="6525967"/>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26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2024/1/13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112361" tIns="56181" rIns="112361" bIns="56181"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112361" tIns="56181" rIns="112361" bIns="5618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112361" tIns="56181" rIns="112361" bIns="56181" rtlCol="0" anchor="ctr"/>
          <a:lstStyle>
            <a:lvl1pPr algn="l">
              <a:defRPr sz="1184">
                <a:solidFill>
                  <a:schemeClr val="tx1">
                    <a:tint val="75000"/>
                  </a:schemeClr>
                </a:solidFill>
              </a:defRPr>
            </a:lvl1pPr>
          </a:lstStyle>
          <a:p>
            <a:pPr defTabSz="887094"/>
            <a:fld id="{559C6F32-809B-4A83-821D-D07C0E8E5FD3}" type="datetimeFigureOut">
              <a:rPr lang="en-US" smtClean="0">
                <a:solidFill>
                  <a:prstClr val="black">
                    <a:tint val="75000"/>
                  </a:prstClr>
                </a:solidFill>
              </a:rPr>
              <a:pPr defTabSz="887094"/>
              <a:t>1/13/2024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112361" tIns="56181" rIns="112361" bIns="56181" rtlCol="0" anchor="ctr"/>
          <a:lstStyle>
            <a:lvl1pPr algn="ctr">
              <a:defRPr sz="1184">
                <a:solidFill>
                  <a:schemeClr val="tx1">
                    <a:tint val="75000"/>
                  </a:schemeClr>
                </a:solidFill>
              </a:defRPr>
            </a:lvl1pPr>
          </a:lstStyle>
          <a:p>
            <a:pPr defTabSz="88709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112361" tIns="56181" rIns="112361" bIns="56181" rtlCol="0" anchor="ctr"/>
          <a:lstStyle>
            <a:lvl1pPr algn="r">
              <a:defRPr sz="1184">
                <a:solidFill>
                  <a:schemeClr val="tx1">
                    <a:tint val="75000"/>
                  </a:schemeClr>
                </a:solidFill>
              </a:defRPr>
            </a:lvl1pPr>
          </a:lstStyle>
          <a:p>
            <a:pPr defTabSz="887094"/>
            <a:fld id="{8D247BC8-A6CA-494E-BB60-552F2E01048C}" type="slidenum">
              <a:rPr lang="en-US" smtClean="0">
                <a:solidFill>
                  <a:prstClr val="black">
                    <a:tint val="75000"/>
                  </a:prstClr>
                </a:solidFill>
              </a:rPr>
              <a:pPr defTabSz="887094"/>
              <a:t>‹#›</a:t>
            </a:fld>
            <a:endParaRPr lang="en-US">
              <a:solidFill>
                <a:prstClr val="black">
                  <a:tint val="75000"/>
                </a:prstClr>
              </a:solidFill>
            </a:endParaRPr>
          </a:p>
        </p:txBody>
      </p:sp>
    </p:spTree>
    <p:extLst>
      <p:ext uri="{BB962C8B-B14F-4D97-AF65-F5344CB8AC3E}">
        <p14:creationId xmlns:p14="http://schemas.microsoft.com/office/powerpoint/2010/main" val="155634381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887094" rtl="0" eaLnBrk="1" latinLnBrk="0" hangingPunct="1">
        <a:lnSpc>
          <a:spcPct val="90000"/>
        </a:lnSpc>
        <a:spcBef>
          <a:spcPct val="0"/>
        </a:spcBef>
        <a:buNone/>
        <a:defRPr sz="4263" kern="1200">
          <a:solidFill>
            <a:schemeClr val="tx1"/>
          </a:solidFill>
          <a:latin typeface="+mj-lt"/>
          <a:ea typeface="+mj-ea"/>
          <a:cs typeface="+mj-cs"/>
        </a:defRPr>
      </a:lvl1pPr>
    </p:titleStyle>
    <p:bodyStyle>
      <a:lvl1pPr marL="221774" indent="-221774" algn="l" defTabSz="887094" rtl="0" eaLnBrk="1" latinLnBrk="0" hangingPunct="1">
        <a:lnSpc>
          <a:spcPct val="90000"/>
        </a:lnSpc>
        <a:spcBef>
          <a:spcPts val="970"/>
        </a:spcBef>
        <a:buFont typeface="Arial" panose="020B0604020202020204" pitchFamily="34" charset="0"/>
        <a:buChar char="•"/>
        <a:defRPr sz="2684" kern="1200">
          <a:solidFill>
            <a:schemeClr val="tx1"/>
          </a:solidFill>
          <a:latin typeface="+mn-lt"/>
          <a:ea typeface="+mn-ea"/>
          <a:cs typeface="+mn-cs"/>
        </a:defRPr>
      </a:lvl1pPr>
      <a:lvl2pPr marL="665320" indent="-221774" algn="l" defTabSz="887094" rtl="0" eaLnBrk="1" latinLnBrk="0" hangingPunct="1">
        <a:lnSpc>
          <a:spcPct val="90000"/>
        </a:lnSpc>
        <a:spcBef>
          <a:spcPts val="485"/>
        </a:spcBef>
        <a:buFont typeface="Arial" panose="020B0604020202020204" pitchFamily="34" charset="0"/>
        <a:buChar char="•"/>
        <a:defRPr sz="2290" kern="1200">
          <a:solidFill>
            <a:schemeClr val="tx1"/>
          </a:solidFill>
          <a:latin typeface="+mn-lt"/>
          <a:ea typeface="+mn-ea"/>
          <a:cs typeface="+mn-cs"/>
        </a:defRPr>
      </a:lvl2pPr>
      <a:lvl3pPr marL="1108867" indent="-221774" algn="l" defTabSz="887094" rtl="0" eaLnBrk="1" latinLnBrk="0" hangingPunct="1">
        <a:lnSpc>
          <a:spcPct val="90000"/>
        </a:lnSpc>
        <a:spcBef>
          <a:spcPts val="485"/>
        </a:spcBef>
        <a:buFont typeface="Arial" panose="020B0604020202020204" pitchFamily="34" charset="0"/>
        <a:buChar char="•"/>
        <a:defRPr sz="1974" kern="1200">
          <a:solidFill>
            <a:schemeClr val="tx1"/>
          </a:solidFill>
          <a:latin typeface="+mn-lt"/>
          <a:ea typeface="+mn-ea"/>
          <a:cs typeface="+mn-cs"/>
        </a:defRPr>
      </a:lvl3pPr>
      <a:lvl4pPr marL="1552414" indent="-221774" algn="l" defTabSz="887094" rtl="0" eaLnBrk="1" latinLnBrk="0" hangingPunct="1">
        <a:lnSpc>
          <a:spcPct val="90000"/>
        </a:lnSpc>
        <a:spcBef>
          <a:spcPts val="485"/>
        </a:spcBef>
        <a:buFont typeface="Arial" panose="020B0604020202020204" pitchFamily="34" charset="0"/>
        <a:buChar char="•"/>
        <a:defRPr sz="1737" kern="1200">
          <a:solidFill>
            <a:schemeClr val="tx1"/>
          </a:solidFill>
          <a:latin typeface="+mn-lt"/>
          <a:ea typeface="+mn-ea"/>
          <a:cs typeface="+mn-cs"/>
        </a:defRPr>
      </a:lvl4pPr>
      <a:lvl5pPr marL="1995961" indent="-221774" algn="l" defTabSz="887094" rtl="0" eaLnBrk="1" latinLnBrk="0" hangingPunct="1">
        <a:lnSpc>
          <a:spcPct val="90000"/>
        </a:lnSpc>
        <a:spcBef>
          <a:spcPts val="485"/>
        </a:spcBef>
        <a:buFont typeface="Arial" panose="020B0604020202020204" pitchFamily="34" charset="0"/>
        <a:buChar char="•"/>
        <a:defRPr sz="1737" kern="1200">
          <a:solidFill>
            <a:schemeClr val="tx1"/>
          </a:solidFill>
          <a:latin typeface="+mn-lt"/>
          <a:ea typeface="+mn-ea"/>
          <a:cs typeface="+mn-cs"/>
        </a:defRPr>
      </a:lvl5pPr>
      <a:lvl6pPr marL="2439508" indent="-221774" algn="l" defTabSz="887094" rtl="0" eaLnBrk="1" latinLnBrk="0" hangingPunct="1">
        <a:lnSpc>
          <a:spcPct val="90000"/>
        </a:lnSpc>
        <a:spcBef>
          <a:spcPts val="485"/>
        </a:spcBef>
        <a:buFont typeface="Arial" panose="020B0604020202020204" pitchFamily="34" charset="0"/>
        <a:buChar char="•"/>
        <a:defRPr sz="1737" kern="1200">
          <a:solidFill>
            <a:schemeClr val="tx1"/>
          </a:solidFill>
          <a:latin typeface="+mn-lt"/>
          <a:ea typeface="+mn-ea"/>
          <a:cs typeface="+mn-cs"/>
        </a:defRPr>
      </a:lvl6pPr>
      <a:lvl7pPr marL="2883055" indent="-221774" algn="l" defTabSz="887094" rtl="0" eaLnBrk="1" latinLnBrk="0" hangingPunct="1">
        <a:lnSpc>
          <a:spcPct val="90000"/>
        </a:lnSpc>
        <a:spcBef>
          <a:spcPts val="485"/>
        </a:spcBef>
        <a:buFont typeface="Arial" panose="020B0604020202020204" pitchFamily="34" charset="0"/>
        <a:buChar char="•"/>
        <a:defRPr sz="1737" kern="1200">
          <a:solidFill>
            <a:schemeClr val="tx1"/>
          </a:solidFill>
          <a:latin typeface="+mn-lt"/>
          <a:ea typeface="+mn-ea"/>
          <a:cs typeface="+mn-cs"/>
        </a:defRPr>
      </a:lvl7pPr>
      <a:lvl8pPr marL="3326602" indent="-221774" algn="l" defTabSz="887094" rtl="0" eaLnBrk="1" latinLnBrk="0" hangingPunct="1">
        <a:lnSpc>
          <a:spcPct val="90000"/>
        </a:lnSpc>
        <a:spcBef>
          <a:spcPts val="485"/>
        </a:spcBef>
        <a:buFont typeface="Arial" panose="020B0604020202020204" pitchFamily="34" charset="0"/>
        <a:buChar char="•"/>
        <a:defRPr sz="1737" kern="1200">
          <a:solidFill>
            <a:schemeClr val="tx1"/>
          </a:solidFill>
          <a:latin typeface="+mn-lt"/>
          <a:ea typeface="+mn-ea"/>
          <a:cs typeface="+mn-cs"/>
        </a:defRPr>
      </a:lvl8pPr>
      <a:lvl9pPr marL="3770149" indent="-221774" algn="l" defTabSz="887094" rtl="0" eaLnBrk="1" latinLnBrk="0" hangingPunct="1">
        <a:lnSpc>
          <a:spcPct val="90000"/>
        </a:lnSpc>
        <a:spcBef>
          <a:spcPts val="485"/>
        </a:spcBef>
        <a:buFont typeface="Arial" panose="020B0604020202020204" pitchFamily="34" charset="0"/>
        <a:buChar char="•"/>
        <a:defRPr sz="1737" kern="1200">
          <a:solidFill>
            <a:schemeClr val="tx1"/>
          </a:solidFill>
          <a:latin typeface="+mn-lt"/>
          <a:ea typeface="+mn-ea"/>
          <a:cs typeface="+mn-cs"/>
        </a:defRPr>
      </a:lvl9pPr>
    </p:bodyStyle>
    <p:otherStyle>
      <a:defPPr>
        <a:defRPr lang="en-US"/>
      </a:defPPr>
      <a:lvl1pPr marL="0" algn="l" defTabSz="887094" rtl="0" eaLnBrk="1" latinLnBrk="0" hangingPunct="1">
        <a:defRPr sz="1737" kern="1200">
          <a:solidFill>
            <a:schemeClr val="tx1"/>
          </a:solidFill>
          <a:latin typeface="+mn-lt"/>
          <a:ea typeface="+mn-ea"/>
          <a:cs typeface="+mn-cs"/>
        </a:defRPr>
      </a:lvl1pPr>
      <a:lvl2pPr marL="443547" algn="l" defTabSz="887094" rtl="0" eaLnBrk="1" latinLnBrk="0" hangingPunct="1">
        <a:defRPr sz="1737" kern="1200">
          <a:solidFill>
            <a:schemeClr val="tx1"/>
          </a:solidFill>
          <a:latin typeface="+mn-lt"/>
          <a:ea typeface="+mn-ea"/>
          <a:cs typeface="+mn-cs"/>
        </a:defRPr>
      </a:lvl2pPr>
      <a:lvl3pPr marL="887094" algn="l" defTabSz="887094" rtl="0" eaLnBrk="1" latinLnBrk="0" hangingPunct="1">
        <a:defRPr sz="1737" kern="1200">
          <a:solidFill>
            <a:schemeClr val="tx1"/>
          </a:solidFill>
          <a:latin typeface="+mn-lt"/>
          <a:ea typeface="+mn-ea"/>
          <a:cs typeface="+mn-cs"/>
        </a:defRPr>
      </a:lvl3pPr>
      <a:lvl4pPr marL="1330641" algn="l" defTabSz="887094" rtl="0" eaLnBrk="1" latinLnBrk="0" hangingPunct="1">
        <a:defRPr sz="1737" kern="1200">
          <a:solidFill>
            <a:schemeClr val="tx1"/>
          </a:solidFill>
          <a:latin typeface="+mn-lt"/>
          <a:ea typeface="+mn-ea"/>
          <a:cs typeface="+mn-cs"/>
        </a:defRPr>
      </a:lvl4pPr>
      <a:lvl5pPr marL="1774187" algn="l" defTabSz="887094" rtl="0" eaLnBrk="1" latinLnBrk="0" hangingPunct="1">
        <a:defRPr sz="1737" kern="1200">
          <a:solidFill>
            <a:schemeClr val="tx1"/>
          </a:solidFill>
          <a:latin typeface="+mn-lt"/>
          <a:ea typeface="+mn-ea"/>
          <a:cs typeface="+mn-cs"/>
        </a:defRPr>
      </a:lvl5pPr>
      <a:lvl6pPr marL="2217735" algn="l" defTabSz="887094" rtl="0" eaLnBrk="1" latinLnBrk="0" hangingPunct="1">
        <a:defRPr sz="1737" kern="1200">
          <a:solidFill>
            <a:schemeClr val="tx1"/>
          </a:solidFill>
          <a:latin typeface="+mn-lt"/>
          <a:ea typeface="+mn-ea"/>
          <a:cs typeface="+mn-cs"/>
        </a:defRPr>
      </a:lvl6pPr>
      <a:lvl7pPr marL="2661281" algn="l" defTabSz="887094" rtl="0" eaLnBrk="1" latinLnBrk="0" hangingPunct="1">
        <a:defRPr sz="1737" kern="1200">
          <a:solidFill>
            <a:schemeClr val="tx1"/>
          </a:solidFill>
          <a:latin typeface="+mn-lt"/>
          <a:ea typeface="+mn-ea"/>
          <a:cs typeface="+mn-cs"/>
        </a:defRPr>
      </a:lvl7pPr>
      <a:lvl8pPr marL="3104829" algn="l" defTabSz="887094" rtl="0" eaLnBrk="1" latinLnBrk="0" hangingPunct="1">
        <a:defRPr sz="1737" kern="1200">
          <a:solidFill>
            <a:schemeClr val="tx1"/>
          </a:solidFill>
          <a:latin typeface="+mn-lt"/>
          <a:ea typeface="+mn-ea"/>
          <a:cs typeface="+mn-cs"/>
        </a:defRPr>
      </a:lvl8pPr>
      <a:lvl9pPr marL="3548375" algn="l" defTabSz="887094" rtl="0" eaLnBrk="1" latinLnBrk="0" hangingPunct="1">
        <a:defRPr sz="17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3.xml"/><Relationship Id="rId1" Type="http://schemas.openxmlformats.org/officeDocument/2006/relationships/tags" Target="../tags/tag4.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image" Target="../media/image29.png"/><Relationship Id="rId5" Type="http://schemas.openxmlformats.org/officeDocument/2006/relationships/notesSlide" Target="../notesSlides/notesSlide5.xml"/><Relationship Id="rId4"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7.xml"/><Relationship Id="rId6" Type="http://schemas.microsoft.com/office/2007/relationships/hdphoto" Target="../media/hdphoto11.wdp"/><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audio" Target="../media/audio1.wav"/><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8.xml"/><Relationship Id="rId6" Type="http://schemas.microsoft.com/office/2007/relationships/hdphoto" Target="../media/hdphoto11.wdp"/><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0.xml"/><Relationship Id="rId5" Type="http://schemas.microsoft.com/office/2007/relationships/hdphoto" Target="../media/hdphoto11.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1.xml"/><Relationship Id="rId5" Type="http://schemas.microsoft.com/office/2007/relationships/hdphoto" Target="../media/hdphoto11.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6.xml"/><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14.xml"/><Relationship Id="rId6" Type="http://schemas.microsoft.com/office/2007/relationships/hdphoto" Target="../media/hdphoto11.wdp"/><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8.png"/><Relationship Id="rId5" Type="http://schemas.microsoft.com/office/2007/relationships/hdphoto" Target="../media/hdphoto13.wdp"/><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audio" Target="../media/audio1.wav"/><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8.xml"/><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15.xml"/><Relationship Id="rId6" Type="http://schemas.microsoft.com/office/2007/relationships/hdphoto" Target="../media/hdphoto11.wdp"/><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9.xml"/><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16.xml"/><Relationship Id="rId6" Type="http://schemas.microsoft.com/office/2007/relationships/hdphoto" Target="../media/hdphoto11.wdp"/><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microsoft.com/office/2007/relationships/hdphoto" Target="../media/hdphoto15.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3.xml"/><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17.xml"/><Relationship Id="rId6" Type="http://schemas.microsoft.com/office/2007/relationships/hdphoto" Target="../media/hdphoto11.wdp"/><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audio" Target="../media/audio4.wav"/><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3.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8.jpeg"/><Relationship Id="rId9" Type="http://schemas.openxmlformats.org/officeDocument/2006/relationships/image" Target="../media/image15.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9.png"/><Relationship Id="rId12" Type="http://schemas.microsoft.com/office/2007/relationships/hdphoto" Target="../media/hdphoto4.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8.jpeg"/><Relationship Id="rId1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6.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5.wdp"/><Relationship Id="rId4" Type="http://schemas.openxmlformats.org/officeDocument/2006/relationships/image" Target="../media/image8.jpeg"/><Relationship Id="rId9" Type="http://schemas.openxmlformats.org/officeDocument/2006/relationships/image" Target="../media/image21.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8.wdp"/><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image" Target="../media/image12.png"/><Relationship Id="rId11" Type="http://schemas.microsoft.com/office/2007/relationships/hdphoto" Target="../media/hdphoto7.wdp"/><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9.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8.jpeg"/><Relationship Id="rId9" Type="http://schemas.openxmlformats.org/officeDocument/2006/relationships/image" Target="../media/image20.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lowchart: Document 17"/>
          <p:cNvSpPr/>
          <p:nvPr/>
        </p:nvSpPr>
        <p:spPr>
          <a:xfrm>
            <a:off x="261874" y="-19521"/>
            <a:ext cx="11761101"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18228" tIns="59114" rIns="118228" bIns="59114"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229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lowchart: Document 17"/>
          <p:cNvSpPr/>
          <p:nvPr/>
        </p:nvSpPr>
        <p:spPr>
          <a:xfrm>
            <a:off x="229588" y="14346"/>
            <a:ext cx="11761101"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18228" tIns="59114" rIns="118228" bIns="59114"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307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3301311" y="2888424"/>
            <a:ext cx="7080673"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240" tIns="48120" rIns="96240" bIns="48120" spcCol="0"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229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6240" tIns="48120" rIns="96240" bIns="48120" spcCol="0"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229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240" tIns="48120" rIns="96240" bIns="48120" spcCol="0"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229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2228220" y="2828804"/>
            <a:ext cx="1261360"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229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229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1" name="Group 20"/>
          <p:cNvGrpSpPr/>
          <p:nvPr/>
        </p:nvGrpSpPr>
        <p:grpSpPr>
          <a:xfrm>
            <a:off x="-494465" y="-711057"/>
            <a:ext cx="3139169"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229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229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887094" rtl="0" eaLnBrk="1" fontAlgn="auto" latinLnBrk="0" hangingPunct="1">
                <a:lnSpc>
                  <a:spcPct val="100000"/>
                </a:lnSpc>
                <a:spcBef>
                  <a:spcPts val="0"/>
                </a:spcBef>
                <a:spcAft>
                  <a:spcPts val="0"/>
                </a:spcAft>
                <a:buClrTx/>
                <a:buSzTx/>
                <a:buFontTx/>
                <a:buNone/>
                <a:tabLst/>
                <a:defRPr/>
              </a:pPr>
              <a:endParaRPr kumimoji="0" lang="en-US" sz="229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8" name="TextBox 27"/>
          <p:cNvSpPr txBox="1"/>
          <p:nvPr/>
        </p:nvSpPr>
        <p:spPr>
          <a:xfrm>
            <a:off x="103794" y="727078"/>
            <a:ext cx="2271013" cy="714786"/>
          </a:xfrm>
          <a:prstGeom prst="rect">
            <a:avLst/>
          </a:prstGeom>
          <a:noFill/>
        </p:spPr>
        <p:txBody>
          <a:bodyPr wrap="square" lIns="118212" tIns="59106" rIns="118212" bIns="59106" rtlCol="0">
            <a:spAutoFit/>
          </a:bodyPr>
          <a:lstStyle/>
          <a:p>
            <a:pPr marL="0" marR="0" lvl="0" indent="0" algn="ctr" defTabSz="887094" rtl="0" eaLnBrk="1" fontAlgn="auto" latinLnBrk="0" hangingPunct="1">
              <a:lnSpc>
                <a:spcPct val="100000"/>
              </a:lnSpc>
              <a:spcBef>
                <a:spcPts val="0"/>
              </a:spcBef>
              <a:spcAft>
                <a:spcPts val="0"/>
              </a:spcAft>
              <a:buClrTx/>
              <a:buSzTx/>
              <a:buFontTx/>
              <a:buNone/>
              <a:tabLst/>
              <a:defRPr/>
            </a:pPr>
            <a:r>
              <a:rPr kumimoji="0" lang="en-US" sz="3869" b="1" i="0" u="none" strike="noStrike" kern="1200" cap="none" spc="0" normalizeH="0" baseline="0" noProof="0" err="1">
                <a:ln>
                  <a:noFill/>
                </a:ln>
                <a:solidFill>
                  <a:srgbClr val="00B0F0"/>
                </a:solidFill>
                <a:effectLst/>
                <a:uLnTx/>
                <a:uFillTx/>
                <a:latin typeface="Arial" panose="020B0604020202020204" pitchFamily="34" charset="0"/>
                <a:ea typeface="Arial-Rounded" panose="020B0500000000000000" pitchFamily="34" charset="0"/>
                <a:cs typeface="Arial" panose="020B0604020202020204" pitchFamily="34" charset="0"/>
              </a:rPr>
              <a:t>Tuần</a:t>
            </a:r>
            <a:r>
              <a:rPr kumimoji="0" lang="en-US" sz="3869" b="1" i="0" u="none" strike="noStrike" kern="1200" cap="none" spc="0" normalizeH="0" baseline="0" noProof="0">
                <a:ln>
                  <a:noFill/>
                </a:ln>
                <a:solidFill>
                  <a:srgbClr val="00B0F0"/>
                </a:solidFill>
                <a:effectLst/>
                <a:uLnTx/>
                <a:uFillTx/>
                <a:latin typeface="Arial" panose="020B0604020202020204" pitchFamily="34" charset="0"/>
                <a:ea typeface="Arial-Rounded" panose="020B0500000000000000" pitchFamily="34" charset="0"/>
                <a:cs typeface="Arial" panose="020B0604020202020204" pitchFamily="34" charset="0"/>
              </a:rPr>
              <a:t> 19</a:t>
            </a:r>
            <a:endParaRPr kumimoji="0" lang="en-US" sz="3869" b="1" i="0" u="none" strike="noStrike" kern="1200" cap="none" spc="0" normalizeH="0" baseline="0" noProof="0" dirty="0">
              <a:ln>
                <a:noFill/>
              </a:ln>
              <a:solidFill>
                <a:srgbClr val="00B0F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9" name="TextBox 28"/>
          <p:cNvSpPr txBox="1"/>
          <p:nvPr/>
        </p:nvSpPr>
        <p:spPr>
          <a:xfrm>
            <a:off x="2062653" y="296191"/>
            <a:ext cx="9104688" cy="1310013"/>
          </a:xfrm>
          <a:prstGeom prst="rect">
            <a:avLst/>
          </a:prstGeom>
          <a:noFill/>
        </p:spPr>
        <p:txBody>
          <a:bodyPr wrap="square" lIns="118212" tIns="59106" rIns="118212" bIns="59106" rtlCol="0">
            <a:spAutoFit/>
          </a:bodyPr>
          <a:lstStyle/>
          <a:p>
            <a:pPr marL="0" marR="0" lvl="0" indent="0" algn="ctr" defTabSz="887094" rtl="0" eaLnBrk="1" fontAlgn="auto" latinLnBrk="0" hangingPunct="1">
              <a:lnSpc>
                <a:spcPct val="100000"/>
              </a:lnSpc>
              <a:spcBef>
                <a:spcPts val="0"/>
              </a:spcBef>
              <a:spcAft>
                <a:spcPts val="0"/>
              </a:spcAft>
              <a:buClrTx/>
              <a:buSzTx/>
              <a:buFontTx/>
              <a:buNone/>
              <a:tabLst/>
              <a:defRPr/>
            </a:pPr>
            <a:r>
              <a:rPr kumimoji="0" lang="en-US" sz="7737" b="1" i="0" u="none" strike="noStrike" kern="1200" cap="none" spc="0" normalizeH="0" baseline="0" noProof="0">
                <a:ln w="3175">
                  <a:solidFill>
                    <a:prstClr val="white"/>
                  </a:solidFill>
                </a:ln>
                <a:solidFill>
                  <a:prstClr val="white"/>
                </a:solidFill>
                <a:effectLst/>
                <a:uLnTx/>
                <a:uFillTx/>
                <a:latin typeface="Arial" panose="020B0604020202020204" pitchFamily="34" charset="0"/>
                <a:ea typeface="Arial-Rounded" pitchFamily="34" charset="0"/>
                <a:cs typeface="Arial" panose="020B0604020202020204" pitchFamily="34" charset="0"/>
              </a:rPr>
              <a:t>Vẻ đẹp quanh em</a:t>
            </a:r>
            <a:endParaRPr kumimoji="0" lang="en-US" sz="7737" b="1" i="0" u="none" strike="noStrike" kern="1200" cap="none" spc="0" normalizeH="0" baseline="0" noProof="0" dirty="0">
              <a:ln w="3175">
                <a:solidFill>
                  <a:prstClr val="white"/>
                </a:solid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33" name="TextBox 32"/>
          <p:cNvSpPr txBox="1"/>
          <p:nvPr/>
        </p:nvSpPr>
        <p:spPr>
          <a:xfrm>
            <a:off x="2206958" y="2864488"/>
            <a:ext cx="1259159" cy="1224925"/>
          </a:xfrm>
          <a:prstGeom prst="rect">
            <a:avLst/>
          </a:prstGeom>
          <a:noFill/>
        </p:spPr>
        <p:txBody>
          <a:bodyPr wrap="square" lIns="118212" tIns="59106" rIns="118212" bIns="59106" rtlCol="0">
            <a:spAutoFit/>
          </a:bodyPr>
          <a:lstStyle/>
          <a:p>
            <a:pPr marL="0" marR="0" lvl="0" indent="0" algn="ctr" defTabSz="887094" rtl="0" eaLnBrk="1" fontAlgn="auto" latinLnBrk="0" hangingPunct="1">
              <a:lnSpc>
                <a:spcPct val="100000"/>
              </a:lnSpc>
              <a:spcBef>
                <a:spcPts val="0"/>
              </a:spcBef>
              <a:spcAft>
                <a:spcPts val="0"/>
              </a:spcAft>
              <a:buClrTx/>
              <a:buSzTx/>
              <a:buFontTx/>
              <a:buNone/>
              <a:tabLst/>
              <a:defRPr/>
            </a:pPr>
            <a:r>
              <a:rPr kumimoji="0" lang="en-US" sz="3079" b="1"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Bài</a:t>
            </a:r>
            <a:endParaRPr kumimoji="0" lang="en-US" sz="3079" b="1"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a:p>
            <a:pPr marL="0" marR="0" lvl="0" indent="0" algn="ctr" defTabSz="887094" rtl="0" eaLnBrk="1" fontAlgn="auto" latinLnBrk="0" hangingPunct="1">
              <a:lnSpc>
                <a:spcPct val="100000"/>
              </a:lnSpc>
              <a:spcBef>
                <a:spcPts val="0"/>
              </a:spcBef>
              <a:spcAft>
                <a:spcPts val="0"/>
              </a:spcAft>
              <a:buClrTx/>
              <a:buSzTx/>
              <a:buFontTx/>
              <a:buNone/>
              <a:tabLst/>
              <a:defRPr/>
            </a:pPr>
            <a:r>
              <a:rPr lang="en-US" sz="4105" b="1">
                <a:solidFill>
                  <a:prstClr val="white"/>
                </a:solidFill>
                <a:latin typeface="Arial" panose="020B0604020202020204" pitchFamily="34" charset="0"/>
                <a:ea typeface="Arial-Rounded" pitchFamily="34" charset="0"/>
                <a:cs typeface="Arial" panose="020B0604020202020204" pitchFamily="34" charset="0"/>
              </a:rPr>
              <a:t>2</a:t>
            </a:r>
            <a:endParaRPr kumimoji="0" lang="en-US" sz="4105" b="1"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24" name="TextBox 23"/>
          <p:cNvSpPr txBox="1"/>
          <p:nvPr/>
        </p:nvSpPr>
        <p:spPr>
          <a:xfrm>
            <a:off x="4616633" y="3158453"/>
            <a:ext cx="3817961" cy="745586"/>
          </a:xfrm>
          <a:prstGeom prst="rect">
            <a:avLst/>
          </a:prstGeom>
          <a:noFill/>
        </p:spPr>
        <p:txBody>
          <a:bodyPr wrap="none" lIns="88706" tIns="44353" rIns="88706" bIns="44353" rtlCol="0">
            <a:spAutoFit/>
          </a:bodyPr>
          <a:lstStyle>
            <a:defPPr>
              <a:defRPr lang="en-US"/>
            </a:defPPr>
            <a:lvl1pPr>
              <a:defRPr sz="4000">
                <a:solidFill>
                  <a:srgbClr val="FF0000"/>
                </a:solidFill>
                <a:effectLst>
                  <a:outerShdw blurRad="50800" dist="38100" dir="13500000" algn="br" rotWithShape="0">
                    <a:prstClr val="black">
                      <a:alpha val="40000"/>
                    </a:prstClr>
                  </a:outerShdw>
                </a:effectLst>
                <a:latin typeface="iCiel Pony" panose="02000000000000000000" pitchFamily="2" charset="0"/>
              </a:defRPr>
            </a:lvl1pPr>
          </a:lstStyle>
          <a:p>
            <a:pPr marL="0" marR="0" lvl="0" indent="0" algn="l" defTabSz="887094" rtl="0" eaLnBrk="1" fontAlgn="auto" latinLnBrk="0" hangingPunct="1">
              <a:lnSpc>
                <a:spcPct val="100000"/>
              </a:lnSpc>
              <a:spcBef>
                <a:spcPts val="0"/>
              </a:spcBef>
              <a:spcAft>
                <a:spcPts val="0"/>
              </a:spcAft>
              <a:buClrTx/>
              <a:buSzTx/>
              <a:buFontTx/>
              <a:buNone/>
              <a:tabLst/>
              <a:defRPr/>
            </a:pPr>
            <a:r>
              <a:rPr kumimoji="0" lang="en-US" sz="4263" b="1" i="0" u="none" strike="noStrike" kern="1200" cap="none" spc="0" normalizeH="0" baseline="0" noProof="0">
                <a:ln>
                  <a:noFill/>
                </a:ln>
                <a:solidFill>
                  <a:srgbClr val="0070C0"/>
                </a:solidFill>
                <a:effectLst>
                  <a:outerShdw blurRad="50800" dist="38100" dir="13500000" algn="br" rotWithShape="0">
                    <a:prstClr val="black">
                      <a:alpha val="40000"/>
                    </a:prstClr>
                  </a:outerShdw>
                </a:effectLst>
                <a:uLnTx/>
                <a:uFillTx/>
                <a:latin typeface="Arial" panose="020B0604020202020204" pitchFamily="34" charset="0"/>
                <a:ea typeface="+mn-ea"/>
                <a:cs typeface="Arial" panose="020B0604020202020204" pitchFamily="34" charset="0"/>
              </a:rPr>
              <a:t>Mùa nước nổi</a:t>
            </a:r>
            <a:endParaRPr kumimoji="0" lang="en-US" sz="4263" b="1" i="0" u="none" strike="noStrike" kern="1200" cap="none" spc="0" normalizeH="0" baseline="0" noProof="0" dirty="0">
              <a:ln>
                <a:noFill/>
              </a:ln>
              <a:solidFill>
                <a:srgbClr val="0070C0"/>
              </a:solidFill>
              <a:effectLst>
                <a:outerShdw blurRad="50800" dist="38100" dir="13500000" algn="br"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284497" y="6108700"/>
            <a:ext cx="11623007" cy="744715"/>
          </a:xfrm>
          <a:prstGeom prst="rect">
            <a:avLst/>
          </a:prstGeom>
        </p:spPr>
      </p:pic>
      <p:sp>
        <p:nvSpPr>
          <p:cNvPr id="3" name="TextBox 2"/>
          <p:cNvSpPr txBox="1"/>
          <p:nvPr/>
        </p:nvSpPr>
        <p:spPr>
          <a:xfrm>
            <a:off x="4690359" y="4416926"/>
            <a:ext cx="5420370" cy="684992"/>
          </a:xfrm>
          <a:prstGeom prst="rect">
            <a:avLst/>
          </a:prstGeom>
          <a:noFill/>
        </p:spPr>
        <p:txBody>
          <a:bodyPr wrap="square" lIns="88706" tIns="44353" rIns="88706" bIns="44353" rtlCol="0">
            <a:spAutoFit/>
          </a:bodyPr>
          <a:lstStyle/>
          <a:p>
            <a:pPr marL="0" marR="0" lvl="0" indent="0" algn="l" defTabSz="887094" rtl="0" eaLnBrk="1" fontAlgn="auto" latinLnBrk="0" hangingPunct="1">
              <a:lnSpc>
                <a:spcPct val="100000"/>
              </a:lnSpc>
              <a:spcBef>
                <a:spcPts val="0"/>
              </a:spcBef>
              <a:spcAft>
                <a:spcPts val="0"/>
              </a:spcAft>
              <a:buClrTx/>
              <a:buSzTx/>
              <a:buFontTx/>
              <a:buNone/>
              <a:tabLst/>
              <a:defRPr/>
            </a:pPr>
            <a:r>
              <a:rPr kumimoji="0" lang="en-US" sz="3869" b="1" i="0" u="none" strike="noStrike" kern="1200" cap="none" spc="0" normalizeH="0" baseline="0" noProof="0" dirty="0" err="1">
                <a:ln>
                  <a:noFill/>
                </a:ln>
                <a:solidFill>
                  <a:srgbClr val="FF0000"/>
                </a:solidFill>
                <a:effectLst>
                  <a:outerShdw blurRad="50800" dist="38100" dir="13500000" algn="br" rotWithShape="0">
                    <a:prstClr val="black">
                      <a:alpha val="40000"/>
                    </a:prstClr>
                  </a:outerShdw>
                </a:effectLst>
                <a:uLnTx/>
                <a:uFillTx/>
                <a:latin typeface="Arial" panose="020B0604020202020204" pitchFamily="34" charset="0"/>
                <a:ea typeface="+mn-ea"/>
                <a:cs typeface="Arial" panose="020B0604020202020204" pitchFamily="34" charset="0"/>
              </a:rPr>
              <a:t>TiếT</a:t>
            </a:r>
            <a:r>
              <a:rPr kumimoji="0" lang="en-US" sz="3869" b="1" i="0" u="none" strike="noStrike" kern="1200" cap="none" spc="0" normalizeH="0" baseline="0" noProof="0" dirty="0">
                <a:ln>
                  <a:noFill/>
                </a:ln>
                <a:solidFill>
                  <a:srgbClr val="FF0000"/>
                </a:solidFill>
                <a:effectLst>
                  <a:outerShdw blurRad="50800" dist="38100" dir="13500000" algn="br" rotWithShape="0">
                    <a:prstClr val="black">
                      <a:alpha val="40000"/>
                    </a:prstClr>
                  </a:outerShdw>
                </a:effectLst>
                <a:uLnTx/>
                <a:uFillTx/>
                <a:latin typeface="Arial" panose="020B0604020202020204" pitchFamily="34" charset="0"/>
                <a:ea typeface="+mn-ea"/>
                <a:cs typeface="Arial" panose="020B0604020202020204" pitchFamily="34" charset="0"/>
              </a:rPr>
              <a:t> 1+2</a:t>
            </a:r>
            <a:r>
              <a:rPr kumimoji="0" lang="en-US" sz="3869" b="1" i="0" u="none" strike="noStrike" kern="1200" cap="none" spc="0" normalizeH="0" baseline="0" noProof="0">
                <a:ln>
                  <a:noFill/>
                </a:ln>
                <a:solidFill>
                  <a:srgbClr val="FF0000"/>
                </a:solidFill>
                <a:effectLst>
                  <a:outerShdw blurRad="50800" dist="38100" dir="13500000" algn="br" rotWithShape="0">
                    <a:prstClr val="black">
                      <a:alpha val="40000"/>
                    </a:prstClr>
                  </a:outerShdw>
                </a:effectLst>
                <a:uLnTx/>
                <a:uFillTx/>
                <a:latin typeface="Arial" panose="020B0604020202020204" pitchFamily="34" charset="0"/>
                <a:ea typeface="+mn-ea"/>
                <a:cs typeface="Arial" panose="020B0604020202020204" pitchFamily="34" charset="0"/>
              </a:rPr>
              <a:t>: Đọc</a:t>
            </a:r>
            <a:endParaRPr kumimoji="0" lang="en-US" sz="3869" b="1" i="0" u="none" strike="noStrike" kern="1200" cap="none" spc="0" normalizeH="0" baseline="0" noProof="0" dirty="0">
              <a:ln>
                <a:noFill/>
              </a:ln>
              <a:solidFill>
                <a:srgbClr val="FF0000"/>
              </a:solidFill>
              <a:effectLst>
                <a:outerShdw blurRad="50800" dist="38100" dir="13500000" algn="br"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76" t="48138" r="82480" b="40081"/>
          <a:stretch/>
        </p:blipFill>
        <p:spPr bwMode="auto">
          <a:xfrm>
            <a:off x="3366607" y="4216727"/>
            <a:ext cx="1216529" cy="107770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5E5DB978-8FF4-6124-9044-6285A36D3B5E}"/>
              </a:ext>
            </a:extLst>
          </p:cNvPr>
          <p:cNvSpPr txBox="1"/>
          <p:nvPr/>
        </p:nvSpPr>
        <p:spPr>
          <a:xfrm>
            <a:off x="9562211" y="6112414"/>
            <a:ext cx="2428478" cy="745586"/>
          </a:xfrm>
          <a:prstGeom prst="rect">
            <a:avLst/>
          </a:prstGeom>
          <a:noFill/>
        </p:spPr>
        <p:txBody>
          <a:bodyPr wrap="none" lIns="88706" tIns="44353" rIns="88706" bIns="44353" rtlCol="0">
            <a:spAutoFit/>
          </a:bodyPr>
          <a:lstStyle>
            <a:defPPr>
              <a:defRPr lang="en-US"/>
            </a:defPPr>
            <a:lvl1pPr>
              <a:defRPr sz="4000">
                <a:solidFill>
                  <a:srgbClr val="FF0000"/>
                </a:solidFill>
                <a:effectLst>
                  <a:outerShdw blurRad="50800" dist="38100" dir="13500000" algn="br" rotWithShape="0">
                    <a:prstClr val="black">
                      <a:alpha val="40000"/>
                    </a:prstClr>
                  </a:outerShdw>
                </a:effectLst>
                <a:latin typeface="iCiel Pony" panose="02000000000000000000" pitchFamily="2" charset="0"/>
              </a:defRPr>
            </a:lvl1pPr>
          </a:lstStyle>
          <a:p>
            <a:pPr marL="0" marR="0" lvl="0" indent="0" algn="l" defTabSz="887094" rtl="0" eaLnBrk="1" fontAlgn="auto" latinLnBrk="0" hangingPunct="1">
              <a:lnSpc>
                <a:spcPct val="100000"/>
              </a:lnSpc>
              <a:spcBef>
                <a:spcPts val="0"/>
              </a:spcBef>
              <a:spcAft>
                <a:spcPts val="0"/>
              </a:spcAft>
              <a:buClrTx/>
              <a:buSzTx/>
              <a:buFontTx/>
              <a:buNone/>
              <a:tabLst/>
              <a:defRPr/>
            </a:pPr>
            <a:r>
              <a:rPr kumimoji="0" lang="en-US" sz="4263" b="1" i="0" u="none" strike="noStrike" kern="1200" cap="none" spc="0" normalizeH="0" baseline="0" noProof="0">
                <a:ln>
                  <a:noFill/>
                </a:ln>
                <a:solidFill>
                  <a:srgbClr val="0070C0"/>
                </a:solidFill>
                <a:effectLst>
                  <a:outerShdw blurRad="50800" dist="38100" dir="13500000" algn="br" rotWithShape="0">
                    <a:prstClr val="black">
                      <a:alpha val="40000"/>
                    </a:prstClr>
                  </a:outerShdw>
                </a:effectLst>
                <a:uLnTx/>
                <a:uFillTx/>
                <a:latin typeface="Arial" panose="020B0604020202020204" pitchFamily="34" charset="0"/>
                <a:ea typeface="+mn-ea"/>
                <a:cs typeface="Arial" panose="020B0604020202020204" pitchFamily="34" charset="0"/>
              </a:rPr>
              <a:t>Trang 12</a:t>
            </a:r>
            <a:endParaRPr kumimoji="0" lang="en-US" sz="4263" b="1" i="0" u="none" strike="noStrike" kern="1200" cap="none" spc="0" normalizeH="0" baseline="0" noProof="0" dirty="0">
              <a:ln>
                <a:noFill/>
              </a:ln>
              <a:solidFill>
                <a:srgbClr val="0070C0"/>
              </a:solidFill>
              <a:effectLst>
                <a:outerShdw blurRad="50800" dist="38100" dir="13500000" algn="br"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067287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73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a16="http://schemas.microsoft.com/office/drawing/2014/main" id="{DD2E109B-AA33-4E0D-A6DD-CEA06659FEBA}"/>
              </a:ext>
            </a:extLst>
          </p:cNvPr>
          <p:cNvSpPr>
            <a:spLocks noChangeArrowheads="1"/>
          </p:cNvSpPr>
          <p:nvPr>
            <p:custDataLst>
              <p:tags r:id="rId1"/>
            </p:custDataLst>
          </p:nvPr>
        </p:nvSpPr>
        <p:spPr bwMode="auto">
          <a:xfrm>
            <a:off x="2550850" y="2819400"/>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2: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nổi</a:t>
            </a:r>
            <a:endPar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18">
            <a:extLst>
              <a:ext uri="{FF2B5EF4-FFF2-40B4-BE49-F238E27FC236}">
                <a16:creationId xmlns:a16="http://schemas.microsoft.com/office/drawing/2014/main" id="{D4F4C407-A1D9-4119-AB3E-CCA0C5A3DD5C}"/>
              </a:ext>
            </a:extLst>
          </p:cNvPr>
          <p:cNvSpPr>
            <a:spLocks noChangeArrowheads="1"/>
          </p:cNvSpPr>
          <p:nvPr>
            <p:custDataLst>
              <p:tags r:id="rId2"/>
            </p:custDataLst>
          </p:nvPr>
        </p:nvSpPr>
        <p:spPr bwMode="auto">
          <a:xfrm>
            <a:off x="2415383" y="4385271"/>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a:solidFill>
                  <a:srgbClr val="002060"/>
                </a:solidFill>
                <a:latin typeface="Arial" panose="020B0604020202020204" pitchFamily="34" charset="0"/>
                <a:ea typeface="Arial-Rounded" panose="020B0500000000000000" pitchFamily="34" charset="0"/>
                <a:cs typeface="Arial" panose="020B0604020202020204" pitchFamily="34" charset="0"/>
              </a:rPr>
              <a:t>(Trang 12)</a:t>
            </a:r>
            <a:endParaRPr kumimoji="0" lang="en-US" altLang="zh-CN" sz="6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4" name="18">
            <a:extLst>
              <a:ext uri="{FF2B5EF4-FFF2-40B4-BE49-F238E27FC236}">
                <a16:creationId xmlns:a16="http://schemas.microsoft.com/office/drawing/2014/main" id="{6103A6AA-B010-471B-9473-82AE28765675}"/>
              </a:ext>
            </a:extLst>
          </p:cNvPr>
          <p:cNvSpPr>
            <a:spLocks noChangeArrowheads="1"/>
          </p:cNvSpPr>
          <p:nvPr>
            <p:custDataLst>
              <p:tags r:id="rId3"/>
            </p:custDataLst>
          </p:nvPr>
        </p:nvSpPr>
        <p:spPr bwMode="auto">
          <a:xfrm>
            <a:off x="2567783" y="1549399"/>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Tiếng</a:t>
            </a:r>
            <a:r>
              <a:rPr kumimoji="0" lang="en-US" altLang="zh-CN" sz="6000" b="1"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Việt</a:t>
            </a:r>
            <a:r>
              <a:rPr kumimoji="0" lang="en-US" altLang="zh-CN" sz="6000" b="1"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2</a:t>
            </a:r>
            <a:endParaRPr kumimoji="0" lang="en-US" altLang="zh-CN" sz="6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id="{FB5DA05A-984F-4CA1-80D0-CC1CA1BB0978}"/>
              </a:ext>
            </a:extLst>
          </p:cNvPr>
          <p:cNvSpPr txBox="1"/>
          <p:nvPr/>
        </p:nvSpPr>
        <p:spPr>
          <a:xfrm>
            <a:off x="9213011" y="6176513"/>
            <a:ext cx="2027078"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554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75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dirty="0">
                <a:ln w="6350">
                  <a:noFill/>
                </a:ln>
                <a:solidFill>
                  <a:srgbClr val="FF0000"/>
                </a:solidFill>
                <a:latin typeface="Arial" panose="020B0604020202020204" pitchFamily="34" charset="0"/>
                <a:cs typeface="Arial" panose="020B0604020202020204" pitchFamily="34" charset="0"/>
              </a:rPr>
              <a:t>YÊU CẦU CẦN ĐẠT</a:t>
            </a:r>
            <a:endParaRPr lang="zh-CN" altLang="en-US" sz="4400" b="1" kern="0" dirty="0">
              <a:ln w="6350">
                <a:noFill/>
              </a:ln>
              <a:solidFill>
                <a:srgbClr val="FF0000"/>
              </a:solidFill>
              <a:latin typeface="Arial" panose="020B0604020202020204" pitchFamily="34" charset="0"/>
              <a:cs typeface="Arial" panose="020B0604020202020204" pitchFamily="34"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01</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480322" y="1273199"/>
            <a:ext cx="6491709" cy="1172434"/>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đúng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thể</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hiện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giọng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đọc,biết</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nghỉ</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hơi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sau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mỗi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đoạn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02</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308082" y="2804026"/>
            <a:ext cx="6491707" cy="13943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Trả</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lời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các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câu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liên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quan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Nêu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nội</a:t>
            </a:r>
            <a:r>
              <a:rPr lang="en-US" altLang="zh-CN" sz="2800" b="1" dirty="0">
                <a:latin typeface="Arial" panose="020B0604020202020204" pitchFamily="34" charset="0"/>
                <a:ea typeface="Arial-Rounded" panose="020B0500000000000000" pitchFamily="34" charset="0"/>
                <a:cs typeface="Arial" panose="020B0604020202020204" pitchFamily="34" charset="0"/>
              </a:rPr>
              <a:t> dung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học</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03</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387707" y="4611844"/>
            <a:ext cx="6491707" cy="12419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Tìm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từ</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chỉ</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đặc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điểm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có</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trong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8893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71619" y="821919"/>
            <a:ext cx="773943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Bức</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này</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vẽ</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cảnh</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gì</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473198" y="1761067"/>
            <a:ext cx="9478728" cy="4245739"/>
          </a:xfrm>
          <a:prstGeom prst="round2SameRect">
            <a:avLst>
              <a:gd name="adj1" fmla="val 0"/>
              <a:gd name="adj2" fmla="val 31355"/>
            </a:avLst>
          </a:prstGeom>
        </p:spPr>
      </p:pic>
      <p:sp>
        <p:nvSpPr>
          <p:cNvPr id="4" name="TextBox 3">
            <a:extLst>
              <a:ext uri="{FF2B5EF4-FFF2-40B4-BE49-F238E27FC236}">
                <a16:creationId xmlns:a16="http://schemas.microsoft.com/office/drawing/2014/main" id="{6D33E8BD-ECDD-44D3-BD84-73F03C5D3C72}"/>
              </a:ext>
            </a:extLst>
          </p:cNvPr>
          <p:cNvSpPr txBox="1"/>
          <p:nvPr/>
        </p:nvSpPr>
        <p:spPr>
          <a:xfrm>
            <a:off x="9213011" y="6176513"/>
            <a:ext cx="2027078" cy="500332"/>
          </a:xfrm>
          <a:prstGeom prst="rect">
            <a:avLst/>
          </a:prstGeom>
          <a:solidFill>
            <a:schemeClr val="accent2"/>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82529"/>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569465" y="124243"/>
            <a:ext cx="3920855"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6721" y="608068"/>
            <a:ext cx="11915946" cy="5768054"/>
          </a:xfrm>
          <a:prstGeom prst="rect">
            <a:avLst/>
          </a:prstGeom>
          <a:noFill/>
        </p:spPr>
        <p:txBody>
          <a:bodyPr wrap="square" rtlCol="0">
            <a:spAutoFit/>
          </a:bodyPr>
          <a:lstStyle/>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2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2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721" y="124243"/>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8" name="Text Box 4"/>
          <p:cNvSpPr txBox="1"/>
          <p:nvPr/>
        </p:nvSpPr>
        <p:spPr>
          <a:xfrm>
            <a:off x="1577008" y="1503754"/>
            <a:ext cx="9674087" cy="270208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Chú</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 ý </a:t>
            </a: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giọng</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đọc</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a:t>
            </a:r>
            <a:endParaRPr lang="en-US" altLang="en-US" sz="4000" b="1" dirty="0">
              <a:solidFill>
                <a:srgbClr val="FF0066"/>
              </a:solidFill>
              <a:latin typeface="Arial" panose="020B0604020202020204" pitchFamily="34" charset="0"/>
              <a:ea typeface="Arial" panose="020B0604020202020204" pitchFamily="34" charset="0"/>
              <a:cs typeface="Arial" panose="020B0604020202020204" pitchFamily="34" charset="0"/>
            </a:endParaRPr>
          </a:p>
          <a:p>
            <a:pPr marL="0" marR="0" lvl="0" indent="0"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Đọc</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bài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với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giọng</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chậm</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rãi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tình</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cảm</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a:t>
            </a:r>
            <a:endParaRPr kumimoji="0" lang="en-US" altLang="en-US" sz="4000" b="1" i="0" u="none" strike="noStrike" kern="1200" cap="none" spc="0" normalizeH="0" baseline="0" noProof="0" dirty="0">
              <a:ln>
                <a:noFill/>
              </a:ln>
              <a:solidFill>
                <a:srgbClr val="0000CC"/>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76B9EC-FC09-4619-A989-6EB3602AD912}"/>
              </a:ext>
            </a:extLst>
          </p:cNvPr>
          <p:cNvSpPr txBox="1"/>
          <p:nvPr/>
        </p:nvSpPr>
        <p:spPr>
          <a:xfrm>
            <a:off x="9213011" y="6269277"/>
            <a:ext cx="2027078" cy="369332"/>
          </a:xfrm>
          <a:prstGeom prst="rect">
            <a:avLst/>
          </a:prstGeom>
          <a:solidFill>
            <a:schemeClr val="accent2"/>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013562"/>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1000"/>
                                        <p:tgtEl>
                                          <p:spTgt spid="67588"/>
                                        </p:tgtEl>
                                      </p:cBhvr>
                                    </p:animEffect>
                                    <p:anim calcmode="lin" valueType="num">
                                      <p:cBhvr>
                                        <p:cTn id="8" dur="1000" fill="hold"/>
                                        <p:tgtEl>
                                          <p:spTgt spid="67588"/>
                                        </p:tgtEl>
                                        <p:attrNameLst>
                                          <p:attrName>ppt_x</p:attrName>
                                        </p:attrNameLst>
                                      </p:cBhvr>
                                      <p:tavLst>
                                        <p:tav tm="0">
                                          <p:val>
                                            <p:strVal val="#ppt_x"/>
                                          </p:val>
                                        </p:tav>
                                        <p:tav tm="100000">
                                          <p:val>
                                            <p:strVal val="#ppt_x"/>
                                          </p:val>
                                        </p:tav>
                                      </p:tavLst>
                                    </p:anim>
                                    <p:anim calcmode="lin" valueType="num">
                                      <p:cBhvr>
                                        <p:cTn id="9" dur="1000" fill="hold"/>
                                        <p:tgtEl>
                                          <p:spTgt spid="67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69277"/>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569465" y="124243"/>
            <a:ext cx="3920855"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19932" y="821247"/>
            <a:ext cx="10988299" cy="5262979"/>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6" name="Straight Connector 5"/>
          <p:cNvCxnSpPr/>
          <p:nvPr/>
        </p:nvCxnSpPr>
        <p:spPr>
          <a:xfrm>
            <a:off x="5469896" y="1217178"/>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9607" y="1930119"/>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67080" y="2304886"/>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85927" y="3409531"/>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6900" y="4143794"/>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95978" y="4511395"/>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33591" y="5600636"/>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58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73862" y="6264562"/>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321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par>
                                <p:cTn id="45" presetID="2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par>
                                <p:cTn id="48" presetID="22" presetClass="entr" presetSubtype="4"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par>
                                <p:cTn id="51" presetID="22" presetClass="entr" presetSubtype="4"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00"/>
                                        <p:tgtEl>
                                          <p:spTgt spid="5"/>
                                        </p:tgtEl>
                                      </p:cBhvr>
                                    </p:animEffect>
                                  </p:childTnLst>
                                </p:cTn>
                              </p:par>
                              <p:par>
                                <p:cTn id="59" presetID="22" presetClass="entr" presetSubtype="4"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00"/>
                                        <p:tgtEl>
                                          <p:spTgt spid="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par>
                                <p:cTn id="68" presetID="22" presetClass="entr" presetSubtype="4"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0" grpId="0" animBg="1"/>
      <p:bldP spid="11" grpId="0" animBg="1"/>
      <p:bldP spid="12" grpId="0" animBg="1"/>
      <p:bldP spid="15" grpId="0" animBg="1"/>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7000" t="-2000" r="-6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CB6570-BDFE-4C93-A8AB-D8CF32D7BA93}"/>
              </a:ext>
            </a:extLst>
          </p:cNvPr>
          <p:cNvSpPr txBox="1"/>
          <p:nvPr/>
        </p:nvSpPr>
        <p:spPr>
          <a:xfrm>
            <a:off x="8177841" y="6003985"/>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114803096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3" name="CHIMES.WAV"/>
          </p:stSnd>
        </p:sndAc>
      </p:transition>
    </mc:Choice>
    <mc:Fallback xmlns="">
      <p:transition spd="slow">
        <p:checker/>
        <p:sndAc>
          <p:stSnd>
            <p:snd r:embed="rId5"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0382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6B64C-8594-493E-BB18-A4A71BFCA370}"/>
              </a:ext>
            </a:extLst>
          </p:cNvPr>
          <p:cNvSpPr txBox="1"/>
          <p:nvPr/>
        </p:nvSpPr>
        <p:spPr>
          <a:xfrm>
            <a:off x="1380226" y="6323162"/>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3236631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45B6452-7753-47F1-8F93-40ECB94E6E30}"/>
              </a:ext>
            </a:extLst>
          </p:cNvPr>
          <p:cNvSpPr txBox="1"/>
          <p:nvPr/>
        </p:nvSpPr>
        <p:spPr>
          <a:xfrm>
            <a:off x="1089212" y="1515595"/>
            <a:ext cx="10675080" cy="286232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1510863"/>
            <a:ext cx="633763" cy="577380"/>
          </a:xfrm>
          <a:prstGeom prst="rect">
            <a:avLst/>
          </a:prstGeom>
        </p:spPr>
      </p:pic>
      <p:cxnSp>
        <p:nvCxnSpPr>
          <p:cNvPr id="26" name="Straight Connector 25"/>
          <p:cNvCxnSpPr/>
          <p:nvPr/>
        </p:nvCxnSpPr>
        <p:spPr>
          <a:xfrm>
            <a:off x="8496448" y="2088243"/>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F5D56DC-B2CC-4487-B20B-51773A66D2BA}"/>
              </a:ext>
            </a:extLst>
          </p:cNvPr>
          <p:cNvCxnSpPr>
            <a:cxnSpLocks/>
          </p:cNvCxnSpPr>
          <p:nvPr/>
        </p:nvCxnSpPr>
        <p:spPr>
          <a:xfrm flipH="1">
            <a:off x="6836525" y="208824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A445345-1C97-4283-A373-B4764C1F6B71}"/>
              </a:ext>
            </a:extLst>
          </p:cNvPr>
          <p:cNvSpPr txBox="1"/>
          <p:nvPr/>
        </p:nvSpPr>
        <p:spPr>
          <a:xfrm>
            <a:off x="3114379" y="49072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239E6359-52B4-2182-C23D-7000A53A9DFA}"/>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286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88600" y="1883625"/>
            <a:ext cx="606645" cy="584857"/>
          </a:xfrm>
          <a:prstGeom prst="rect">
            <a:avLst/>
          </a:prstGeom>
        </p:spPr>
      </p:pic>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8" name="Straight Connector 27"/>
          <p:cNvCxnSpPr/>
          <p:nvPr/>
        </p:nvCxnSpPr>
        <p:spPr>
          <a:xfrm>
            <a:off x="4300210" y="2416794"/>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1AC1710D-93BB-DD10-CFA5-342E2FF59940}"/>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73859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6368" y="361493"/>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273374" y="828741"/>
            <a:ext cx="9239566"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 nghỉ câu dài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1038855" y="1638706"/>
            <a:ext cx="10325990" cy="1640962"/>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trong ao hồ, trong đồng ruộng của mùa mưa hoà lẫn với nước dòng sông Cửu Long.</a:t>
            </a:r>
          </a:p>
        </p:txBody>
      </p:sp>
      <p:cxnSp>
        <p:nvCxnSpPr>
          <p:cNvPr id="41" name="Straight Connector 40">
            <a:extLst>
              <a:ext uri="{FF2B5EF4-FFF2-40B4-BE49-F238E27FC236}">
                <a16:creationId xmlns:a16="http://schemas.microsoft.com/office/drawing/2014/main" id="{DF5D56DC-B2CC-4487-B20B-51773A66D2BA}"/>
              </a:ext>
            </a:extLst>
          </p:cNvPr>
          <p:cNvCxnSpPr>
            <a:cxnSpLocks/>
          </p:cNvCxnSpPr>
          <p:nvPr/>
        </p:nvCxnSpPr>
        <p:spPr>
          <a:xfrm flipH="1">
            <a:off x="2031553" y="2679356"/>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462FF8-E342-46C4-BFDB-FF953473E4D2}"/>
              </a:ext>
            </a:extLst>
          </p:cNvPr>
          <p:cNvSpPr txBox="1"/>
          <p:nvPr/>
        </p:nvSpPr>
        <p:spPr>
          <a:xfrm>
            <a:off x="9213011" y="6176513"/>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88600" y="1883625"/>
            <a:ext cx="606645" cy="584857"/>
          </a:xfrm>
          <a:prstGeom prst="rect">
            <a:avLst/>
          </a:prstGeom>
        </p:spPr>
      </p:pic>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8" name="Straight Connector 27"/>
          <p:cNvCxnSpPr/>
          <p:nvPr/>
        </p:nvCxnSpPr>
        <p:spPr>
          <a:xfrm>
            <a:off x="4300210" y="2416794"/>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5D56DC-B2CC-4487-B20B-51773A66D2BA}"/>
              </a:ext>
            </a:extLst>
          </p:cNvPr>
          <p:cNvCxnSpPr>
            <a:cxnSpLocks/>
          </p:cNvCxnSpPr>
          <p:nvPr/>
        </p:nvCxnSpPr>
        <p:spPr>
          <a:xfrm flipH="1">
            <a:off x="8842900" y="3591785"/>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9A570E22-83F2-225F-3930-BEC8628EBC8C}"/>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0456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82529"/>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891" y="1439293"/>
            <a:ext cx="552976" cy="533116"/>
          </a:xfrm>
          <a:prstGeom prst="rect">
            <a:avLst/>
          </a:prstGeom>
        </p:spPr>
      </p:pic>
      <p:sp>
        <p:nvSpPr>
          <p:cNvPr id="17" name="TextBox 16">
            <a:extLst>
              <a:ext uri="{FF2B5EF4-FFF2-40B4-BE49-F238E27FC236}">
                <a16:creationId xmlns:a16="http://schemas.microsoft.com/office/drawing/2014/main" id="{B45B6452-7753-47F1-8F93-40ECB94E6E30}"/>
              </a:ext>
            </a:extLst>
          </p:cNvPr>
          <p:cNvSpPr txBox="1"/>
          <p:nvPr/>
        </p:nvSpPr>
        <p:spPr>
          <a:xfrm>
            <a:off x="1128849" y="1382120"/>
            <a:ext cx="10675080"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9" name="Straight Connector 28"/>
          <p:cNvCxnSpPr/>
          <p:nvPr/>
        </p:nvCxnSpPr>
        <p:spPr>
          <a:xfrm>
            <a:off x="3681872" y="2485642"/>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37730" y="359073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80060" y="4166004"/>
            <a:ext cx="170903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445345-1C97-4283-A373-B4764C1F6B71}"/>
              </a:ext>
            </a:extLst>
          </p:cNvPr>
          <p:cNvSpPr txBox="1"/>
          <p:nvPr/>
        </p:nvSpPr>
        <p:spPr>
          <a:xfrm>
            <a:off x="3405656" y="415330"/>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4" name="Straight Connector 23">
            <a:extLst>
              <a:ext uri="{FF2B5EF4-FFF2-40B4-BE49-F238E27FC236}">
                <a16:creationId xmlns:a16="http://schemas.microsoft.com/office/drawing/2014/main" id="{DF5D56DC-B2CC-4487-B20B-51773A66D2BA}"/>
              </a:ext>
            </a:extLst>
          </p:cNvPr>
          <p:cNvCxnSpPr>
            <a:cxnSpLocks/>
          </p:cNvCxnSpPr>
          <p:nvPr/>
        </p:nvCxnSpPr>
        <p:spPr>
          <a:xfrm flipH="1">
            <a:off x="9645333" y="1478763"/>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120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69277"/>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4"/>
          <a:srcRect l="26090" t="28446" r="16812" b="22809"/>
          <a:stretch/>
        </p:blipFill>
        <p:spPr>
          <a:xfrm>
            <a:off x="966924" y="1915709"/>
            <a:ext cx="656601" cy="696318"/>
          </a:xfrm>
          <a:prstGeom prst="rect">
            <a:avLst/>
          </a:prstGeom>
        </p:spPr>
      </p:pic>
      <p:sp>
        <p:nvSpPr>
          <p:cNvPr id="18" name="TextBox 17">
            <a:extLst>
              <a:ext uri="{FF2B5EF4-FFF2-40B4-BE49-F238E27FC236}">
                <a16:creationId xmlns:a16="http://schemas.microsoft.com/office/drawing/2014/main" id="{B45B6452-7753-47F1-8F93-40ECB94E6E30}"/>
              </a:ext>
            </a:extLst>
          </p:cNvPr>
          <p:cNvSpPr txBox="1"/>
          <p:nvPr/>
        </p:nvSpPr>
        <p:spPr>
          <a:xfrm>
            <a:off x="818119" y="1915709"/>
            <a:ext cx="10675080" cy="286232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36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6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32" name="Straight Connector 31"/>
          <p:cNvCxnSpPr/>
          <p:nvPr/>
        </p:nvCxnSpPr>
        <p:spPr>
          <a:xfrm>
            <a:off x="3830363" y="4107423"/>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3625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4F369F-2331-4919-839E-10CCA0D220F3}"/>
              </a:ext>
            </a:extLst>
          </p:cNvPr>
          <p:cNvSpPr txBox="1"/>
          <p:nvPr/>
        </p:nvSpPr>
        <p:spPr>
          <a:xfrm>
            <a:off x="8195094" y="5934974"/>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2857405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56025"/>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911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BCD3EA-52D5-4581-AA56-500EA850ACB7}"/>
              </a:ext>
            </a:extLst>
          </p:cNvPr>
          <p:cNvSpPr txBox="1"/>
          <p:nvPr/>
        </p:nvSpPr>
        <p:spPr>
          <a:xfrm>
            <a:off x="9350017" y="6288712"/>
            <a:ext cx="2027078"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7F14876-19CD-4D26-9B27-557E70F80075}"/>
              </a:ext>
            </a:extLst>
          </p:cNvPr>
          <p:cNvSpPr txBox="1"/>
          <p:nvPr/>
        </p:nvSpPr>
        <p:spPr>
          <a:xfrm>
            <a:off x="2623398" y="175587"/>
            <a:ext cx="1702661"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 panose="020B0604020202020204" pitchFamily="34" charset="0"/>
                <a:ea typeface="Arial-Rounded" panose="020B0500000000000000" pitchFamily="34" charset="0"/>
                <a:cs typeface="Arial" panose="020B0604020202020204" pitchFamily="34" charset="0"/>
              </a:rPr>
              <a:t>ĐỌC</a:t>
            </a:r>
            <a:endParaRPr kumimoji="0" lang="en-US" sz="3200" b="1" i="0" u="none" strike="noStrike" kern="1200" cap="none" spc="0" normalizeH="0" baseline="0" noProof="0" dirty="0">
              <a:ln>
                <a:noFill/>
              </a:ln>
              <a:solidFill>
                <a:srgbClr val="17479D"/>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697057" y="51550"/>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3767036" y="622185"/>
            <a:ext cx="4699420"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Giải</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nghĩa</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ừ</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10" name="Rectangle 9">
            <a:extLst>
              <a:ext uri="{FF2B5EF4-FFF2-40B4-BE49-F238E27FC236}">
                <a16:creationId xmlns:a16="http://schemas.microsoft.com/office/drawing/2014/main" id="{B98FD808-DA4D-4248-9537-B52B11140589}"/>
              </a:ext>
            </a:extLst>
          </p:cNvPr>
          <p:cNvSpPr/>
          <p:nvPr/>
        </p:nvSpPr>
        <p:spPr>
          <a:xfrm>
            <a:off x="483783" y="1337236"/>
            <a:ext cx="591247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 ròng ròng (cá lòng ròng)</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
        <p:nvSpPr>
          <p:cNvPr id="12" name="TextBox 11">
            <a:extLst>
              <a:ext uri="{FF2B5EF4-FFF2-40B4-BE49-F238E27FC236}">
                <a16:creationId xmlns:a16="http://schemas.microsoft.com/office/drawing/2014/main" id="{79E8FD20-A447-4765-A51B-0851A0C6C404}"/>
              </a:ext>
            </a:extLst>
          </p:cNvPr>
          <p:cNvSpPr txBox="1"/>
          <p:nvPr/>
        </p:nvSpPr>
        <p:spPr>
          <a:xfrm>
            <a:off x="6198957" y="1348291"/>
            <a:ext cx="5993043" cy="830997"/>
          </a:xfrm>
          <a:prstGeom prst="rect">
            <a:avLst/>
          </a:prstGeom>
          <a:noFill/>
        </p:spPr>
        <p:txBody>
          <a:bodyPr wrap="square" rtlCol="0">
            <a:spAutoFit/>
          </a:bodyPr>
          <a:lstStyle/>
          <a:p>
            <a:pPr>
              <a:lnSpc>
                <a:spcPct val="150000"/>
              </a:lnSpc>
            </a:pPr>
            <a:r>
              <a:rPr lang="en-US"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L</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oài cá lóc nhỏ,</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thường bơi</a:t>
            </a:r>
            <a:endPar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2724634" y="2929569"/>
            <a:ext cx="911551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00CC"/>
                </a:solidFill>
                <a:latin typeface="Arial" panose="020B0604020202020204" pitchFamily="34" charset="0"/>
                <a:ea typeface="Arial-Rounded" panose="020B0500000000000000" pitchFamily="34" charset="0"/>
                <a:cs typeface="Arial" panose="020B0604020202020204" pitchFamily="34" charset="0"/>
              </a:rPr>
              <a:t>M</a:t>
            </a:r>
            <a:r>
              <a:rPr kumimoji="0" lang="vi-VN" sz="3200" b="0"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ột con sông lớn ở miền Nam nước ta.</a:t>
            </a:r>
          </a:p>
        </p:txBody>
      </p:sp>
      <p:sp>
        <p:nvSpPr>
          <p:cNvPr id="14" name="Rectangle 13">
            <a:extLst>
              <a:ext uri="{FF2B5EF4-FFF2-40B4-BE49-F238E27FC236}">
                <a16:creationId xmlns:a16="http://schemas.microsoft.com/office/drawing/2014/main" id="{F7FCF303-53C2-43AA-B9F3-56A6F6B41DC4}"/>
              </a:ext>
            </a:extLst>
          </p:cNvPr>
          <p:cNvSpPr/>
          <p:nvPr/>
        </p:nvSpPr>
        <p:spPr>
          <a:xfrm>
            <a:off x="468251" y="2768280"/>
            <a:ext cx="237921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Cửu Long</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41983" y="2046395"/>
            <a:ext cx="7980691"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BB0C9FB-1855-47CA-BD41-7CC2B0EE8609}"/>
              </a:ext>
            </a:extLst>
          </p:cNvPr>
          <p:cNvSpPr/>
          <p:nvPr/>
        </p:nvSpPr>
        <p:spPr>
          <a:xfrm>
            <a:off x="2724634" y="3610349"/>
            <a:ext cx="8603302" cy="14784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noProof="0" dirty="0">
                <a:solidFill>
                  <a:srgbClr val="0000CC"/>
                </a:solidFill>
                <a:latin typeface="Arial" panose="020B0604020202020204" pitchFamily="34" charset="0"/>
                <a:ea typeface="Arial-Rounded" panose="020B0500000000000000" pitchFamily="34" charset="0"/>
                <a:cs typeface="Arial" panose="020B0604020202020204" pitchFamily="34" charset="0"/>
              </a:rPr>
              <a:t>Đ</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ất, cát nhỏ mịn, hoà tan trong dòng nước hoặc lắng đọng lại ở bờ sông, bãi bồi. </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547626" y="3579378"/>
            <a:ext cx="2231598"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P</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hù sa</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8000"/>
                    </a14:imgEffect>
                  </a14:imgLayer>
                </a14:imgProps>
              </a:ext>
              <a:ext uri="{28A0092B-C50C-407E-A947-70E740481C1C}">
                <a14:useLocalDpi xmlns:a14="http://schemas.microsoft.com/office/drawing/2010/main" val="0"/>
              </a:ext>
            </a:extLst>
          </a:blip>
          <a:srcRect t="13105"/>
          <a:stretch/>
        </p:blipFill>
        <p:spPr bwMode="auto">
          <a:xfrm>
            <a:off x="2926839" y="2918416"/>
            <a:ext cx="6337480" cy="30418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8CA3FB5-68CB-460F-8929-A43765C51ECE}"/>
              </a:ext>
            </a:extLst>
          </p:cNvPr>
          <p:cNvSpPr txBox="1"/>
          <p:nvPr/>
        </p:nvSpPr>
        <p:spPr>
          <a:xfrm>
            <a:off x="600146" y="1999012"/>
            <a:ext cx="5721867" cy="739754"/>
          </a:xfrm>
          <a:prstGeom prst="rect">
            <a:avLst/>
          </a:prstGeom>
          <a:noFill/>
        </p:spPr>
        <p:txBody>
          <a:bodyPr wrap="square" rtlCol="0">
            <a:spAutoFit/>
          </a:bodyPr>
          <a:lstStyle/>
          <a:p>
            <a:pPr>
              <a:lnSpc>
                <a:spcPct val="150000"/>
              </a:lnSpc>
            </a:pPr>
            <a:r>
              <a:rPr lang="vi-VN"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theo đàn vào mùa nước nổi.</a:t>
            </a:r>
          </a:p>
        </p:txBody>
      </p:sp>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8" grpId="0"/>
      <p:bldP spid="1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000" r="-6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15657-5060-446F-98F3-33668506BFAE}"/>
              </a:ext>
            </a:extLst>
          </p:cNvPr>
          <p:cNvSpPr txBox="1"/>
          <p:nvPr/>
        </p:nvSpPr>
        <p:spPr>
          <a:xfrm>
            <a:off x="7228936" y="6055744"/>
            <a:ext cx="2147847" cy="500332"/>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3" name="CHIMES.WAV"/>
          </p:stSnd>
        </p:sndAc>
      </p:transition>
    </mc:Choice>
    <mc:Fallback xmlns="">
      <p:transition spd="slow">
        <p:dissolve/>
        <p:sndAc>
          <p:stSnd>
            <p:snd r:embed="rId5"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3568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56025"/>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44606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6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58950" y="6238058"/>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2061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3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C3ED5B-C313-4F3C-81DA-C0FDF5C4F8CC}"/>
              </a:ext>
            </a:extLst>
          </p:cNvPr>
          <p:cNvSpPr txBox="1"/>
          <p:nvPr/>
        </p:nvSpPr>
        <p:spPr>
          <a:xfrm>
            <a:off x="6970143" y="6126626"/>
            <a:ext cx="2898476"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568570" y="635995"/>
            <a:ext cx="11054860"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1. 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68334" y="2300272"/>
            <a:ext cx="11054860" cy="37856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2. 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3339548" y="1358882"/>
            <a:ext cx="5545145"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Vì nước lên hiền hoà.</a:t>
            </a:r>
          </a:p>
        </p:txBody>
      </p:sp>
      <p:sp>
        <p:nvSpPr>
          <p:cNvPr id="11" name="TextBox 10">
            <a:extLst>
              <a:ext uri="{FF2B5EF4-FFF2-40B4-BE49-F238E27FC236}">
                <a16:creationId xmlns:a16="http://schemas.microsoft.com/office/drawing/2014/main" id="{9DC41D24-4068-4BD7-B5F5-017BE4791B43}"/>
              </a:ext>
            </a:extLst>
          </p:cNvPr>
          <p:cNvSpPr txBox="1"/>
          <p:nvPr/>
        </p:nvSpPr>
        <p:spPr>
          <a:xfrm>
            <a:off x="3277990" y="3078507"/>
            <a:ext cx="8216372"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8506055" y="1076264"/>
            <a:ext cx="3361786" cy="2282329"/>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3262406" y="3856742"/>
            <a:ext cx="885008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nước trong đồng ruộng hoà lẫn nước sông CL</a:t>
            </a:r>
          </a:p>
        </p:txBody>
      </p:sp>
      <p:sp>
        <p:nvSpPr>
          <p:cNvPr id="14" name="TextBox 13">
            <a:extLst>
              <a:ext uri="{FF2B5EF4-FFF2-40B4-BE49-F238E27FC236}">
                <a16:creationId xmlns:a16="http://schemas.microsoft.com/office/drawing/2014/main" id="{191CB933-45A2-492F-92FA-73E18D04197C}"/>
              </a:ext>
            </a:extLst>
          </p:cNvPr>
          <p:cNvSpPr txBox="1"/>
          <p:nvPr/>
        </p:nvSpPr>
        <p:spPr>
          <a:xfrm>
            <a:off x="4700711" y="4547066"/>
            <a:ext cx="473483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66627" y="5285730"/>
            <a:ext cx="806892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bơi thành đàn, theo cá mẹ vào tận đồng sâu. </a:t>
            </a:r>
          </a:p>
        </p:txBody>
      </p:sp>
      <p:sp>
        <p:nvSpPr>
          <p:cNvPr id="10" name="TextBox 9">
            <a:extLst>
              <a:ext uri="{FF2B5EF4-FFF2-40B4-BE49-F238E27FC236}">
                <a16:creationId xmlns:a16="http://schemas.microsoft.com/office/drawing/2014/main" id="{8C5E4826-65EF-4314-9F6C-2AE8A116086D}"/>
              </a:ext>
            </a:extLst>
          </p:cNvPr>
          <p:cNvSpPr txBox="1"/>
          <p:nvPr/>
        </p:nvSpPr>
        <p:spPr>
          <a:xfrm>
            <a:off x="9230264" y="6255954"/>
            <a:ext cx="2035834" cy="369332"/>
          </a:xfrm>
          <a:prstGeom prst="rect">
            <a:avLst/>
          </a:prstGeom>
          <a:solidFill>
            <a:schemeClr val="bg1"/>
          </a:solidFill>
        </p:spPr>
        <p:txBody>
          <a:bodyPr wrap="squar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884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10063556" cy="1754326"/>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3.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469081" y="4220235"/>
            <a:ext cx="9661295" cy="923330"/>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4.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Em thích nhất hình ảnh nào trong bài? </a:t>
            </a:r>
          </a:p>
        </p:txBody>
      </p:sp>
      <p:sp>
        <p:nvSpPr>
          <p:cNvPr id="19" name="TextBox 18">
            <a:extLst>
              <a:ext uri="{FF2B5EF4-FFF2-40B4-BE49-F238E27FC236}">
                <a16:creationId xmlns:a16="http://schemas.microsoft.com/office/drawing/2014/main" id="{DE2AA5DF-75A4-4245-8428-20696E5F7CD1}"/>
              </a:ext>
            </a:extLst>
          </p:cNvPr>
          <p:cNvSpPr txBox="1"/>
          <p:nvPr/>
        </p:nvSpPr>
        <p:spPr>
          <a:xfrm>
            <a:off x="1599452" y="4963967"/>
            <a:ext cx="7877375"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6" name="TextBox 5">
            <a:extLst>
              <a:ext uri="{FF2B5EF4-FFF2-40B4-BE49-F238E27FC236}">
                <a16:creationId xmlns:a16="http://schemas.microsoft.com/office/drawing/2014/main" id="{26A17DA5-3885-4F0E-852D-82B3954FC041}"/>
              </a:ext>
            </a:extLst>
          </p:cNvPr>
          <p:cNvSpPr txBox="1"/>
          <p:nvPr/>
        </p:nvSpPr>
        <p:spPr>
          <a:xfrm>
            <a:off x="9230264" y="6229450"/>
            <a:ext cx="2035834" cy="369332"/>
          </a:xfrm>
          <a:prstGeom prst="rect">
            <a:avLst/>
          </a:prstGeom>
          <a:solidFill>
            <a:schemeClr val="bg1"/>
          </a:solidFill>
        </p:spPr>
        <p:txBody>
          <a:bodyPr wrap="squar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F71EC-0186-4772-92B7-5D7C25D07506}"/>
              </a:ext>
            </a:extLst>
          </p:cNvPr>
          <p:cNvSpPr/>
          <p:nvPr/>
        </p:nvSpPr>
        <p:spPr>
          <a:xfrm>
            <a:off x="1139688" y="1099930"/>
            <a:ext cx="9978886" cy="4664766"/>
          </a:xfrm>
          <a:prstGeom prst="round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6D395E8-C921-4F42-9625-289620919FB2}"/>
              </a:ext>
            </a:extLst>
          </p:cNvPr>
          <p:cNvSpPr txBox="1"/>
          <p:nvPr/>
        </p:nvSpPr>
        <p:spPr>
          <a:xfrm>
            <a:off x="1309986" y="1235221"/>
            <a:ext cx="9424276" cy="4147739"/>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Hiểu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nội</a:t>
            </a:r>
            <a:r>
              <a:rPr lang="en-US" sz="3600" b="1" dirty="0">
                <a:solidFill>
                  <a:srgbClr val="FF0000"/>
                </a:solidFill>
                <a:latin typeface="Arial" panose="020B0604020202020204" pitchFamily="34" charset="0"/>
                <a:cs typeface="Arial" panose="020B0604020202020204" pitchFamily="34" charset="0"/>
              </a:rPr>
              <a:t> dung </a:t>
            </a:r>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a:t>
            </a:r>
          </a:p>
          <a:p>
            <a:pPr algn="just">
              <a:lnSpc>
                <a:spcPct val="150000"/>
              </a:lnSpc>
            </a:pP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Bài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thực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mùa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nước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nổi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xảy</a:t>
            </a:r>
            <a:r>
              <a:rPr lang="en-US" sz="3600" b="1" dirty="0">
                <a:solidFill>
                  <a:srgbClr val="0000CC"/>
                </a:solidFill>
                <a:latin typeface="Arial" panose="020B0604020202020204" pitchFamily="34" charset="0"/>
                <a:cs typeface="Arial" panose="020B0604020202020204" pitchFamily="34" charset="0"/>
              </a:rPr>
              <a:t> ra ở </a:t>
            </a:r>
            <a:r>
              <a:rPr lang="en-US" sz="3600" b="1" dirty="0" err="1">
                <a:solidFill>
                  <a:srgbClr val="0000CC"/>
                </a:solidFill>
                <a:latin typeface="Arial" panose="020B0604020202020204" pitchFamily="34" charset="0"/>
                <a:cs typeface="Arial" panose="020B0604020202020204" pitchFamily="34" charset="0"/>
              </a:rPr>
              <a:t>đồng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bằng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sông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Cửu</a:t>
            </a:r>
            <a:r>
              <a:rPr lang="en-US" sz="3600" b="1" dirty="0">
                <a:solidFill>
                  <a:srgbClr val="0000CC"/>
                </a:solidFill>
                <a:latin typeface="Arial" panose="020B0604020202020204" pitchFamily="34" charset="0"/>
                <a:cs typeface="Arial" panose="020B0604020202020204" pitchFamily="34" charset="0"/>
              </a:rPr>
              <a:t> Long </a:t>
            </a:r>
            <a:r>
              <a:rPr lang="en-US" sz="3600" b="1" dirty="0" err="1">
                <a:solidFill>
                  <a:srgbClr val="0000CC"/>
                </a:solidFill>
                <a:latin typeface="Arial" panose="020B0604020202020204" pitchFamily="34" charset="0"/>
                <a:cs typeface="Arial" panose="020B0604020202020204" pitchFamily="34" charset="0"/>
              </a:rPr>
              <a:t>hàng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năm</a:t>
            </a:r>
            <a:r>
              <a:rPr lang="en-US" sz="3600" b="1" dirty="0">
                <a:solidFill>
                  <a:srgbClr val="0000CC"/>
                </a:solidFill>
                <a:latin typeface="Arial" panose="020B0604020202020204" pitchFamily="34" charset="0"/>
                <a:cs typeface="Arial" panose="020B0604020202020204" pitchFamily="34" charset="0"/>
              </a:rPr>
              <a:t>. Qua </a:t>
            </a:r>
            <a:r>
              <a:rPr lang="en-US" sz="3600" b="1" dirty="0" err="1">
                <a:solidFill>
                  <a:srgbClr val="0000CC"/>
                </a:solidFill>
                <a:latin typeface="Arial" panose="020B0604020202020204" pitchFamily="34" charset="0"/>
                <a:cs typeface="Arial" panose="020B0604020202020204" pitchFamily="34" charset="0"/>
              </a:rPr>
              <a:t>đó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thấy</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được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yêu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của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với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vùng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đất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này</a:t>
            </a:r>
            <a:r>
              <a:rPr lang="en-US" sz="3600" b="1" dirty="0">
                <a:solidFill>
                  <a:srgbClr val="0000CC"/>
                </a:solidFill>
                <a:latin typeface="Arial" panose="020B0604020202020204" pitchFamily="34" charset="0"/>
                <a:cs typeface="Arial" panose="020B0604020202020204" pitchFamily="34" charset="0"/>
              </a:rPr>
              <a:t>.</a:t>
            </a:r>
            <a:endParaRPr lang="vi-VN" sz="3600" b="1" dirty="0">
              <a:solidFill>
                <a:srgbClr val="0000CC"/>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158EACF-1257-4D5E-8754-40D5C77F8FC7}"/>
              </a:ext>
            </a:extLst>
          </p:cNvPr>
          <p:cNvSpPr txBox="1"/>
          <p:nvPr/>
        </p:nvSpPr>
        <p:spPr>
          <a:xfrm>
            <a:off x="9243516" y="6255954"/>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4660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50206" y="2418106"/>
            <a:ext cx="5775940" cy="1200329"/>
          </a:xfrm>
          <a:prstGeom prst="rect">
            <a:avLst/>
          </a:prstGeom>
          <a:noFill/>
        </p:spPr>
        <p:txBody>
          <a:bodyPr wrap="none" rtlCol="0">
            <a:spAutoFit/>
          </a:bodyPr>
          <a:lstStyle/>
          <a:p>
            <a:pPr lvl="0">
              <a:lnSpc>
                <a:spcPct val="200000"/>
              </a:lnSpc>
            </a:pPr>
            <a:r>
              <a:rPr lang="en-US"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GV đọc diễn cảm cả bài.</a:t>
            </a:r>
            <a:endParaRPr lang="en-US" sz="3600" b="1" dirty="0">
              <a:latin typeface="Arial" panose="020B0604020202020204" pitchFamily="34" charset="0"/>
              <a:cs typeface="Arial" panose="020B0604020202020204" pitchFamily="34" charset="0"/>
            </a:endParaRPr>
          </a:p>
        </p:txBody>
      </p:sp>
      <p:sp>
        <p:nvSpPr>
          <p:cNvPr id="6" name="TextBox 5"/>
          <p:cNvSpPr txBox="1"/>
          <p:nvPr/>
        </p:nvSpPr>
        <p:spPr>
          <a:xfrm>
            <a:off x="3605609" y="1472749"/>
            <a:ext cx="4708340" cy="830997"/>
          </a:xfrm>
          <a:prstGeom prst="rect">
            <a:avLst/>
          </a:prstGeom>
          <a:noFill/>
        </p:spPr>
        <p:txBody>
          <a:bodyPr wrap="none" rtlCol="0">
            <a:spAutoFit/>
          </a:bodyPr>
          <a:lstStyle/>
          <a:p>
            <a:r>
              <a:rPr lang="en-US" sz="4800" b="1" dirty="0">
                <a:solidFill>
                  <a:srgbClr val="FF0066"/>
                </a:solidFill>
                <a:latin typeface="Arial" panose="020B0604020202020204" pitchFamily="34" charset="0"/>
                <a:cs typeface="Arial" panose="020B0604020202020204" pitchFamily="34" charset="0"/>
              </a:rPr>
              <a:t> * </a:t>
            </a:r>
            <a:r>
              <a:rPr lang="vi-VN" sz="4800" b="1" dirty="0">
                <a:solidFill>
                  <a:srgbClr val="FF0066"/>
                </a:solidFill>
                <a:latin typeface="Arial" panose="020B0604020202020204" pitchFamily="34" charset="0"/>
                <a:cs typeface="Arial" panose="020B0604020202020204" pitchFamily="34" charset="0"/>
              </a:rPr>
              <a:t>Luyện đọc lại</a:t>
            </a:r>
            <a:endParaRPr lang="en-US" sz="4800" b="1" dirty="0">
              <a:solidFill>
                <a:srgbClr val="FF0066"/>
              </a:solidFill>
              <a:latin typeface="Arial" panose="020B0604020202020204" pitchFamily="34" charset="0"/>
              <a:cs typeface="Arial" panose="020B0604020202020204" pitchFamily="34" charset="0"/>
            </a:endParaRPr>
          </a:p>
        </p:txBody>
      </p:sp>
      <p:sp>
        <p:nvSpPr>
          <p:cNvPr id="7" name="TextBox 6"/>
          <p:cNvSpPr txBox="1"/>
          <p:nvPr/>
        </p:nvSpPr>
        <p:spPr>
          <a:xfrm>
            <a:off x="1471977" y="3582701"/>
            <a:ext cx="10208244" cy="1200329"/>
          </a:xfrm>
          <a:prstGeom prst="rect">
            <a:avLst/>
          </a:prstGeom>
          <a:noFill/>
        </p:spPr>
        <p:txBody>
          <a:bodyPr wrap="none" rtlCol="0">
            <a:spAutoFit/>
          </a:bodyPr>
          <a:lstStyle/>
          <a:p>
            <a:pPr lvl="0">
              <a:lnSpc>
                <a:spcPct val="200000"/>
              </a:lnSpc>
            </a:pPr>
            <a:r>
              <a:rPr lang="en-US"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Một HS đọc lại cả bài. Cả lớp đọc thầm theo.</a:t>
            </a:r>
            <a:endParaRPr lang="en-US" sz="36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C44D55-27A6-427F-B4D6-C878046583AD}"/>
              </a:ext>
            </a:extLst>
          </p:cNvPr>
          <p:cNvSpPr txBox="1"/>
          <p:nvPr/>
        </p:nvSpPr>
        <p:spPr>
          <a:xfrm>
            <a:off x="9230264" y="6229450"/>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215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p:transition spd="slow" advClick="0" advTm="1000">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7394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27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7B9F0A-2CC7-45C1-B795-EA35332CBCB9}"/>
              </a:ext>
            </a:extLst>
          </p:cNvPr>
          <p:cNvSpPr txBox="1"/>
          <p:nvPr/>
        </p:nvSpPr>
        <p:spPr>
          <a:xfrm>
            <a:off x="716577" y="690304"/>
            <a:ext cx="1095048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 Từ nào chỉ đặc điểm của mưa có trong bài đọc? </a:t>
            </a:r>
          </a:p>
        </p:txBody>
      </p:sp>
      <p:sp>
        <p:nvSpPr>
          <p:cNvPr id="9" name="TextBox 8">
            <a:extLst>
              <a:ext uri="{FF2B5EF4-FFF2-40B4-BE49-F238E27FC236}">
                <a16:creationId xmlns:a16="http://schemas.microsoft.com/office/drawing/2014/main" id="{B5AE8CDF-569C-4298-9C1A-22B0AA1D111C}"/>
              </a:ext>
            </a:extLst>
          </p:cNvPr>
          <p:cNvSpPr txBox="1"/>
          <p:nvPr/>
        </p:nvSpPr>
        <p:spPr>
          <a:xfrm>
            <a:off x="932812" y="4507090"/>
            <a:ext cx="8716396"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2. 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 </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ào ào,</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tí</a:t>
            </a:r>
            <a:r>
              <a:rPr kumimoji="0" lang="en-US" sz="32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tách,lộp</a:t>
            </a:r>
            <a:r>
              <a:rPr kumimoji="0" lang="en-US" sz="32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bộp</a:t>
            </a:r>
            <a:r>
              <a:rPr kumimoji="0" lang="en-US" sz="32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3137103" y="1599671"/>
            <a:ext cx="2125346" cy="769812"/>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dầm</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2805231" y="2758866"/>
            <a:ext cx="2517207" cy="833724"/>
          </a:xfrm>
          <a:prstGeom prst="roundRect">
            <a:avLst>
              <a:gd name="adj" fmla="val 20734"/>
            </a:avLst>
          </a:prstGeom>
          <a:solidFill>
            <a:srgbClr val="00B0F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sướt</a:t>
            </a: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mướt</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5878340" y="1672487"/>
            <a:ext cx="2061047" cy="739753"/>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rả</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rích</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5913158" y="2760642"/>
            <a:ext cx="2061047" cy="794997"/>
          </a:xfrm>
          <a:prstGeom prst="roundRect">
            <a:avLst>
              <a:gd name="adj" fmla="val 26156"/>
            </a:avLst>
          </a:prstGeom>
          <a:solidFill>
            <a:schemeClr val="accent4">
              <a:lumMod val="20000"/>
              <a:lumOff val="80000"/>
            </a:schemeClr>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dai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dẳng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1900622" y="3870234"/>
            <a:ext cx="194793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Arial" panose="020B0604020202020204" pitchFamily="34" charset="0"/>
                <a:ea typeface="Arial-Rounded" panose="020B0500000000000000" pitchFamily="34" charset="0"/>
                <a:cs typeface="Arial" panose="020B0604020202020204" pitchFamily="34" charset="0"/>
              </a:rPr>
              <a:t>d</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ầm</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dề</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3394306" y="3860274"/>
            <a:ext cx="29834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Arial" panose="020B0604020202020204" pitchFamily="34" charset="0"/>
                <a:ea typeface="Arial-Rounded" panose="020B0500000000000000" pitchFamily="34" charset="0"/>
                <a:cs typeface="Arial" panose="020B0604020202020204" pitchFamily="34" charset="0"/>
              </a:rPr>
              <a:t>s</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ướt</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mướt</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a:extLst>
              <a:ext uri="{FF2B5EF4-FFF2-40B4-BE49-F238E27FC236}">
                <a16:creationId xmlns:a16="http://schemas.microsoft.com/office/drawing/2014/main" id="{0F10E951-8281-4B5B-A078-723D6C00E5E0}"/>
              </a:ext>
            </a:extLst>
          </p:cNvPr>
          <p:cNvSpPr txBox="1"/>
          <p:nvPr/>
        </p:nvSpPr>
        <p:spPr>
          <a:xfrm>
            <a:off x="9230264" y="6255954"/>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left)">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3"/>
                                        </p:tgtEl>
                                        <p:attrNameLst>
                                          <p:attrName>fillcolor</p:attrName>
                                        </p:attrNameLst>
                                      </p:cBhvr>
                                      <p:to>
                                        <a:srgbClr val="9FE540"/>
                                      </p:to>
                                    </p:animClr>
                                    <p:set>
                                      <p:cBhvr>
                                        <p:cTn id="45" dur="1000" fill="hold"/>
                                        <p:tgtEl>
                                          <p:spTgt spid="13"/>
                                        </p:tgtEl>
                                        <p:attrNameLst>
                                          <p:attrName>fill.type</p:attrName>
                                        </p:attrNameLst>
                                      </p:cBhvr>
                                      <p:to>
                                        <p:strVal val="solid"/>
                                      </p:to>
                                    </p:set>
                                    <p:set>
                                      <p:cBhvr>
                                        <p:cTn id="46" dur="100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drumroll.wav"/>
                                        </p:tgtEl>
                                      </p:cMediaNode>
                                    </p:audio>
                                  </p:subTnLst>
                                </p:cTn>
                              </p:par>
                            </p:childTnLst>
                          </p:cTn>
                        </p:par>
                        <p:par>
                          <p:cTn id="47" fill="hold">
                            <p:stCondLst>
                              <p:cond delay="1000"/>
                            </p:stCondLst>
                            <p:childTnLst>
                              <p:par>
                                <p:cTn id="48" presetID="26" presetClass="emph" presetSubtype="0" repeatCount="0" fill="hold" grpId="1" nodeType="afterEffect">
                                  <p:stCondLst>
                                    <p:cond delay="0"/>
                                  </p:stCondLst>
                                  <p:iterate type="lt">
                                    <p:tmPct val="0"/>
                                  </p:iterate>
                                  <p:childTnLst>
                                    <p:animEffect transition="out" filter="fade">
                                      <p:cBhvr>
                                        <p:cTn id="49" dur="2000" tmFilter="0, 0; .2, .5; .8, .5; 1, 0"/>
                                        <p:tgtEl>
                                          <p:spTgt spid="13"/>
                                        </p:tgtEl>
                                      </p:cBhvr>
                                    </p:animEffect>
                                    <p:animScale>
                                      <p:cBhvr>
                                        <p:cTn id="50" dur="1000" autoRev="1" fill="hold"/>
                                        <p:tgtEl>
                                          <p:spTgt spid="13"/>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4"/>
                                        </p:tgtEl>
                                        <p:attrNameLst>
                                          <p:attrName>fillcolor</p:attrName>
                                        </p:attrNameLst>
                                      </p:cBhvr>
                                      <p:to>
                                        <a:srgbClr val="9FE540"/>
                                      </p:to>
                                    </p:animClr>
                                    <p:set>
                                      <p:cBhvr>
                                        <p:cTn id="56" dur="1000" fill="hold"/>
                                        <p:tgtEl>
                                          <p:spTgt spid="14"/>
                                        </p:tgtEl>
                                        <p:attrNameLst>
                                          <p:attrName>fill.type</p:attrName>
                                        </p:attrNameLst>
                                      </p:cBhvr>
                                      <p:to>
                                        <p:strVal val="solid"/>
                                      </p:to>
                                    </p:set>
                                    <p:set>
                                      <p:cBhvr>
                                        <p:cTn id="57" dur="1000" fill="hold"/>
                                        <p:tgtEl>
                                          <p:spTgt spid="1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drumroll.wav"/>
                                        </p:tgtEl>
                                      </p:cMediaNode>
                                    </p:audio>
                                  </p:subTnLst>
                                </p:cTn>
                              </p:par>
                            </p:childTnLst>
                          </p:cTn>
                        </p:par>
                        <p:par>
                          <p:cTn id="58" fill="hold">
                            <p:stCondLst>
                              <p:cond delay="1000"/>
                            </p:stCondLst>
                            <p:childTnLst>
                              <p:par>
                                <p:cTn id="59" presetID="26" presetClass="emph" presetSubtype="0" repeatCount="0" fill="hold" grpId="1" nodeType="afterEffect">
                                  <p:stCondLst>
                                    <p:cond delay="0"/>
                                  </p:stCondLst>
                                  <p:iterate type="lt">
                                    <p:tmPct val="0"/>
                                  </p:iterate>
                                  <p:childTnLst>
                                    <p:animEffect transition="out" filter="fade">
                                      <p:cBhvr>
                                        <p:cTn id="60" dur="2000" tmFilter="0, 0; .2, .5; .8, .5; 1, 0"/>
                                        <p:tgtEl>
                                          <p:spTgt spid="14"/>
                                        </p:tgtEl>
                                      </p:cBhvr>
                                    </p:animEffect>
                                    <p:animScale>
                                      <p:cBhvr>
                                        <p:cTn id="61" dur="1000" autoRev="1" fill="hold"/>
                                        <p:tgtEl>
                                          <p:spTgt spid="14"/>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5"/>
                                        </p:tgtEl>
                                        <p:attrNameLst>
                                          <p:attrName>fillcolor</p:attrName>
                                        </p:attrNameLst>
                                      </p:cBhvr>
                                      <p:to>
                                        <a:srgbClr val="EF5F5F"/>
                                      </p:to>
                                    </p:animClr>
                                    <p:set>
                                      <p:cBhvr>
                                        <p:cTn id="67" dur="2000" fill="hold"/>
                                        <p:tgtEl>
                                          <p:spTgt spid="15"/>
                                        </p:tgtEl>
                                        <p:attrNameLst>
                                          <p:attrName>fill.type</p:attrName>
                                        </p:attrNameLst>
                                      </p:cBhvr>
                                      <p:to>
                                        <p:strVal val="solid"/>
                                      </p:to>
                                    </p:set>
                                    <p:set>
                                      <p:cBhvr>
                                        <p:cTn id="68" dur="2000" fill="hold"/>
                                        <p:tgtEl>
                                          <p:spTgt spid="1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par>
                          <p:cTn id="69" fill="hold">
                            <p:stCondLst>
                              <p:cond delay="2000"/>
                            </p:stCondLst>
                            <p:childTnLst>
                              <p:par>
                                <p:cTn id="70" presetID="26" presetClass="emph" presetSubtype="0" repeatCount="0" fill="hold" grpId="1" nodeType="afterEffect">
                                  <p:stCondLst>
                                    <p:cond delay="0"/>
                                  </p:stCondLst>
                                  <p:iterate type="lt">
                                    <p:tmPct val="0"/>
                                  </p:iterate>
                                  <p:childTnLst>
                                    <p:animEffect transition="out" filter="fade">
                                      <p:cBhvr>
                                        <p:cTn id="71" dur="2000" tmFilter="0, 0; .2, .5; .8, .5; 1, 0"/>
                                        <p:tgtEl>
                                          <p:spTgt spid="15"/>
                                        </p:tgtEl>
                                      </p:cBhvr>
                                    </p:animEffect>
                                    <p:animScale>
                                      <p:cBhvr>
                                        <p:cTn id="72" dur="1000" autoRev="1" fill="hold"/>
                                        <p:tgtEl>
                                          <p:spTgt spid="15"/>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6"/>
                                        </p:tgtEl>
                                        <p:attrNameLst>
                                          <p:attrName>fillcolor</p:attrName>
                                        </p:attrNameLst>
                                      </p:cBhvr>
                                      <p:to>
                                        <a:srgbClr val="EF5F5F"/>
                                      </p:to>
                                    </p:animClr>
                                    <p:set>
                                      <p:cBhvr>
                                        <p:cTn id="78" dur="2000" fill="hold"/>
                                        <p:tgtEl>
                                          <p:spTgt spid="16"/>
                                        </p:tgtEl>
                                        <p:attrNameLst>
                                          <p:attrName>fill.type</p:attrName>
                                        </p:attrNameLst>
                                      </p:cBhvr>
                                      <p:to>
                                        <p:strVal val="solid"/>
                                      </p:to>
                                    </p:set>
                                    <p:set>
                                      <p:cBhvr>
                                        <p:cTn id="79" dur="2000" fill="hold"/>
                                        <p:tgtEl>
                                          <p:spTgt spid="16"/>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drumroll.wav"/>
                                        </p:tgtEl>
                                      </p:cMediaNode>
                                    </p:audio>
                                  </p:subTnLst>
                                </p:cTn>
                              </p:par>
                            </p:childTnLst>
                          </p:cTn>
                        </p:par>
                        <p:par>
                          <p:cTn id="80" fill="hold">
                            <p:stCondLst>
                              <p:cond delay="2000"/>
                            </p:stCondLst>
                            <p:childTnLst>
                              <p:par>
                                <p:cTn id="81" presetID="26" presetClass="emph" presetSubtype="0" repeatCount="0" fill="hold" grpId="1" nodeType="afterEffect">
                                  <p:stCondLst>
                                    <p:cond delay="0"/>
                                  </p:stCondLst>
                                  <p:iterate type="lt">
                                    <p:tmPct val="0"/>
                                  </p:iterate>
                                  <p:childTnLst>
                                    <p:animEffect transition="out" filter="fade">
                                      <p:cBhvr>
                                        <p:cTn id="82" dur="2000" tmFilter="0, 0; .2, .5; .8, .5; 1, 0"/>
                                        <p:tgtEl>
                                          <p:spTgt spid="16"/>
                                        </p:tgtEl>
                                      </p:cBhvr>
                                    </p:animEffect>
                                    <p:animScale>
                                      <p:cBhvr>
                                        <p:cTn id="83" dur="1000" autoRev="1" fill="hold"/>
                                        <p:tgtEl>
                                          <p:spTgt spid="16"/>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dirty="0">
                <a:ln w="6350">
                  <a:noFill/>
                </a:ln>
                <a:solidFill>
                  <a:srgbClr val="FF0000"/>
                </a:solidFill>
                <a:latin typeface="Arial" panose="020B0604020202020204" pitchFamily="34" charset="0"/>
                <a:cs typeface="Arial" panose="020B0604020202020204" pitchFamily="34" charset="0"/>
              </a:rPr>
              <a:t>YÊU CẦU CẦN ĐẠT</a:t>
            </a:r>
            <a:endParaRPr lang="zh-CN" altLang="en-US" sz="4400" b="1" kern="0" dirty="0">
              <a:ln w="6350">
                <a:noFill/>
              </a:ln>
              <a:solidFill>
                <a:srgbClr val="FF0000"/>
              </a:solidFill>
              <a:latin typeface="Arial" panose="020B0604020202020204" pitchFamily="34" charset="0"/>
              <a:cs typeface="Arial" panose="020B0604020202020204" pitchFamily="34"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01</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480322" y="1273199"/>
            <a:ext cx="6491709" cy="1172434"/>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đúng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thể</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hiện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giọng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đọc,biết</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nghỉ</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hơi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sau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mỗi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đoạn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02</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308082" y="2804026"/>
            <a:ext cx="6491707" cy="13943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Trả</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lời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các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câu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liên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quan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Nêu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nội</a:t>
            </a:r>
            <a:r>
              <a:rPr lang="en-US" altLang="zh-CN" sz="2800" b="1" dirty="0">
                <a:latin typeface="Arial" panose="020B0604020202020204" pitchFamily="34" charset="0"/>
                <a:ea typeface="Arial-Rounded" panose="020B0500000000000000" pitchFamily="34" charset="0"/>
                <a:cs typeface="Arial" panose="020B0604020202020204" pitchFamily="34" charset="0"/>
              </a:rPr>
              <a:t> dung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học</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03</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387707" y="4611844"/>
            <a:ext cx="6491707" cy="12419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Tìm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từ</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chỉ</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đặc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điểm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có</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trong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38767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A6B727E-17AD-4D45-857C-F422ED0CF9A3}"/>
              </a:ext>
            </a:extLst>
          </p:cNvPr>
          <p:cNvSpPr/>
          <p:nvPr/>
        </p:nvSpPr>
        <p:spPr>
          <a:xfrm>
            <a:off x="2554724" y="1030626"/>
            <a:ext cx="7082552" cy="3678995"/>
          </a:xfrm>
          <a:prstGeom prst="cloud">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latin typeface="Arial" panose="020B0604020202020204" pitchFamily="34" charset="0"/>
                <a:ea typeface="Arial-Rounded" panose="020B0500000000000000" pitchFamily="34" charset="0"/>
                <a:cs typeface="Arial" panose="020B0604020202020204" pitchFamily="34" charset="0"/>
              </a:rPr>
              <a:t> </a:t>
            </a:r>
          </a:p>
        </p:txBody>
      </p:sp>
      <p:sp>
        <p:nvSpPr>
          <p:cNvPr id="6" name="TextBox 5"/>
          <p:cNvSpPr txBox="1"/>
          <p:nvPr/>
        </p:nvSpPr>
        <p:spPr>
          <a:xfrm>
            <a:off x="2426464" y="4902010"/>
            <a:ext cx="8889992" cy="646331"/>
          </a:xfrm>
          <a:prstGeom prst="rect">
            <a:avLst/>
          </a:prstGeom>
          <a:noFill/>
        </p:spPr>
        <p:txBody>
          <a:bodyPr wrap="square" rtlCol="0">
            <a:spAutoFit/>
          </a:bodyPr>
          <a:lstStyle/>
          <a:p>
            <a:r>
              <a:rPr lang="en-US" sz="3600" b="1" dirty="0">
                <a:solidFill>
                  <a:srgbClr val="FF0000"/>
                </a:solidFill>
                <a:latin typeface="Arial" panose="020B0604020202020204" pitchFamily="34" charset="0"/>
                <a:cs typeface="Arial" panose="020B0604020202020204" pitchFamily="34" charset="0"/>
              </a:rPr>
              <a:t>- Qua </a:t>
            </a:r>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con </a:t>
            </a:r>
            <a:r>
              <a:rPr lang="en-US" sz="3600" b="1" dirty="0" err="1">
                <a:solidFill>
                  <a:srgbClr val="FF0000"/>
                </a:solidFill>
                <a:latin typeface="Arial" panose="020B0604020202020204" pitchFamily="34" charset="0"/>
                <a:cs typeface="Arial" panose="020B0604020202020204" pitchFamily="34" charset="0"/>
              </a:rPr>
              <a:t>cần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ghi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nhớ</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điều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a:t>
            </a:r>
          </a:p>
        </p:txBody>
      </p:sp>
      <p:sp>
        <p:nvSpPr>
          <p:cNvPr id="7" name="Title 1">
            <a:extLst>
              <a:ext uri="{FF2B5EF4-FFF2-40B4-BE49-F238E27FC236}">
                <a16:creationId xmlns:a16="http://schemas.microsoft.com/office/drawing/2014/main" id="{33FA8044-F91C-49D9-AEA0-8400F863D2B0}"/>
              </a:ext>
            </a:extLst>
          </p:cNvPr>
          <p:cNvSpPr txBox="1">
            <a:spLocks/>
          </p:cNvSpPr>
          <p:nvPr/>
        </p:nvSpPr>
        <p:spPr>
          <a:xfrm>
            <a:off x="3613448" y="1470893"/>
            <a:ext cx="4870152" cy="2937743"/>
          </a:xfrm>
        </p:spPr>
        <p:txBody>
          <a:bodyPr anchor="b" anchorCtr="0">
            <a:no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gn="ctr">
              <a:lnSpc>
                <a:spcPct val="150000"/>
              </a:lnSpc>
            </a:pP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Bài</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học</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giúp</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con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hiểu</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được</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điều</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gì</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a:t>
            </a:r>
          </a:p>
        </p:txBody>
      </p:sp>
      <p:sp>
        <p:nvSpPr>
          <p:cNvPr id="8" name="TextBox 7">
            <a:extLst>
              <a:ext uri="{FF2B5EF4-FFF2-40B4-BE49-F238E27FC236}">
                <a16:creationId xmlns:a16="http://schemas.microsoft.com/office/drawing/2014/main" id="{328E3EA3-E8FD-4E16-9C9E-68852EDD8E30}"/>
              </a:ext>
            </a:extLst>
          </p:cNvPr>
          <p:cNvSpPr txBox="1"/>
          <p:nvPr/>
        </p:nvSpPr>
        <p:spPr>
          <a:xfrm>
            <a:off x="9230264" y="6255954"/>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540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3293" y="1466000"/>
            <a:ext cx="240963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DẶN DÒ:</a:t>
            </a:r>
          </a:p>
        </p:txBody>
      </p:sp>
      <p:sp>
        <p:nvSpPr>
          <p:cNvPr id="3" name="TextBox 2"/>
          <p:cNvSpPr txBox="1"/>
          <p:nvPr/>
        </p:nvSpPr>
        <p:spPr>
          <a:xfrm>
            <a:off x="1822711" y="2344410"/>
            <a:ext cx="8280596" cy="2862322"/>
          </a:xfrm>
          <a:prstGeom prst="rect">
            <a:avLst/>
          </a:prstGeom>
          <a:noFill/>
        </p:spPr>
        <p:txBody>
          <a:bodyPr wrap="square" rtlCol="0">
            <a:spAutoFit/>
          </a:bodyPr>
          <a:lstStyle/>
          <a:p>
            <a:pPr lvl="0">
              <a:lnSpc>
                <a:spcPct val="150000"/>
              </a:lnSpc>
            </a:pPr>
            <a:r>
              <a:rPr lang="vi-VN"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Ôn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tập</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các</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kiến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thức</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đã</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học</a:t>
            </a:r>
            <a:endParaRPr lang="en-US" sz="4000" b="1" dirty="0">
              <a:solidFill>
                <a:srgbClr val="0000CC"/>
              </a:solidFill>
              <a:latin typeface="Arial" panose="020B0604020202020204" pitchFamily="34" charset="0"/>
              <a:cs typeface="Arial" panose="020B0604020202020204" pitchFamily="34" charset="0"/>
            </a:endParaRPr>
          </a:p>
          <a:p>
            <a:pPr lvl="0">
              <a:lnSpc>
                <a:spcPct val="150000"/>
              </a:lnSpc>
            </a:pP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Chuẩn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bị</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bài</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sau</a:t>
            </a:r>
            <a:r>
              <a:rPr lang="en-US" sz="4000" b="1" dirty="0">
                <a:solidFill>
                  <a:srgbClr val="0000CC"/>
                </a:solidFill>
                <a:latin typeface="Arial" panose="020B0604020202020204" pitchFamily="34" charset="0"/>
                <a:cs typeface="Arial" panose="020B0604020202020204" pitchFamily="34" charset="0"/>
              </a:rPr>
              <a:t>:</a:t>
            </a:r>
          </a:p>
          <a:p>
            <a:pPr lvl="0" algn="ctr">
              <a:lnSpc>
                <a:spcPct val="150000"/>
              </a:lnSpc>
            </a:pPr>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2:  </a:t>
            </a:r>
            <a:r>
              <a:rPr lang="en-US" sz="4000" b="1" dirty="0" err="1">
                <a:solidFill>
                  <a:srgbClr val="FF0000"/>
                </a:solidFill>
                <a:latin typeface="Arial" panose="020B0604020202020204" pitchFamily="34" charset="0"/>
                <a:cs typeface="Arial" panose="020B0604020202020204" pitchFamily="34" charset="0"/>
              </a:rPr>
              <a:t>Tiết</a:t>
            </a:r>
            <a:r>
              <a:rPr lang="en-US" sz="4000" b="1" dirty="0">
                <a:solidFill>
                  <a:srgbClr val="FF0000"/>
                </a:solidFill>
                <a:latin typeface="Arial" panose="020B0604020202020204" pitchFamily="34" charset="0"/>
                <a:cs typeface="Arial" panose="020B0604020202020204" pitchFamily="34" charset="0"/>
              </a:rPr>
              <a:t> 3.</a:t>
            </a:r>
          </a:p>
        </p:txBody>
      </p:sp>
      <p:sp>
        <p:nvSpPr>
          <p:cNvPr id="4" name="TextBox 3">
            <a:extLst>
              <a:ext uri="{FF2B5EF4-FFF2-40B4-BE49-F238E27FC236}">
                <a16:creationId xmlns:a16="http://schemas.microsoft.com/office/drawing/2014/main" id="{38C7DDCA-9DCA-4EEA-A96D-23DCE8F22351}"/>
              </a:ext>
            </a:extLst>
          </p:cNvPr>
          <p:cNvSpPr txBox="1"/>
          <p:nvPr/>
        </p:nvSpPr>
        <p:spPr>
          <a:xfrm>
            <a:off x="9230264" y="6282458"/>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271601" y="1740996"/>
            <a:ext cx="2156798"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21468"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bốn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419851"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05421" y="4360111"/>
            <a:ext cx="4889157"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Buổi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trước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em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392017" y="1615883"/>
            <a:ext cx="2017565" cy="667173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89205" y="6011331"/>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Mọc</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ra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những</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mầm</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non</a:t>
            </a:r>
          </a:p>
        </p:txBody>
      </p:sp>
      <p:sp>
        <p:nvSpPr>
          <p:cNvPr id="15" name="AutoShape 51"/>
          <p:cNvSpPr>
            <a:spLocks noChangeArrowheads="1"/>
          </p:cNvSpPr>
          <p:nvPr/>
        </p:nvSpPr>
        <p:spPr bwMode="auto">
          <a:xfrm>
            <a:off x="6673855" y="6028264"/>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B.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Lá</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cây</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héo</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khô</a:t>
            </a:r>
            <a:endParaRPr kumimoji="0" lang="en-US" altLang="en-US" b="1"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4" name="TextBox 3"/>
          <p:cNvSpPr txBox="1"/>
          <p:nvPr/>
        </p:nvSpPr>
        <p:spPr>
          <a:xfrm>
            <a:off x="3790953" y="4546598"/>
            <a:ext cx="5622052"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Đâm</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chồi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031" name="Picture 7" descr="C:\Users\ADMIN\Desktop\Doremon cau ca ( trac nghiem )\pc58yB99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12980" y="1646912"/>
            <a:ext cx="207404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88667" y="6028265"/>
            <a:ext cx="3352799"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hạ</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thu</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2675466" y="6008458"/>
            <a:ext cx="3798585"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khô</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mưa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lũ</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bão</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12390" y="4017070"/>
            <a:ext cx="5159039" cy="1651671"/>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Bốn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tiên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tượng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20445"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Nảy</a:t>
            </a: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 ra</a:t>
            </a:r>
          </a:p>
        </p:txBody>
      </p:sp>
      <p:sp>
        <p:nvSpPr>
          <p:cNvPr id="15" name="AutoShape 51"/>
          <p:cNvSpPr>
            <a:spLocks noChangeArrowheads="1"/>
          </p:cNvSpPr>
          <p:nvPr/>
        </p:nvSpPr>
        <p:spPr bwMode="auto">
          <a:xfrm>
            <a:off x="3251201"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A. Chui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vào</a:t>
            </a:r>
            <a:endParaRPr kumimoji="0" lang="en-US" altLang="en-US" sz="3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803658" y="4069970"/>
            <a:ext cx="5705398"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Đơm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C:\Users\ADMIN\Desktop\Doremon cau ca ( trac nghiem )\historieta-tropical-de-los-pescados-45745897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45490" y="1560890"/>
            <a:ext cx="2009019"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132669"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Thu</a:t>
            </a:r>
          </a:p>
        </p:txBody>
      </p:sp>
      <p:sp>
        <p:nvSpPr>
          <p:cNvPr id="15" name="AutoShape 51"/>
          <p:cNvSpPr>
            <a:spLocks noChangeArrowheads="1"/>
          </p:cNvSpPr>
          <p:nvPr/>
        </p:nvSpPr>
        <p:spPr bwMode="auto">
          <a:xfrm>
            <a:off x="6741585"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773295" y="4002448"/>
            <a:ext cx="526555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nhắc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đến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thiếu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thích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nhất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15"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3309</Words>
  <Application>Microsoft Office PowerPoint</Application>
  <PresentationFormat>Widescreen</PresentationFormat>
  <Paragraphs>274</Paragraphs>
  <Slides>45</Slides>
  <Notes>27</Notes>
  <HiddenSlides>0</HiddenSlides>
  <MMClips>7</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45</vt:i4>
      </vt:variant>
    </vt:vector>
  </HeadingPairs>
  <TitlesOfParts>
    <vt:vector size="61" baseType="lpstr">
      <vt:lpstr>等线</vt:lpstr>
      <vt:lpstr>等线 Light</vt:lpstr>
      <vt:lpstr>微软雅黑</vt:lpstr>
      <vt:lpstr>Arial</vt:lpstr>
      <vt:lpstr>Calibri</vt:lpstr>
      <vt:lpstr>Calibri Light</vt:lpstr>
      <vt:lpstr>Kalam</vt:lpstr>
      <vt:lpstr>Montserrat</vt:lpstr>
      <vt:lpstr>Times New Roman</vt:lpstr>
      <vt:lpstr>1_Office Theme</vt:lpstr>
      <vt:lpstr>千图网拥有20W+精美PPT模板 更多PPT模板下载至：www.58pic.com/office/ppt​​</vt:lpstr>
      <vt:lpstr>1_Doodle Sketchbook by Slidesgo</vt:lpstr>
      <vt:lpstr>1_Office 主题</vt:lpstr>
      <vt:lpstr>3_Office 主题​​</vt:lpstr>
      <vt:lpstr>1_https://www.freeppt7.com</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109</cp:revision>
  <dcterms:created xsi:type="dcterms:W3CDTF">2021-07-31T09:46:09Z</dcterms:created>
  <dcterms:modified xsi:type="dcterms:W3CDTF">2024-01-13T01:12:50Z</dcterms:modified>
</cp:coreProperties>
</file>