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</p:sldMasterIdLst>
  <p:notesMasterIdLst>
    <p:notesMasterId r:id="rId15"/>
  </p:notesMasterIdLst>
  <p:handoutMasterIdLst>
    <p:handoutMasterId r:id="rId16"/>
  </p:handoutMasterIdLst>
  <p:sldIdLst>
    <p:sldId id="2007577096" r:id="rId4"/>
    <p:sldId id="2007577099" r:id="rId5"/>
    <p:sldId id="257" r:id="rId6"/>
    <p:sldId id="2007577125" r:id="rId7"/>
    <p:sldId id="2007577122" r:id="rId8"/>
    <p:sldId id="2007577112" r:id="rId9"/>
    <p:sldId id="2007577126" r:id="rId10"/>
    <p:sldId id="2007577120" r:id="rId11"/>
    <p:sldId id="2007577113" r:id="rId12"/>
    <p:sldId id="2007577121" r:id="rId13"/>
    <p:sldId id="200757709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3ABFF"/>
    <a:srgbClr val="A7BEE3"/>
    <a:srgbClr val="B4C7E7"/>
    <a:srgbClr val="A5DDEA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3" autoAdjust="0"/>
    <p:restoredTop sz="94660"/>
  </p:normalViewPr>
  <p:slideViewPr>
    <p:cSldViewPr snapToGrid="0">
      <p:cViewPr>
        <p:scale>
          <a:sx n="33" d="100"/>
          <a:sy n="33" d="100"/>
        </p:scale>
        <p:origin x="1320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2024/9/27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0.m4a"/><Relationship Id="rId7" Type="http://schemas.openxmlformats.org/officeDocument/2006/relationships/image" Target="../media/image50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0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0.png"/><Relationship Id="rId4" Type="http://schemas.openxmlformats.org/officeDocument/2006/relationships/image" Target="../media/image31.jf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5.xml"/><Relationship Id="rId18" Type="http://schemas.openxmlformats.org/officeDocument/2006/relationships/image" Target="../media/image39.png"/><Relationship Id="rId3" Type="http://schemas.openxmlformats.org/officeDocument/2006/relationships/audio" Target="../media/media3.m4a"/><Relationship Id="rId7" Type="http://schemas.openxmlformats.org/officeDocument/2006/relationships/slide" Target="slide2.xml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microsoft.com/office/2007/relationships/media" Target="../media/media3.m4a"/><Relationship Id="rId16" Type="http://schemas.openxmlformats.org/officeDocument/2006/relationships/image" Target="../media/image37.png"/><Relationship Id="rId20" Type="http://schemas.openxmlformats.org/officeDocument/2006/relationships/image" Target="../media/image30.png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11" Type="http://schemas.openxmlformats.org/officeDocument/2006/relationships/slide" Target="slide4.xml"/><Relationship Id="rId5" Type="http://schemas.openxmlformats.org/officeDocument/2006/relationships/slide" Target="slide1.xml"/><Relationship Id="rId15" Type="http://schemas.openxmlformats.org/officeDocument/2006/relationships/slide" Target="slide11.xml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13.xml"/><Relationship Id="rId9" Type="http://schemas.openxmlformats.org/officeDocument/2006/relationships/slide" Target="slide3.xml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5.xml"/><Relationship Id="rId18" Type="http://schemas.openxmlformats.org/officeDocument/2006/relationships/image" Target="../media/image39.png"/><Relationship Id="rId3" Type="http://schemas.openxmlformats.org/officeDocument/2006/relationships/audio" Target="../media/media4.m4a"/><Relationship Id="rId7" Type="http://schemas.openxmlformats.org/officeDocument/2006/relationships/slide" Target="slide2.xml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microsoft.com/office/2007/relationships/media" Target="../media/media4.m4a"/><Relationship Id="rId16" Type="http://schemas.openxmlformats.org/officeDocument/2006/relationships/image" Target="../media/image37.png"/><Relationship Id="rId20" Type="http://schemas.openxmlformats.org/officeDocument/2006/relationships/image" Target="../media/image30.png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11" Type="http://schemas.openxmlformats.org/officeDocument/2006/relationships/slide" Target="slide4.xml"/><Relationship Id="rId5" Type="http://schemas.openxmlformats.org/officeDocument/2006/relationships/slide" Target="slide1.xml"/><Relationship Id="rId15" Type="http://schemas.openxmlformats.org/officeDocument/2006/relationships/slide" Target="slide11.xml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13.xml"/><Relationship Id="rId9" Type="http://schemas.openxmlformats.org/officeDocument/2006/relationships/slide" Target="slide3.xml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0.png"/><Relationship Id="rId4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7.m4a"/><Relationship Id="rId7" Type="http://schemas.openxmlformats.org/officeDocument/2006/relationships/image" Target="../media/image44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9.m4a"/><Relationship Id="rId7" Type="http://schemas.openxmlformats.org/officeDocument/2006/relationships/image" Target="../media/image49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E2FE9F-4D6A-4A77-BA28-4A0E604675F9}"/>
              </a:ext>
            </a:extLst>
          </p:cNvPr>
          <p:cNvSpPr txBox="1"/>
          <p:nvPr/>
        </p:nvSpPr>
        <p:spPr>
          <a:xfrm>
            <a:off x="1689254" y="3165835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Các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số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6,7,8,9,10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9398DD-B9AF-4E55-9949-4C99000647E8}"/>
              </a:ext>
            </a:extLst>
          </p:cNvPr>
          <p:cNvGrpSpPr/>
          <p:nvPr/>
        </p:nvGrpSpPr>
        <p:grpSpPr>
          <a:xfrm>
            <a:off x="2328683" y="1415118"/>
            <a:ext cx="2163960" cy="1242752"/>
            <a:chOff x="1523997" y="0"/>
            <a:chExt cx="2190752" cy="10153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5233F1E-7FF5-4681-A84B-25D59CF0EC3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2FDF42F0-9A56-456C-B2D4-67DD4B87076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id="{8C9D9DDB-3175-4E02-8C21-3E1852B1F31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F13B6A-57B0-46CF-9DA2-A4652CF5DF93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61696C9-25AE-4887-A621-41C2A718CB4C}"/>
              </a:ext>
            </a:extLst>
          </p:cNvPr>
          <p:cNvSpPr txBox="1"/>
          <p:nvPr/>
        </p:nvSpPr>
        <p:spPr>
          <a:xfrm>
            <a:off x="4276654" y="1580652"/>
            <a:ext cx="5883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2E82B-F0B1-45F2-8852-94C6282FBA8F}"/>
              </a:ext>
            </a:extLst>
          </p:cNvPr>
          <p:cNvSpPr/>
          <p:nvPr/>
        </p:nvSpPr>
        <p:spPr>
          <a:xfrm>
            <a:off x="9144000" y="0"/>
            <a:ext cx="3048000" cy="248478"/>
          </a:xfrm>
          <a:prstGeom prst="rect">
            <a:avLst/>
          </a:prstGeom>
          <a:solidFill>
            <a:srgbClr val="A5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19D333B-C87D-499C-86E4-889B1886DA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00">
        <p:random/>
      </p:transition>
    </mc:Choice>
    <mc:Fallback xmlns="">
      <p:transition spd="slow" advTm="147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e Vector Red Dice PNG Transparent Background, Free Download ...">
            <a:extLst>
              <a:ext uri="{FF2B5EF4-FFF2-40B4-BE49-F238E27FC236}">
                <a16:creationId xmlns:a16="http://schemas.microsoft.com/office/drawing/2014/main" id="{1353A4A3-3112-49B1-83D6-697EFE36E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08" y="757564"/>
            <a:ext cx="2658079" cy="267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7766B-F712-4A44-A8B3-F3CB16D50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40" y="72738"/>
            <a:ext cx="8495228" cy="676448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D9C8DF1-B2D3-4D80-89DD-27A47E0E95A7}"/>
              </a:ext>
            </a:extLst>
          </p:cNvPr>
          <p:cNvSpPr/>
          <p:nvPr/>
        </p:nvSpPr>
        <p:spPr>
          <a:xfrm rot="10800000">
            <a:off x="7975207" y="1059870"/>
            <a:ext cx="904009" cy="706583"/>
          </a:xfrm>
          <a:prstGeom prst="triangle">
            <a:avLst/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C34632F-AC7A-4893-83C6-ECB8119A3157}"/>
              </a:ext>
            </a:extLst>
          </p:cNvPr>
          <p:cNvSpPr/>
          <p:nvPr/>
        </p:nvSpPr>
        <p:spPr>
          <a:xfrm rot="10800000">
            <a:off x="7514408" y="283799"/>
            <a:ext cx="904009" cy="706583"/>
          </a:xfrm>
          <a:prstGeom prst="triangle">
            <a:avLst/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38FBFE8-1744-4DB3-B8E0-9BF8675D79BB}"/>
              </a:ext>
            </a:extLst>
          </p:cNvPr>
          <p:cNvSpPr/>
          <p:nvPr/>
        </p:nvSpPr>
        <p:spPr>
          <a:xfrm rot="10800000">
            <a:off x="8418417" y="303823"/>
            <a:ext cx="904008" cy="706582"/>
          </a:xfrm>
          <a:prstGeom prst="triangle">
            <a:avLst>
              <a:gd name="adj" fmla="val 46935"/>
            </a:avLst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488316C7-D949-4AE1-9A88-CF5858AB79A7}"/>
              </a:ext>
            </a:extLst>
          </p:cNvPr>
          <p:cNvSpPr/>
          <p:nvPr/>
        </p:nvSpPr>
        <p:spPr>
          <a:xfrm>
            <a:off x="7966412" y="757564"/>
            <a:ext cx="384099" cy="33326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FB9A4F-B21C-476F-93A9-37686AF7AC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18" y="1464754"/>
            <a:ext cx="371187" cy="37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E71BC6-F9DF-49DB-927D-649BD6D6A4A4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52DF48F-7595-4F27-8475-B808F75400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4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031">
        <p:random/>
      </p:transition>
    </mc:Choice>
    <mc:Fallback xmlns="">
      <p:transition spd="slow" advTm="310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463" y="1528858"/>
            <a:ext cx="9941448" cy="17442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con </a:t>
            </a:r>
            <a:b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luôn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ngoan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b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thông điệp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5 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23AD43-F7E9-4874-83B3-F433DDCB2B4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393">
            <a:off x="9946743" y="168951"/>
            <a:ext cx="2246143" cy="15723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0791017-12B4-49B4-B208-94F855AE79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991">
        <p:random/>
      </p:transition>
    </mc:Choice>
    <mc:Fallback xmlns="">
      <p:transition spd="slow" advTm="26991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54CA19-7BFE-4C13-A425-65BFF3D89FD4}"/>
              </a:ext>
            </a:extLst>
          </p:cNvPr>
          <p:cNvSpPr/>
          <p:nvPr/>
        </p:nvSpPr>
        <p:spPr>
          <a:xfrm>
            <a:off x="7237379" y="6527260"/>
            <a:ext cx="3142034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B209FD-2AAD-4B62-8F76-2298CEED23F4}"/>
              </a:ext>
            </a:extLst>
          </p:cNvPr>
          <p:cNvSpPr txBox="1"/>
          <p:nvPr/>
        </p:nvSpPr>
        <p:spPr>
          <a:xfrm>
            <a:off x="6096000" y="4912468"/>
            <a:ext cx="2932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Trang 18 - 19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1FFD8-0A16-46FD-8E99-2D795546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r="15022"/>
          <a:stretch/>
        </p:blipFill>
        <p:spPr>
          <a:xfrm rot="21321399">
            <a:off x="710122" y="1082033"/>
            <a:ext cx="3443592" cy="493192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9C04BB-91FC-4A2E-854E-FAE13B8DD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89">
        <p:random/>
      </p:transition>
    </mc:Choice>
    <mc:Fallback xmlns="">
      <p:transition spd="slow" advTm="6289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94" y="288683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51" y="288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39" y="2125474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31" y="2161595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04" y="2148352"/>
            <a:ext cx="2956464" cy="1694074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0" y="5615309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 số thích hợp</a:t>
            </a:r>
          </a:p>
          <a:p>
            <a:pPr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với số con vật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C74896A-E706-4F21-A141-984E4FE67E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179">
        <p:random/>
      </p:transition>
    </mc:Choice>
    <mc:Fallback xmlns="">
      <p:transition spd="slow" advTm="5617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95" y="324804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33" y="347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90" y="2154159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76" y="2108333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086" y="2142615"/>
            <a:ext cx="2956464" cy="1673037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8026" y="5596148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 số thích hợp </a:t>
            </a:r>
          </a:p>
          <a:p>
            <a:pPr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 số con vật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03081A-E459-4BD9-9038-E665A5D82958}"/>
              </a:ext>
            </a:extLst>
          </p:cNvPr>
          <p:cNvSpPr txBox="1"/>
          <p:nvPr/>
        </p:nvSpPr>
        <p:spPr>
          <a:xfrm>
            <a:off x="4815191" y="428014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F2E83B-3E05-48C8-BAED-782D49995C2D}"/>
              </a:ext>
            </a:extLst>
          </p:cNvPr>
          <p:cNvSpPr txBox="1"/>
          <p:nvPr/>
        </p:nvSpPr>
        <p:spPr>
          <a:xfrm>
            <a:off x="7823254" y="602196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C2B65C-74F0-4AFD-ADF9-345D58958216}"/>
              </a:ext>
            </a:extLst>
          </p:cNvPr>
          <p:cNvSpPr txBox="1"/>
          <p:nvPr/>
        </p:nvSpPr>
        <p:spPr>
          <a:xfrm>
            <a:off x="9178766" y="622480"/>
            <a:ext cx="5854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</a:p>
          <a:p>
            <a:r>
              <a:rPr lang="en-US" sz="2800" dirty="0"/>
              <a:t>9</a:t>
            </a:r>
          </a:p>
          <a:p>
            <a:r>
              <a:rPr lang="en-US" sz="2800" dirty="0"/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117ED2-AE05-4A6E-A557-DFE77E125DD3}"/>
              </a:ext>
            </a:extLst>
          </p:cNvPr>
          <p:cNvSpPr txBox="1"/>
          <p:nvPr/>
        </p:nvSpPr>
        <p:spPr>
          <a:xfrm>
            <a:off x="2963688" y="2273032"/>
            <a:ext cx="450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39AEB4-BCF8-40AF-851C-3B9DFDD6F310}"/>
              </a:ext>
            </a:extLst>
          </p:cNvPr>
          <p:cNvSpPr txBox="1"/>
          <p:nvPr/>
        </p:nvSpPr>
        <p:spPr>
          <a:xfrm>
            <a:off x="7934539" y="2214661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  <a:p>
            <a:r>
              <a:rPr lang="en-US" sz="2800" dirty="0"/>
              <a:t>1</a:t>
            </a:r>
          </a:p>
          <a:p>
            <a:r>
              <a:rPr lang="en-US" sz="28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F41819-508C-4D12-9879-5D2C983FAD68}"/>
              </a:ext>
            </a:extLst>
          </p:cNvPr>
          <p:cNvSpPr txBox="1"/>
          <p:nvPr/>
        </p:nvSpPr>
        <p:spPr>
          <a:xfrm>
            <a:off x="11300318" y="2292485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  <a:p>
            <a:r>
              <a:rPr lang="en-US" sz="2800" dirty="0"/>
              <a:t>1</a:t>
            </a:r>
          </a:p>
          <a:p>
            <a:r>
              <a:rPr lang="en-US" sz="28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D1AAE9-AA6F-420A-9FE6-DE4C73937FD4}"/>
              </a:ext>
            </a:extLst>
          </p:cNvPr>
          <p:cNvSpPr txBox="1"/>
          <p:nvPr/>
        </p:nvSpPr>
        <p:spPr>
          <a:xfrm>
            <a:off x="4967591" y="4286662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  <a:p>
            <a:r>
              <a:rPr lang="en-US" sz="2800" dirty="0"/>
              <a:t>9</a:t>
            </a:r>
          </a:p>
          <a:p>
            <a:r>
              <a:rPr lang="en-US" sz="28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31AE2C-BD9D-45C3-B1D2-150046D5E6D2}"/>
              </a:ext>
            </a:extLst>
          </p:cNvPr>
          <p:cNvSpPr txBox="1"/>
          <p:nvPr/>
        </p:nvSpPr>
        <p:spPr>
          <a:xfrm>
            <a:off x="8722479" y="4276932"/>
            <a:ext cx="5854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</a:p>
          <a:p>
            <a:r>
              <a:rPr lang="en-US" sz="2800" dirty="0"/>
              <a:t>10</a:t>
            </a:r>
          </a:p>
          <a:p>
            <a:r>
              <a:rPr lang="en-US" sz="2800" dirty="0"/>
              <a:t>9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4F3F2F1-D18E-46E3-A2EB-DE446DA57AC1}"/>
              </a:ext>
            </a:extLst>
          </p:cNvPr>
          <p:cNvSpPr/>
          <p:nvPr/>
        </p:nvSpPr>
        <p:spPr>
          <a:xfrm>
            <a:off x="4815191" y="1269221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0188049-3F5B-4390-A366-DC8828566B52}"/>
              </a:ext>
            </a:extLst>
          </p:cNvPr>
          <p:cNvSpPr/>
          <p:nvPr/>
        </p:nvSpPr>
        <p:spPr>
          <a:xfrm>
            <a:off x="7720527" y="546124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2F75EA5-1731-4585-8658-8CAB1C26F554}"/>
              </a:ext>
            </a:extLst>
          </p:cNvPr>
          <p:cNvSpPr/>
          <p:nvPr/>
        </p:nvSpPr>
        <p:spPr>
          <a:xfrm>
            <a:off x="9195890" y="1457283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DC272BE-94EE-47E0-8693-56D8A63F2D32}"/>
              </a:ext>
            </a:extLst>
          </p:cNvPr>
          <p:cNvSpPr/>
          <p:nvPr/>
        </p:nvSpPr>
        <p:spPr>
          <a:xfrm>
            <a:off x="2911561" y="3108949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EA9AD2B-928C-4A28-974F-FC59FC821FD3}"/>
              </a:ext>
            </a:extLst>
          </p:cNvPr>
          <p:cNvSpPr/>
          <p:nvPr/>
        </p:nvSpPr>
        <p:spPr>
          <a:xfrm>
            <a:off x="7908590" y="2611635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11A0322-8995-4AD3-9FAC-106466195428}"/>
              </a:ext>
            </a:extLst>
          </p:cNvPr>
          <p:cNvSpPr/>
          <p:nvPr/>
        </p:nvSpPr>
        <p:spPr>
          <a:xfrm>
            <a:off x="11206284" y="2261439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117F259-BC64-4C70-9C6E-1F9C082D3D7E}"/>
              </a:ext>
            </a:extLst>
          </p:cNvPr>
          <p:cNvSpPr/>
          <p:nvPr/>
        </p:nvSpPr>
        <p:spPr>
          <a:xfrm>
            <a:off x="4902740" y="5179742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8A805E3-C463-4908-8FA4-F5BCD15FEA7F}"/>
              </a:ext>
            </a:extLst>
          </p:cNvPr>
          <p:cNvSpPr/>
          <p:nvPr/>
        </p:nvSpPr>
        <p:spPr>
          <a:xfrm>
            <a:off x="8618716" y="5140830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C5622A3E-FB68-4725-8841-6A420E1CD7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7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419">
        <p:random/>
      </p:transition>
    </mc:Choice>
    <mc:Fallback xmlns="">
      <p:transition spd="slow" advTm="3741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E7AA9-70EA-450A-B84F-5AB0D3FC3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574"/>
            <a:ext cx="12192000" cy="692757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F543A6-0721-4772-93B9-F3DF3C978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01">
        <p:random/>
      </p:transition>
    </mc:Choice>
    <mc:Fallback xmlns="">
      <p:transition spd="slow" advTm="9901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445488" y="342900"/>
            <a:ext cx="4298212" cy="253898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48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743700" y="739838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câu trả lời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đúng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3655FA0-A1F5-413A-9273-E210B5ECB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024359-8880-4A61-8807-40B49D29C485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213">
        <p:random/>
      </p:transition>
    </mc:Choice>
    <mc:Fallback xmlns="">
      <p:transition spd="slow" advTm="34213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445488" y="342900"/>
            <a:ext cx="4298212" cy="253898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48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71202" y="953923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câu trả lời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đúng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8A6CA563-087F-4F62-AC00-0A2BCBE165FA}"/>
              </a:ext>
            </a:extLst>
          </p:cNvPr>
          <p:cNvSpPr/>
          <p:nvPr/>
        </p:nvSpPr>
        <p:spPr>
          <a:xfrm>
            <a:off x="7386715" y="2398471"/>
            <a:ext cx="638628" cy="566746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080EEE-1436-442F-84EF-9DB017C15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32" y="2574053"/>
            <a:ext cx="688836" cy="688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99473B-D635-4826-8A9B-09ABADA99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73" y="2642266"/>
            <a:ext cx="688836" cy="688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089219-4150-4A84-A3B0-7A0DF79D9A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93" y="2726453"/>
            <a:ext cx="688836" cy="688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281A56-6E86-42A8-8003-73DFE65ED4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16" y="3701626"/>
            <a:ext cx="688836" cy="688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DE32D8-FCE2-48FE-B70B-9E5E39684B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55" y="3742323"/>
            <a:ext cx="688836" cy="6888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CA89AF-EE2F-4C6A-9B8B-E8F8F90441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67" y="3732888"/>
            <a:ext cx="688836" cy="688836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BD773E71-B3D8-4979-B6DD-82B9D5E1EC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2CF635A-01CB-4D72-8869-E98EE3290549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1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684">
        <p:random/>
      </p:transition>
    </mc:Choice>
    <mc:Fallback xmlns="">
      <p:transition spd="slow" advTm="596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DF77D1-AAAF-434B-99FF-D83A0D424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CC2CF7-6897-4D43-9DD7-37883766AED6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342">
        <p:random/>
      </p:transition>
    </mc:Choice>
    <mc:Fallback xmlns="">
      <p:transition spd="slow" advTm="10342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2181C-DAFE-43CF-A509-F23257FD0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5" y="260528"/>
            <a:ext cx="6336943" cy="63369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1167202"/>
            <a:ext cx="362107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Cách</a:t>
            </a:r>
            <a:r>
              <a:rPr lang="en-GB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pic>
        <p:nvPicPr>
          <p:cNvPr id="4" name="Picture 3" descr="Dice Vector Red Dice PNG Transparent Background, Free Download ...">
            <a:extLst>
              <a:ext uri="{FF2B5EF4-FFF2-40B4-BE49-F238E27FC236}">
                <a16:creationId xmlns:a16="http://schemas.microsoft.com/office/drawing/2014/main" id="{DE2BAA67-180C-4E49-BCDA-92C7D8DA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18" y="1801864"/>
            <a:ext cx="980957" cy="98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1D046-FBE1-48FF-9B2F-59B2ED3925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" y="29846"/>
            <a:ext cx="2702461" cy="12188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3072" y="1642112"/>
            <a:ext cx="3275727" cy="3620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nhóm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58963" y="2948447"/>
            <a:ext cx="1822629" cy="48055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 xắc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77588" y="2153504"/>
            <a:ext cx="3172282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lần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lượt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gieo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xắc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chấm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xắc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1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ô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quanh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bởi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67856" y="4445648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3.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Dùng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chì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dấu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“x”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1DB229A-6615-45BC-9BF8-48C365D76335}"/>
              </a:ext>
            </a:extLst>
          </p:cNvPr>
          <p:cNvSpPr/>
          <p:nvPr/>
        </p:nvSpPr>
        <p:spPr>
          <a:xfrm rot="10800000">
            <a:off x="7977261" y="1183591"/>
            <a:ext cx="1453817" cy="1574975"/>
          </a:xfrm>
          <a:prstGeom prst="triangle">
            <a:avLst>
              <a:gd name="adj" fmla="val 490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3E74B2-330D-4055-BD83-F38DB74681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5" y="1523194"/>
            <a:ext cx="371187" cy="3711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95BE5A-D14F-49A5-A21D-E46BE6E90989}"/>
              </a:ext>
            </a:extLst>
          </p:cNvPr>
          <p:cNvSpPr/>
          <p:nvPr/>
        </p:nvSpPr>
        <p:spPr>
          <a:xfrm>
            <a:off x="3092364" y="335227"/>
            <a:ext cx="29599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-SGK-TV" pitchFamily="2" charset="0"/>
                <a:cs typeface="Arial-SGK-TV" pitchFamily="2" charset="0"/>
              </a:rPr>
              <a:t>Nhặt trứng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63DD68-715F-4120-9B85-8177E763712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93" y="3766985"/>
            <a:ext cx="856884" cy="1068249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C0D6217-BDD5-4991-A90A-CD1D4EEDD2B9}"/>
              </a:ext>
            </a:extLst>
          </p:cNvPr>
          <p:cNvSpPr txBox="1">
            <a:spLocks/>
          </p:cNvSpPr>
          <p:nvPr/>
        </p:nvSpPr>
        <p:spPr>
          <a:xfrm>
            <a:off x="4125299" y="5040011"/>
            <a:ext cx="1822629" cy="48055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Bút chì màu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CC54A4-72E9-4FEB-882C-9AC612A325FF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AFBFD03-AC34-4BFD-9063-5B254803F7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0D0725F-D50E-485C-BE14-749E85D7CB09}"/>
              </a:ext>
            </a:extLst>
          </p:cNvPr>
          <p:cNvSpPr txBox="1">
            <a:spLocks/>
          </p:cNvSpPr>
          <p:nvPr/>
        </p:nvSpPr>
        <p:spPr>
          <a:xfrm>
            <a:off x="319219" y="5652569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4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Trò chơi kết thúc khi lấy được 6 quả trứng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5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887">
        <p:random/>
      </p:transition>
    </mc:Choice>
    <mc:Fallback xmlns="">
      <p:transition spd="slow" advTm="338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6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6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6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6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8.1|2.3|3.1|3.4|2.6|3.2|2.9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.1|2.7|2.2|2.3|2.7|2.2|2.5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.3|1.4|1.3|1.5|1.4|1.6|2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3.1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201</Words>
  <Application>Microsoft Office PowerPoint</Application>
  <PresentationFormat>Widescreen</PresentationFormat>
  <Paragraphs>53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Arial-Rounded</vt:lpstr>
      <vt:lpstr>Arial-SGK-TV</vt:lpstr>
      <vt:lpstr>Calibri</vt:lpstr>
      <vt:lpstr>等线</vt:lpstr>
      <vt:lpstr>Microsoft YaHei</vt:lpstr>
      <vt:lpstr>Microsoft YaHei</vt:lpstr>
      <vt:lpstr>Office Theme</vt:lpstr>
      <vt:lpstr>5_Office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chúc các con  luôn chăm ngoan học tốt.  Thực hiện tốt thông điệp 5 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43</cp:revision>
  <dcterms:created xsi:type="dcterms:W3CDTF">2021-07-24T01:07:49Z</dcterms:created>
  <dcterms:modified xsi:type="dcterms:W3CDTF">2024-09-27T04:53:09Z</dcterms:modified>
</cp:coreProperties>
</file>