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90" r:id="rId4"/>
    <p:sldMasterId id="2147483726" r:id="rId5"/>
    <p:sldMasterId id="2147483738" r:id="rId6"/>
  </p:sldMasterIdLst>
  <p:notesMasterIdLst>
    <p:notesMasterId r:id="rId21"/>
  </p:notesMasterIdLst>
  <p:sldIdLst>
    <p:sldId id="313" r:id="rId7"/>
    <p:sldId id="308" r:id="rId8"/>
    <p:sldId id="289" r:id="rId9"/>
    <p:sldId id="343" r:id="rId10"/>
    <p:sldId id="270" r:id="rId11"/>
    <p:sldId id="302" r:id="rId12"/>
    <p:sldId id="346" r:id="rId13"/>
    <p:sldId id="303" r:id="rId14"/>
    <p:sldId id="347" r:id="rId15"/>
    <p:sldId id="332" r:id="rId16"/>
    <p:sldId id="340" r:id="rId17"/>
    <p:sldId id="333" r:id="rId18"/>
    <p:sldId id="314" r:id="rId19"/>
    <p:sldId id="344" r:id="rId2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5" autoAdjust="0"/>
    <p:restoredTop sz="83303" autoAdjust="0"/>
  </p:normalViewPr>
  <p:slideViewPr>
    <p:cSldViewPr>
      <p:cViewPr>
        <p:scale>
          <a:sx n="50" d="100"/>
          <a:sy n="50" d="100"/>
        </p:scale>
        <p:origin x="1134" y="56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7051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54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180041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7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05986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60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99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73"/>
            <a:ext cx="2895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20/9/2024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0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47" y="-497879"/>
            <a:ext cx="9649071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0" y="2982365"/>
            <a:ext cx="9145588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233402"/>
            <a:ext cx="5588845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0077" y="1242100"/>
            <a:ext cx="6032445" cy="15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8" y="1925473"/>
            <a:ext cx="2853846" cy="38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9306" y="1440488"/>
            <a:ext cx="7056784" cy="353695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970960" y="2631887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094" y="547641"/>
            <a:ext cx="556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9" latinLnBrk="0"/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5" y="-240404"/>
            <a:ext cx="2394527" cy="213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26049" y="-204549"/>
            <a:ext cx="2420169" cy="22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4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6048599">
            <a:off x="4541017" y="2268942"/>
            <a:ext cx="528117" cy="81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849069" flipH="1">
            <a:off x="7854642" y="1074767"/>
            <a:ext cx="568986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1232483" y="2855457"/>
            <a:ext cx="331760" cy="5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2159332" y="3098353"/>
            <a:ext cx="331760" cy="511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3035260" y="2957014"/>
            <a:ext cx="331760" cy="511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669568">
            <a:off x="1181807" y="837288"/>
            <a:ext cx="331760" cy="511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3274708">
            <a:off x="2870394" y="747710"/>
            <a:ext cx="331760" cy="5110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4032402" y="837705"/>
            <a:ext cx="331760" cy="5110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4810501" y="1423710"/>
            <a:ext cx="331760" cy="5110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7787591" y="780506"/>
            <a:ext cx="331760" cy="511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730583">
            <a:off x="6966965" y="1000447"/>
            <a:ext cx="331760" cy="5654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230295" y="1846723"/>
            <a:ext cx="331760" cy="511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867811" y="1302146"/>
            <a:ext cx="331760" cy="5110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840301" y="1808127"/>
            <a:ext cx="331760" cy="5110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529189" y="1516385"/>
            <a:ext cx="331760" cy="5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40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39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41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42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47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6,7,8,9,10 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(T1)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299623" y="854962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F5483-4100-4CBF-ABDA-666CE04DAC24}"/>
              </a:ext>
            </a:extLst>
          </p:cNvPr>
          <p:cNvSpPr/>
          <p:nvPr/>
        </p:nvSpPr>
        <p:spPr>
          <a:xfrm>
            <a:off x="611560" y="1419622"/>
            <a:ext cx="8496944" cy="17509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91006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 ƠN CÁC CON ĐÃ CHÚ Ý HỌC TẬP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746D3-A940-4443-8F87-F204BDD78A9D}"/>
              </a:ext>
            </a:extLst>
          </p:cNvPr>
          <p:cNvSpPr/>
          <p:nvPr/>
        </p:nvSpPr>
        <p:spPr>
          <a:xfrm>
            <a:off x="2219918" y="1648957"/>
            <a:ext cx="5280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942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8331" y="141962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D6E2C-CC62-471D-BB8C-1E0E39DFE5CF}"/>
              </a:ext>
            </a:extLst>
          </p:cNvPr>
          <p:cNvSpPr txBox="1"/>
          <p:nvPr/>
        </p:nvSpPr>
        <p:spPr>
          <a:xfrm>
            <a:off x="1428131" y="217861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0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743" y="2986088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  (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3 – Trang 12, 13)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267746" y="1563639"/>
            <a:ext cx="4261371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TOÁN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3523428" y="1305020"/>
            <a:ext cx="33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Môc</a:t>
            </a:r>
            <a:r>
              <a:rPr lang="en-US" sz="3600" b="1" dirty="0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Tiªu</a:t>
            </a:r>
            <a:endParaRPr lang="en-US" sz="36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71">
            <a:extLst>
              <a:ext uri="{FF2B5EF4-FFF2-40B4-BE49-F238E27FC236}">
                <a16:creationId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5307" y="-75898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7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7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3940642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0956" y="-6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206</Words>
  <Application>Microsoft Office PowerPoint</Application>
  <PresentationFormat>On-screen Show (16:9)</PresentationFormat>
  <Paragraphs>39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맑은 고딕</vt:lpstr>
      <vt:lpstr>微软雅黑</vt:lpstr>
      <vt:lpstr>宋体</vt:lpstr>
      <vt:lpstr>.VnAvant</vt:lpstr>
      <vt:lpstr>.VnCooper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Custom Design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Ôn lại bài học - Xem trước bài sau: Các số 6,7,8,9,10  (T1)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247</cp:revision>
  <dcterms:created xsi:type="dcterms:W3CDTF">2014-04-01T16:27:38Z</dcterms:created>
  <dcterms:modified xsi:type="dcterms:W3CDTF">2024-09-20T05:08:41Z</dcterms:modified>
</cp:coreProperties>
</file>