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81" r:id="rId4"/>
    <p:sldId id="282" r:id="rId5"/>
    <p:sldId id="289" r:id="rId6"/>
    <p:sldId id="283" r:id="rId7"/>
    <p:sldId id="284" r:id="rId8"/>
    <p:sldId id="288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9"/>
            <p14:sldId id="283"/>
            <p14:sldId id="284"/>
          </p14:sldIdLst>
        </p14:section>
        <p14:section name="Tiết 2" id="{9F60823D-ED45-406B-A127-289E07A3A261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0" autoAdjust="0"/>
    <p:restoredTop sz="86885" autoAdjust="0"/>
  </p:normalViewPr>
  <p:slideViewPr>
    <p:cSldViewPr snapToGrid="0">
      <p:cViewPr varScale="1">
        <p:scale>
          <a:sx n="105" d="100"/>
          <a:sy n="105" d="100"/>
        </p:scale>
        <p:origin x="56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12/04/2024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184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TUẦN</a:t>
            </a: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1)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870418"/>
            <a:ext cx="18722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-Thứ hai </a:t>
            </a:r>
          </a:p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-Thứ ba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-Thứ tư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-Thứ năm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-Thứ sáu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bảy </a:t>
            </a:r>
          </a:p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Chủ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 Hai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9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79&quot;/&gt;&lt;/object&gt;&lt;object type=&quot;3&quot; unique_id=&quot;10011&quot;&gt;&lt;property id=&quot;20148&quot; value=&quot;5&quot;/&gt;&lt;property id=&quot;20300&quot; value=&quot;Slide 8&quot;/&gt;&lt;property id=&quot;20307&quot; value=&quot;285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7&quot;/&gt;&lt;/object&gt;&lt;object type=&quot;3&quot; unique_id=&quot;10014&quot;&gt;&lt;property id=&quot;20148&quot; value=&quot;5&quot;/&gt;&lt;property id=&quot;20300&quot; value=&quot;Slide 11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</TotalTime>
  <Words>85</Words>
  <Application>Microsoft Office PowerPoint</Application>
  <PresentationFormat>On-screen Show (16:9)</PresentationFormat>
  <Paragraphs>26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56</cp:revision>
  <dcterms:created xsi:type="dcterms:W3CDTF">2017-01-10T13:46:13Z</dcterms:created>
  <dcterms:modified xsi:type="dcterms:W3CDTF">2024-04-12T03:36:00Z</dcterms:modified>
</cp:coreProperties>
</file>