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85" r:id="rId3"/>
    <p:sldId id="259" r:id="rId4"/>
    <p:sldId id="289" r:id="rId5"/>
    <p:sldId id="260" r:id="rId6"/>
    <p:sldId id="274" r:id="rId7"/>
    <p:sldId id="288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54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4556281" y="2457590"/>
            <a:ext cx="2635827" cy="1307829"/>
            <a:chOff x="3764973" y="2644047"/>
            <a:chExt cx="2978727" cy="3277030"/>
          </a:xfrm>
        </p:grpSpPr>
        <p:sp>
          <p:nvSpPr>
            <p:cNvPr id="5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34870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1720912" cy="600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14217" y="2499820"/>
            <a:ext cx="653119" cy="611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72176" y="2572735"/>
            <a:ext cx="581024" cy="5383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93344" y="2499820"/>
            <a:ext cx="615841" cy="611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3</a:t>
            </a:r>
            <a:endParaRPr lang="en-US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28</a:t>
            </a:r>
            <a:endParaRPr lang="en-US" sz="2400" b="1"/>
          </a:p>
        </p:txBody>
      </p:sp>
      <p:cxnSp>
        <p:nvCxnSpPr>
          <p:cNvPr id="5" name="Straight Connector 4"/>
          <p:cNvCxnSpPr/>
          <p:nvPr/>
        </p:nvCxnSpPr>
        <p:spPr>
          <a:xfrm>
            <a:off x="1460938" y="1713186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57696" y="1713186"/>
            <a:ext cx="4388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6345" y="2196662"/>
            <a:ext cx="641131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54621" y="1713186"/>
            <a:ext cx="536027" cy="409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-0.17778 L -0.04518 0.4513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9 -0.16852 L 0.0129 0.4620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7 -0.18866 L 0.05143 0.4405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40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42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52</a:t>
            </a:r>
            <a:endParaRPr lang="en-US" sz="2000" b="1"/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55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43</Words>
  <Application>Microsoft Office PowerPoint</Application>
  <PresentationFormat>Widescreen</PresentationFormat>
  <Paragraphs>31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116</cp:revision>
  <dcterms:created xsi:type="dcterms:W3CDTF">2020-08-06T10:05:22Z</dcterms:created>
  <dcterms:modified xsi:type="dcterms:W3CDTF">2024-03-12T06:37:22Z</dcterms:modified>
</cp:coreProperties>
</file>