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59" r:id="rId3"/>
    <p:sldId id="351" r:id="rId4"/>
    <p:sldId id="360" r:id="rId5"/>
    <p:sldId id="352" r:id="rId6"/>
    <p:sldId id="354" r:id="rId7"/>
    <p:sldId id="338" r:id="rId8"/>
    <p:sldId id="355" r:id="rId9"/>
    <p:sldId id="358" r:id="rId10"/>
    <p:sldId id="337" r:id="rId11"/>
    <p:sldId id="36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FFF89A"/>
    <a:srgbClr val="D34CD6"/>
    <a:srgbClr val="E07235"/>
    <a:srgbClr val="EB54E9"/>
    <a:srgbClr val="D8F3FC"/>
    <a:srgbClr val="EF5F5F"/>
    <a:srgbClr val="9CDCF8"/>
    <a:srgbClr val="BED09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652243" y="232280"/>
            <a:ext cx="2397010" cy="980661"/>
            <a:chOff x="1420868" y="0"/>
            <a:chExt cx="2397010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420868" y="206878"/>
              <a:ext cx="2397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537539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ĐỘ DÀI VÀ ĐO ĐỘ DÀI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25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Dài hơn, ngắn hơn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77119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5" y="328977"/>
            <a:ext cx="8161727" cy="598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9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6A9E23-16A9-428F-B9D0-378B7268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92" l="516" r="96558">
                        <a14:foregroundMark x1="23924" y1="17213" x2="23924" y2="17213"/>
                        <a14:foregroundMark x1="42857" y1="23770" x2="42857" y2="23770"/>
                        <a14:foregroundMark x1="44234" y1="31557" x2="44234" y2="31557"/>
                        <a14:foregroundMark x1="91050" y1="71311" x2="91050" y2="7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0" y="247233"/>
            <a:ext cx="3368192" cy="14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9DDC0-999B-49B1-8B7A-9FF72DDD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93213" l="3372" r="89754">
                        <a14:foregroundMark x1="7523" y1="71946" x2="24643" y2="70588"/>
                        <a14:foregroundMark x1="24643" y1="70588" x2="39040" y2="73303"/>
                        <a14:foregroundMark x1="39559" y1="68778" x2="40208" y2="76471"/>
                        <a14:foregroundMark x1="41634" y1="64253" x2="41894" y2="90498"/>
                        <a14:foregroundMark x1="53696" y1="31674" x2="53567" y2="55656"/>
                        <a14:foregroundMark x1="4669" y1="44344" x2="11154" y2="42986"/>
                        <a14:foregroundMark x1="4929" y1="73756" x2="8820" y2="73303"/>
                        <a14:foregroundMark x1="3372" y1="32127" x2="3502" y2="93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7" y="1648817"/>
            <a:ext cx="9282952" cy="37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8EC422-6C71-4AC2-8662-5EC10F03491C}"/>
              </a:ext>
            </a:extLst>
          </p:cNvPr>
          <p:cNvSpPr/>
          <p:nvPr/>
        </p:nvSpPr>
        <p:spPr>
          <a:xfrm>
            <a:off x="6639337" y="3038112"/>
            <a:ext cx="3899647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BB356CB3-D7F3-4602-932E-157272600B67}"/>
              </a:ext>
            </a:extLst>
          </p:cNvPr>
          <p:cNvSpPr/>
          <p:nvPr/>
        </p:nvSpPr>
        <p:spPr>
          <a:xfrm>
            <a:off x="6639338" y="4104912"/>
            <a:ext cx="3913093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36226F-01E0-4E0F-A04D-75E2A84C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" y="137419"/>
            <a:ext cx="2071335" cy="8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0971723-0732-42B3-92F1-4AB9B604B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 r="3387" b="46122"/>
          <a:stretch/>
        </p:blipFill>
        <p:spPr bwMode="auto">
          <a:xfrm>
            <a:off x="672549" y="1245704"/>
            <a:ext cx="10273747" cy="442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2814" y="3111062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4360" y="4391496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1922" y="2280745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9724" y="4204138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B4AD69-3898-47C5-AD0C-ADFCA59A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5412"/>
            <a:ext cx="8001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38528" y="4486656"/>
            <a:ext cx="2255520" cy="975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1925682" y="2554878"/>
            <a:ext cx="9003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DB8C6-9804-4B52-B878-537908F3C8AD}"/>
              </a:ext>
            </a:extLst>
          </p:cNvPr>
          <p:cNvGrpSpPr/>
          <p:nvPr/>
        </p:nvGrpSpPr>
        <p:grpSpPr>
          <a:xfrm>
            <a:off x="1942073" y="741139"/>
            <a:ext cx="6823709" cy="701625"/>
            <a:chOff x="4057650" y="753745"/>
            <a:chExt cx="6823709" cy="70162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FBDA69-B762-488B-B074-561AC4F8A6CF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7A8645-CCD7-472E-8760-686A36AAA83C}"/>
                </a:ext>
              </a:extLst>
            </p:cNvPr>
            <p:cNvSpPr txBox="1"/>
            <p:nvPr/>
          </p:nvSpPr>
          <p:spPr>
            <a:xfrm>
              <a:off x="4772024" y="809039"/>
              <a:ext cx="6109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ngắn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75C7AF7-2B0A-4A5F-B9C4-F2211D59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9" y="1928626"/>
            <a:ext cx="3076575" cy="3752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0A6180-933D-4D9B-BE1A-0FE15535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654" y="1408182"/>
            <a:ext cx="4210050" cy="43338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C15E88-93B4-4417-A722-8CEAF561E779}"/>
              </a:ext>
            </a:extLst>
          </p:cNvPr>
          <p:cNvSpPr txBox="1"/>
          <p:nvPr/>
        </p:nvSpPr>
        <p:spPr>
          <a:xfrm>
            <a:off x="7721339" y="1650415"/>
            <a:ext cx="45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26758-CF77-4E33-A4EA-6AA284AE5C4C}"/>
              </a:ext>
            </a:extLst>
          </p:cNvPr>
          <p:cNvSpPr txBox="1"/>
          <p:nvPr/>
        </p:nvSpPr>
        <p:spPr>
          <a:xfrm>
            <a:off x="7687078" y="2755649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F22377-5F4D-4C59-B35E-5E83CC08A147}"/>
              </a:ext>
            </a:extLst>
          </p:cNvPr>
          <p:cNvSpPr txBox="1"/>
          <p:nvPr/>
        </p:nvSpPr>
        <p:spPr>
          <a:xfrm>
            <a:off x="7652105" y="3649980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9C2088-19BB-4187-9E38-E0CB7F0728B6}"/>
              </a:ext>
            </a:extLst>
          </p:cNvPr>
          <p:cNvSpPr txBox="1"/>
          <p:nvPr/>
        </p:nvSpPr>
        <p:spPr>
          <a:xfrm>
            <a:off x="7608337" y="4812232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7">
            <a:extLst>
              <a:ext uri="{FF2B5EF4-FFF2-40B4-BE49-F238E27FC236}">
                <a16:creationId xmlns:a16="http://schemas.microsoft.com/office/drawing/2014/main" id="{B78D8884-3E3E-4842-80B3-AE7F482BCBDA}"/>
              </a:ext>
            </a:extLst>
          </p:cNvPr>
          <p:cNvSpPr/>
          <p:nvPr/>
        </p:nvSpPr>
        <p:spPr>
          <a:xfrm>
            <a:off x="578746" y="5076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402BF-3B33-46B3-80B9-33DC61E0F1F4}"/>
              </a:ext>
            </a:extLst>
          </p:cNvPr>
          <p:cNvGrpSpPr/>
          <p:nvPr/>
        </p:nvGrpSpPr>
        <p:grpSpPr>
          <a:xfrm>
            <a:off x="1549520" y="721358"/>
            <a:ext cx="10473196" cy="732448"/>
            <a:chOff x="3801235" y="722922"/>
            <a:chExt cx="7080124" cy="7324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30FD2E-D1D2-4812-AED2-D9476B08E831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AA77C3-9AF8-4783-9A01-2FEB74EC25A0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5" name="Picture 34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21CBECB-C5FB-4694-B7EB-242A826A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7" y="1944633"/>
            <a:ext cx="4247844" cy="25394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BC2F23-2E13-4743-9AB1-74CD6D3A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66" y="1760851"/>
            <a:ext cx="3567506" cy="27945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2F50ABD-ED24-4BD0-9BB0-B8F286985DA8}"/>
              </a:ext>
            </a:extLst>
          </p:cNvPr>
          <p:cNvSpPr txBox="1"/>
          <p:nvPr/>
        </p:nvSpPr>
        <p:spPr>
          <a:xfrm>
            <a:off x="1549520" y="4920614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B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A83241-7D9D-4CCC-BEC9-D615DC7F92C8}"/>
              </a:ext>
            </a:extLst>
          </p:cNvPr>
          <p:cNvSpPr txBox="1"/>
          <p:nvPr/>
        </p:nvSpPr>
        <p:spPr>
          <a:xfrm>
            <a:off x="6829189" y="4930771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C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A77C3-9AF8-4783-9A01-2FEB74EC25A0}"/>
              </a:ext>
            </a:extLst>
          </p:cNvPr>
          <p:cNvSpPr txBox="1"/>
          <p:nvPr/>
        </p:nvSpPr>
        <p:spPr>
          <a:xfrm>
            <a:off x="962241" y="1984874"/>
            <a:ext cx="7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/>
              </a:rPr>
              <a:t>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A77C3-9AF8-4783-9A01-2FEB74EC25A0}"/>
              </a:ext>
            </a:extLst>
          </p:cNvPr>
          <p:cNvSpPr txBox="1"/>
          <p:nvPr/>
        </p:nvSpPr>
        <p:spPr>
          <a:xfrm>
            <a:off x="5881895" y="1984874"/>
            <a:ext cx="7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b</a:t>
            </a:r>
            <a:r>
              <a:rPr lang="en-US" sz="3600" dirty="0" smtClean="0">
                <a:solidFill>
                  <a:prstClr val="black"/>
                </a:solidFill>
                <a:latin typeface="Arial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154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191</cp:revision>
  <cp:lastPrinted>2021-12-30T09:04:46Z</cp:lastPrinted>
  <dcterms:created xsi:type="dcterms:W3CDTF">2021-06-02T01:34:28Z</dcterms:created>
  <dcterms:modified xsi:type="dcterms:W3CDTF">2024-02-21T04:14:42Z</dcterms:modified>
</cp:coreProperties>
</file>