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86" d="100"/>
          <a:sy n="86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47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Admin</cp:lastModifiedBy>
  <cp:revision>18</cp:revision>
  <dcterms:created xsi:type="dcterms:W3CDTF">2020-08-16T14:20:14Z</dcterms:created>
  <dcterms:modified xsi:type="dcterms:W3CDTF">2024-02-27T09:04:26Z</dcterms:modified>
</cp:coreProperties>
</file>