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9" r:id="rId3"/>
    <p:sldId id="289" r:id="rId4"/>
    <p:sldId id="290" r:id="rId5"/>
    <p:sldId id="291" r:id="rId6"/>
    <p:sldId id="294" r:id="rId7"/>
    <p:sldId id="295" r:id="rId8"/>
    <p:sldId id="296" r:id="rId9"/>
    <p:sldId id="297" r:id="rId10"/>
    <p:sldId id="298" r:id="rId11"/>
    <p:sldId id="299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105" d="100"/>
          <a:sy n="105" d="100"/>
        </p:scale>
        <p:origin x="45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21/02/2024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</a:t>
            </a:r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HƠN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2)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  <a:endParaRPr lang="en-US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43</Words>
  <Application>Microsoft Office PowerPoint</Application>
  <PresentationFormat>On-screen Show (16:9)</PresentationFormat>
  <Paragraphs>14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40</cp:revision>
  <dcterms:created xsi:type="dcterms:W3CDTF">2017-01-10T13:46:13Z</dcterms:created>
  <dcterms:modified xsi:type="dcterms:W3CDTF">2024-02-21T04:44:05Z</dcterms:modified>
</cp:coreProperties>
</file>