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61" r:id="rId3"/>
    <p:sldId id="352" r:id="rId4"/>
    <p:sldId id="353" r:id="rId5"/>
    <p:sldId id="354" r:id="rId6"/>
    <p:sldId id="338" r:id="rId7"/>
    <p:sldId id="355" r:id="rId8"/>
    <p:sldId id="358" r:id="rId9"/>
    <p:sldId id="359" r:id="rId10"/>
    <p:sldId id="33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FFF89A"/>
    <a:srgbClr val="D34CD6"/>
    <a:srgbClr val="E07235"/>
    <a:srgbClr val="EB54E9"/>
    <a:srgbClr val="D8F3FC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55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  <p:pic>
        <p:nvPicPr>
          <p:cNvPr id="9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id="{8560EA50-4E04-4213-A970-7F3E28FF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3722" y="4696612"/>
            <a:ext cx="594364" cy="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7DCF-85BF-4748-AA1D-85C8CC6D3840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KHÁM PHÁ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0B062E-2B91-4F91-90BD-9E0AA2B375C9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A3975-7C53-4FC1-BC6A-43C650B9007F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5BD24DA6-24E1-41F8-AC26-FCCF5B7D639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8D3BBD9F-2132-44E5-8D26-06A03A275E1A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6B3282-296F-4FC4-8FCF-53C6D33027EE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48420ED-95F5-4A1C-B22D-68394C1DB76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735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97FD-BBC6-41A9-9218-7D1013961FDC}"/>
              </a:ext>
            </a:extLst>
          </p:cNvPr>
          <p:cNvSpPr txBox="1"/>
          <p:nvPr/>
        </p:nvSpPr>
        <p:spPr>
          <a:xfrm>
            <a:off x="91241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17816D-E717-4C1E-960A-A124611E8503}"/>
              </a:ext>
            </a:extLst>
          </p:cNvPr>
          <p:cNvSpPr/>
          <p:nvPr/>
        </p:nvSpPr>
        <p:spPr>
          <a:xfrm>
            <a:off x="841513" y="138730"/>
            <a:ext cx="8829261" cy="60959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72B-D97A-4B86-834D-F77FDC19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975" y="81335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2F5FF-0387-46AD-A22A-47DD71FC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6311" r="91748">
                        <a14:foregroundMark x1="16019" y1="31148" x2="34951" y2="60109"/>
                        <a14:foregroundMark x1="15534" y1="31148" x2="40291" y2="12568"/>
                        <a14:foregroundMark x1="40291" y1="12568" x2="67961" y2="7650"/>
                        <a14:foregroundMark x1="11165" y1="25137" x2="38835" y2="20219"/>
                        <a14:foregroundMark x1="38835" y1="20219" x2="34951" y2="40437"/>
                        <a14:foregroundMark x1="33010" y1="10929" x2="57767" y2="1093"/>
                        <a14:foregroundMark x1="57767" y1="1093" x2="62621" y2="1093"/>
                        <a14:foregroundMark x1="38835" y1="36066" x2="72330" y2="30601"/>
                        <a14:foregroundMark x1="89806" y1="44262" x2="90291" y2="56284"/>
                        <a14:foregroundMark x1="90291" y1="44262" x2="91748" y2="31148"/>
                        <a14:foregroundMark x1="6796" y1="38251" x2="19903" y2="51366"/>
                        <a14:foregroundMark x1="34466" y1="87432" x2="57282" y2="87432"/>
                        <a14:foregroundMark x1="57282" y1="87432" x2="62136" y2="95082"/>
                        <a14:foregroundMark x1="42233" y1="92350" x2="52427" y2="912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3974" y="2500929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86055-9E8D-4319-82BD-AE50C8347EA9}"/>
              </a:ext>
            </a:extLst>
          </p:cNvPr>
          <p:cNvSpPr/>
          <p:nvPr/>
        </p:nvSpPr>
        <p:spPr>
          <a:xfrm>
            <a:off x="97469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4A6C9-1D7C-47F4-B940-A708FDF50960}"/>
              </a:ext>
            </a:extLst>
          </p:cNvPr>
          <p:cNvSpPr/>
          <p:nvPr/>
        </p:nvSpPr>
        <p:spPr>
          <a:xfrm>
            <a:off x="69275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97FC9-6A43-4375-B141-CA74E2AFC141}"/>
              </a:ext>
            </a:extLst>
          </p:cNvPr>
          <p:cNvSpPr/>
          <p:nvPr/>
        </p:nvSpPr>
        <p:spPr>
          <a:xfrm>
            <a:off x="76133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46CAD-44AA-4C9B-A6F2-BD6200E2055D}"/>
              </a:ext>
            </a:extLst>
          </p:cNvPr>
          <p:cNvSpPr/>
          <p:nvPr/>
        </p:nvSpPr>
        <p:spPr>
          <a:xfrm>
            <a:off x="90611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340BD-15F7-4433-A69C-7B7A5EB453B1}"/>
              </a:ext>
            </a:extLst>
          </p:cNvPr>
          <p:cNvSpPr/>
          <p:nvPr/>
        </p:nvSpPr>
        <p:spPr>
          <a:xfrm>
            <a:off x="54797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C13CB-4D4E-40A9-91D7-8AD5AC2248C3}"/>
              </a:ext>
            </a:extLst>
          </p:cNvPr>
          <p:cNvSpPr/>
          <p:nvPr/>
        </p:nvSpPr>
        <p:spPr>
          <a:xfrm>
            <a:off x="76133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7405A-4734-4BE5-AD20-7826624E038B}"/>
              </a:ext>
            </a:extLst>
          </p:cNvPr>
          <p:cNvSpPr/>
          <p:nvPr/>
        </p:nvSpPr>
        <p:spPr>
          <a:xfrm>
            <a:off x="47939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81FE6-37C8-480E-8CC3-EA2F0AE32DD1}"/>
              </a:ext>
            </a:extLst>
          </p:cNvPr>
          <p:cNvSpPr/>
          <p:nvPr/>
        </p:nvSpPr>
        <p:spPr>
          <a:xfrm>
            <a:off x="83753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99668-EA9E-458A-A0E8-2A7B110F916F}"/>
              </a:ext>
            </a:extLst>
          </p:cNvPr>
          <p:cNvSpPr/>
          <p:nvPr/>
        </p:nvSpPr>
        <p:spPr>
          <a:xfrm>
            <a:off x="54797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88035-0278-4756-82AC-BD9CF8C8479B}"/>
              </a:ext>
            </a:extLst>
          </p:cNvPr>
          <p:cNvSpPr/>
          <p:nvPr/>
        </p:nvSpPr>
        <p:spPr>
          <a:xfrm>
            <a:off x="76133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74C40-000A-4A12-8F12-A2EEA2085DCC}"/>
              </a:ext>
            </a:extLst>
          </p:cNvPr>
          <p:cNvSpPr/>
          <p:nvPr/>
        </p:nvSpPr>
        <p:spPr>
          <a:xfrm>
            <a:off x="48701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C214-8875-4EB6-8B05-515AB910094E}"/>
              </a:ext>
            </a:extLst>
          </p:cNvPr>
          <p:cNvSpPr/>
          <p:nvPr/>
        </p:nvSpPr>
        <p:spPr>
          <a:xfrm>
            <a:off x="55559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55AAF-E0EF-46E2-ABF1-4128DE070BBC}"/>
              </a:ext>
            </a:extLst>
          </p:cNvPr>
          <p:cNvSpPr/>
          <p:nvPr/>
        </p:nvSpPr>
        <p:spPr>
          <a:xfrm>
            <a:off x="69275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DC8EA-397A-4645-AB88-A8BA3AA9798F}"/>
              </a:ext>
            </a:extLst>
          </p:cNvPr>
          <p:cNvSpPr/>
          <p:nvPr/>
        </p:nvSpPr>
        <p:spPr>
          <a:xfrm>
            <a:off x="76133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8C88-9465-4922-9804-6FA9198C5116}"/>
              </a:ext>
            </a:extLst>
          </p:cNvPr>
          <p:cNvSpPr/>
          <p:nvPr/>
        </p:nvSpPr>
        <p:spPr>
          <a:xfrm>
            <a:off x="8375374" y="538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54319-BB5C-499F-96BA-7130077ECFD8}"/>
              </a:ext>
            </a:extLst>
          </p:cNvPr>
          <p:cNvSpPr/>
          <p:nvPr/>
        </p:nvSpPr>
        <p:spPr>
          <a:xfrm>
            <a:off x="69275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22817-58D5-4BDE-BD19-8D7155436476}"/>
              </a:ext>
            </a:extLst>
          </p:cNvPr>
          <p:cNvSpPr/>
          <p:nvPr/>
        </p:nvSpPr>
        <p:spPr>
          <a:xfrm>
            <a:off x="83753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ADEB4-75D5-4731-9FF3-5222BD50FA5E}"/>
              </a:ext>
            </a:extLst>
          </p:cNvPr>
          <p:cNvSpPr/>
          <p:nvPr/>
        </p:nvSpPr>
        <p:spPr>
          <a:xfrm>
            <a:off x="41081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20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2675227-351C-4280-BC48-33ECB69FE60C}"/>
              </a:ext>
            </a:extLst>
          </p:cNvPr>
          <p:cNvSpPr/>
          <p:nvPr/>
        </p:nvSpPr>
        <p:spPr>
          <a:xfrm>
            <a:off x="2239617" y="646044"/>
            <a:ext cx="8123583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Quan sát bảng số từ 1 đến 100 và đọc: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B1A8B0-0A6D-4758-889E-A915A537DCB1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189B676-4CC3-4FE1-989E-F7B3544EC2FA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E923B-6137-4992-83B9-09FD59715BE7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7105103-00DC-4C90-9CAF-BE2CA68560CB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24C0C13-AE38-4B9F-99D5-B8C81BA79E0B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A53A7F2-A07A-4945-98B4-08615BE3D35F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31851B-73B4-4F38-AC48-6E0F5F9A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05" y="284921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ttp://45.118.144.92:8489/Uploads/202005092219176081_H%C4%90-b3-a.png">
            <a:extLst>
              <a:ext uri="{FF2B5EF4-FFF2-40B4-BE49-F238E27FC236}">
                <a16:creationId xmlns:a16="http://schemas.microsoft.com/office/drawing/2014/main" id="{F44337A8-3578-4A46-9EB8-5B0340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050096"/>
            <a:ext cx="904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ploads/202005092219240985_HĐ-b3-2.png">
            <a:extLst>
              <a:ext uri="{FF2B5EF4-FFF2-40B4-BE49-F238E27FC236}">
                <a16:creationId xmlns:a16="http://schemas.microsoft.com/office/drawing/2014/main" id="{B525C35A-2834-4396-A8F4-B1978FC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1453321"/>
            <a:ext cx="1374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ploads/202005092219293563_HĐ-b3-1.png">
            <a:extLst>
              <a:ext uri="{FF2B5EF4-FFF2-40B4-BE49-F238E27FC236}">
                <a16:creationId xmlns:a16="http://schemas.microsoft.com/office/drawing/2014/main" id="{FF62C678-0185-46E9-A616-EEE12EBE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18" y="1435859"/>
            <a:ext cx="13985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ploads/202005092219344983_HĐ-b3-3.png">
            <a:extLst>
              <a:ext uri="{FF2B5EF4-FFF2-40B4-BE49-F238E27FC236}">
                <a16:creationId xmlns:a16="http://schemas.microsoft.com/office/drawing/2014/main" id="{E3C1CF6A-FA39-4C85-836D-705644E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18" y="1261234"/>
            <a:ext cx="14097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ploads/202005092219409050_HĐ-b3-4.png">
            <a:extLst>
              <a:ext uri="{FF2B5EF4-FFF2-40B4-BE49-F238E27FC236}">
                <a16:creationId xmlns:a16="http://schemas.microsoft.com/office/drawing/2014/main" id="{4516A048-B539-4860-BA31-EBF1A9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0" y="1285046"/>
            <a:ext cx="1287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492731-2806-4093-9AC7-04A10FFBEC2C}"/>
              </a:ext>
            </a:extLst>
          </p:cNvPr>
          <p:cNvSpPr/>
          <p:nvPr/>
        </p:nvSpPr>
        <p:spPr>
          <a:xfrm>
            <a:off x="4479718" y="1518409"/>
            <a:ext cx="863600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1A935-79A1-4F50-9F44-BADDEA39B175}"/>
              </a:ext>
            </a:extLst>
          </p:cNvPr>
          <p:cNvSpPr/>
          <p:nvPr/>
        </p:nvSpPr>
        <p:spPr>
          <a:xfrm>
            <a:off x="6624430" y="1527934"/>
            <a:ext cx="865188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25F4-70AF-4EC2-83DA-6224D3023ECD}"/>
              </a:ext>
            </a:extLst>
          </p:cNvPr>
          <p:cNvSpPr/>
          <p:nvPr/>
        </p:nvSpPr>
        <p:spPr>
          <a:xfrm>
            <a:off x="7756318" y="1373946"/>
            <a:ext cx="863600" cy="858838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5F166-44DB-4A40-BBB4-F314042204B6}"/>
              </a:ext>
            </a:extLst>
          </p:cNvPr>
          <p:cNvSpPr/>
          <p:nvPr/>
        </p:nvSpPr>
        <p:spPr>
          <a:xfrm>
            <a:off x="9572418" y="1343784"/>
            <a:ext cx="865187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18" descr="http://45.118.144.92:8489/Uploads/202005092219530673_H%C4%90-b3-b.png">
            <a:extLst>
              <a:ext uri="{FF2B5EF4-FFF2-40B4-BE49-F238E27FC236}">
                <a16:creationId xmlns:a16="http://schemas.microsoft.com/office/drawing/2014/main" id="{7803ED17-ACC9-4792-84A2-EF946D3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2824921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45.118.144.92:8489/Uploads/202005092220358798_H%C4%90-b3-c.png">
            <a:extLst>
              <a:ext uri="{FF2B5EF4-FFF2-40B4-BE49-F238E27FC236}">
                <a16:creationId xmlns:a16="http://schemas.microsoft.com/office/drawing/2014/main" id="{37075613-BEFA-4BFF-96B5-D1925787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8" y="4625146"/>
            <a:ext cx="9123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71A0001-FFEA-47E2-855B-D00F78C20C60}"/>
              </a:ext>
            </a:extLst>
          </p:cNvPr>
          <p:cNvSpPr/>
          <p:nvPr/>
        </p:nvSpPr>
        <p:spPr>
          <a:xfrm>
            <a:off x="3401805" y="3040821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F89EB-5E89-4C92-A7EB-C7962F56B14A}"/>
              </a:ext>
            </a:extLst>
          </p:cNvPr>
          <p:cNvSpPr/>
          <p:nvPr/>
        </p:nvSpPr>
        <p:spPr>
          <a:xfrm>
            <a:off x="5544930" y="3401184"/>
            <a:ext cx="863600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252E7-3522-437C-97E3-8F8F7921F49E}"/>
              </a:ext>
            </a:extLst>
          </p:cNvPr>
          <p:cNvSpPr/>
          <p:nvPr/>
        </p:nvSpPr>
        <p:spPr>
          <a:xfrm>
            <a:off x="6624430" y="33281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EEAF1-3309-42E4-A137-9081F018FF55}"/>
              </a:ext>
            </a:extLst>
          </p:cNvPr>
          <p:cNvSpPr/>
          <p:nvPr/>
        </p:nvSpPr>
        <p:spPr>
          <a:xfrm>
            <a:off x="9650205" y="31249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49B0C-8D68-4DDB-B093-4171BEAB4DAF}"/>
              </a:ext>
            </a:extLst>
          </p:cNvPr>
          <p:cNvSpPr/>
          <p:nvPr/>
        </p:nvSpPr>
        <p:spPr>
          <a:xfrm>
            <a:off x="4547980" y="51283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51E4F-F256-4A4C-9640-7C6977590334}"/>
              </a:ext>
            </a:extLst>
          </p:cNvPr>
          <p:cNvSpPr/>
          <p:nvPr/>
        </p:nvSpPr>
        <p:spPr>
          <a:xfrm>
            <a:off x="5598905" y="52807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BD7BA5-AA3C-4D98-B8B4-63BB335BB966}"/>
              </a:ext>
            </a:extLst>
          </p:cNvPr>
          <p:cNvSpPr/>
          <p:nvPr/>
        </p:nvSpPr>
        <p:spPr>
          <a:xfrm>
            <a:off x="7632493" y="4985509"/>
            <a:ext cx="865187" cy="858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BEBEAF-6F03-47C5-8C44-DF7C2AA9E838}"/>
              </a:ext>
            </a:extLst>
          </p:cNvPr>
          <p:cNvSpPr/>
          <p:nvPr/>
        </p:nvSpPr>
        <p:spPr>
          <a:xfrm>
            <a:off x="9685130" y="5055359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7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EC12-30F3-4286-8494-A6584ADC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36" y="336378"/>
            <a:ext cx="855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hình thích hợp đặt vào dấu “?” trong bảng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45.118.144.92:8489/Uploads/202005092221557421_H%C4%90-b4.png">
            <a:extLst>
              <a:ext uri="{FF2B5EF4-FFF2-40B4-BE49-F238E27FC236}">
                <a16:creationId xmlns:a16="http://schemas.microsoft.com/office/drawing/2014/main" id="{76EB724D-DC4F-4718-88D8-57CBABA9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8927"/>
          <a:stretch/>
        </p:blipFill>
        <p:spPr bwMode="auto">
          <a:xfrm>
            <a:off x="4925668" y="1297437"/>
            <a:ext cx="6166402" cy="49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Ảnh câu hỏi">
            <a:extLst>
              <a:ext uri="{FF2B5EF4-FFF2-40B4-BE49-F238E27FC236}">
                <a16:creationId xmlns:a16="http://schemas.microsoft.com/office/drawing/2014/main" id="{5BB73131-D228-4947-9F82-A09F37AA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8" y="1355173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Ảnh câu hỏi">
            <a:extLst>
              <a:ext uri="{FF2B5EF4-FFF2-40B4-BE49-F238E27FC236}">
                <a16:creationId xmlns:a16="http://schemas.microsoft.com/office/drawing/2014/main" id="{F45B946C-C2B1-443A-8372-C6907AEC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03" y="1599855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Ảnh câu hỏi">
            <a:extLst>
              <a:ext uri="{FF2B5EF4-FFF2-40B4-BE49-F238E27FC236}">
                <a16:creationId xmlns:a16="http://schemas.microsoft.com/office/drawing/2014/main" id="{C002AAFE-B197-47AB-A724-DB109354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9" y="3706296"/>
            <a:ext cx="18637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4E65E9-8013-4F76-B06D-F55D16F70F85}"/>
              </a:ext>
            </a:extLst>
          </p:cNvPr>
          <p:cNvSpPr/>
          <p:nvPr/>
        </p:nvSpPr>
        <p:spPr>
          <a:xfrm>
            <a:off x="1717123" y="2566436"/>
            <a:ext cx="655638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91EC0-18DC-46C3-AD21-029FB788D618}"/>
              </a:ext>
            </a:extLst>
          </p:cNvPr>
          <p:cNvSpPr/>
          <p:nvPr/>
        </p:nvSpPr>
        <p:spPr>
          <a:xfrm>
            <a:off x="3852466" y="2722321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E121C-3FC7-4863-AEA3-1B3B22DA72C5}"/>
              </a:ext>
            </a:extLst>
          </p:cNvPr>
          <p:cNvSpPr/>
          <p:nvPr/>
        </p:nvSpPr>
        <p:spPr>
          <a:xfrm>
            <a:off x="3461992" y="4806434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625 L 0.23632 0.1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230</Words>
  <Application>Microsoft Office PowerPoint</Application>
  <PresentationFormat>Widescreen</PresentationFormat>
  <Paragraphs>59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185</cp:revision>
  <dcterms:created xsi:type="dcterms:W3CDTF">2021-06-02T01:34:28Z</dcterms:created>
  <dcterms:modified xsi:type="dcterms:W3CDTF">2024-02-02T09:56:39Z</dcterms:modified>
</cp:coreProperties>
</file>