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2" r:id="rId2"/>
    <p:sldId id="366" r:id="rId3"/>
    <p:sldId id="370" r:id="rId4"/>
    <p:sldId id="367" r:id="rId5"/>
    <p:sldId id="36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 snapToGrid="0">
      <p:cViewPr>
        <p:scale>
          <a:sx n="33" d="100"/>
          <a:sy n="33" d="100"/>
        </p:scale>
        <p:origin x="125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2461982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TRỪ TRONG </a:t>
            </a:r>
            <a:endParaRPr lang="en-US" sz="5133" b="1" dirty="0" smtClean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pPr algn="ctr"/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PHẠM 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VI 10</a:t>
            </a:r>
          </a:p>
          <a:p>
            <a:pPr algn="ctr"/>
            <a:r>
              <a:rPr lang="en-US" sz="5133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(Tiết</a:t>
            </a:r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2 </a:t>
            </a:r>
            <a:r>
              <a:rPr lang="en-US" sz="5133" b="1" dirty="0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)</a:t>
            </a:r>
            <a:endParaRPr lang="en-US" sz="5133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59" y="254551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022005" y="326219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217977" y="35165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373775" y="287014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121741" y="282838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78895" y="34784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379046" y="250692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299039" y="33818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573801" y="27552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169</Words>
  <Application>Microsoft Office PowerPoint</Application>
  <PresentationFormat>Widescreen</PresentationFormat>
  <Paragraphs>127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Arial-Rounded</vt:lpstr>
      <vt:lpstr>Calibri</vt:lpstr>
      <vt:lpstr>等线</vt:lpstr>
      <vt:lpstr>Lato</vt:lpstr>
      <vt:lpstr>Lato Black</vt:lpstr>
      <vt:lpstr>Lato Heavy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155</cp:revision>
  <dcterms:created xsi:type="dcterms:W3CDTF">2021-06-02T01:34:28Z</dcterms:created>
  <dcterms:modified xsi:type="dcterms:W3CDTF">2024-12-06T05:47:27Z</dcterms:modified>
</cp:coreProperties>
</file>