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9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A870-0BE2-41D9-A0BC-6DDF0330BC99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01590"/>
            <a:ext cx="85344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3"/>
            <a:ext cx="12192000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293919" y="178258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347198" y="634591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1676400" y="2615790"/>
            <a:ext cx="891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15: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01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05"/>
            <a:ext cx="2459493" cy="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3" t="11976" r="3726"/>
          <a:stretch/>
        </p:blipFill>
        <p:spPr bwMode="auto">
          <a:xfrm>
            <a:off x="6553200" y="925248"/>
            <a:ext cx="4419600" cy="36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r="60935" b="-7855"/>
          <a:stretch/>
        </p:blipFill>
        <p:spPr bwMode="auto">
          <a:xfrm>
            <a:off x="968886" y="1356072"/>
            <a:ext cx="4163376" cy="35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781800" y="4680372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5698" y="983111"/>
            <a:ext cx="128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669680" y="4680372"/>
            <a:ext cx="38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665858" y="5056907"/>
            <a:ext cx="38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250" y="893802"/>
            <a:ext cx="839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trái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4431779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16771" y="4419600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01200" y="4419600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59"/>
          <a:stretch/>
        </p:blipFill>
        <p:spPr bwMode="auto">
          <a:xfrm>
            <a:off x="6858000" y="2667000"/>
            <a:ext cx="2732532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58602"/>
          <a:stretch/>
        </p:blipFill>
        <p:spPr bwMode="auto">
          <a:xfrm>
            <a:off x="2514600" y="2743200"/>
            <a:ext cx="226244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4392"/>
            <a:ext cx="10337954" cy="10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1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4" t="6840"/>
          <a:stretch/>
        </p:blipFill>
        <p:spPr bwMode="auto">
          <a:xfrm>
            <a:off x="7467600" y="1093416"/>
            <a:ext cx="3058436" cy="17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23"/>
          <a:stretch/>
        </p:blipFill>
        <p:spPr bwMode="auto">
          <a:xfrm>
            <a:off x="2259580" y="987620"/>
            <a:ext cx="18288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r="46316"/>
          <a:stretch/>
        </p:blipFill>
        <p:spPr bwMode="auto">
          <a:xfrm>
            <a:off x="4953000" y="987620"/>
            <a:ext cx="192578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7200" y="202224"/>
            <a:ext cx="533400" cy="640080"/>
            <a:chOff x="1064255" y="3367190"/>
            <a:chExt cx="764543" cy="779609"/>
          </a:xfrm>
        </p:grpSpPr>
        <p:sp>
          <p:nvSpPr>
            <p:cNvPr id="9" name="Oval 8"/>
            <p:cNvSpPr/>
            <p:nvPr/>
          </p:nvSpPr>
          <p:spPr>
            <a:xfrm>
              <a:off x="1064255" y="3474207"/>
              <a:ext cx="764543" cy="6609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7846" y="3367190"/>
              <a:ext cx="453739" cy="77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3810000"/>
            <a:ext cx="936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4428473"/>
            <a:ext cx="8979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5052764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9784772" y="3776006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9512854" y="4433504"/>
            <a:ext cx="2083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9373664" y="5055824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685800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45380" y="296630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9054" y="296630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3623" y="296630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001000" y="685800"/>
            <a:ext cx="1981200" cy="54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83623" y="297380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3510" y="296630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8159" y="29833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884603" y="838200"/>
            <a:ext cx="2133600" cy="2133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79941" y="1905000"/>
            <a:ext cx="5237694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25878" r="72155"/>
          <a:stretch/>
        </p:blipFill>
        <p:spPr bwMode="auto">
          <a:xfrm>
            <a:off x="1138267" y="1478044"/>
            <a:ext cx="2194106" cy="188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157129" y="52224"/>
            <a:ext cx="2403763" cy="10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6" t="17957" r="50000"/>
          <a:stretch/>
        </p:blipFill>
        <p:spPr bwMode="auto">
          <a:xfrm>
            <a:off x="3662776" y="1298774"/>
            <a:ext cx="2566116" cy="20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36" r="31926"/>
          <a:stretch/>
        </p:blipFill>
        <p:spPr bwMode="auto">
          <a:xfrm>
            <a:off x="6052597" y="1331253"/>
            <a:ext cx="2183142" cy="210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25517" r="1718" b="1"/>
          <a:stretch/>
        </p:blipFill>
        <p:spPr bwMode="auto">
          <a:xfrm>
            <a:off x="8144740" y="1542130"/>
            <a:ext cx="3429000" cy="189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66800" y="4648200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66799" y="5257800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1124101"/>
            <a:ext cx="533400" cy="707886"/>
            <a:chOff x="1064255" y="3367190"/>
            <a:chExt cx="764543" cy="862196"/>
          </a:xfrm>
        </p:grpSpPr>
        <p:sp>
          <p:nvSpPr>
            <p:cNvPr id="15" name="Oval 14"/>
            <p:cNvSpPr/>
            <p:nvPr/>
          </p:nvSpPr>
          <p:spPr>
            <a:xfrm>
              <a:off x="1064255" y="3474207"/>
              <a:ext cx="764543" cy="660975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7846" y="3367190"/>
              <a:ext cx="453739" cy="86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08351" y="3324184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211965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3848210" y="3356282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348482" y="3356282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8603951" y="3329690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90225" y="1364486"/>
            <a:ext cx="2042420" cy="20424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AE3DE-950F-4E57-A6D0-5FCA8954231D}"/>
              </a:ext>
            </a:extLst>
          </p:cNvPr>
          <p:cNvSpPr txBox="1"/>
          <p:nvPr/>
        </p:nvSpPr>
        <p:spPr>
          <a:xfrm>
            <a:off x="9015483" y="5245253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8645"/>
            <a:ext cx="1105705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137845"/>
            <a:ext cx="72977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6" y="5257800"/>
            <a:ext cx="10697186" cy="11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228600" y="71123"/>
            <a:ext cx="2403763" cy="10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34208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22533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7026" y="31326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5533" y="356656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8166" y="265695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9635" y="328956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73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6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04233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174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Arial-SGK-TV</vt:lpstr>
      <vt:lpstr>Calibri</vt:lpstr>
      <vt:lpstr>Times New Roman</vt:lpstr>
      <vt:lpstr>VnBangkok</vt:lpstr>
      <vt:lpstr>VNbritannic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18</cp:revision>
  <dcterms:created xsi:type="dcterms:W3CDTF">2020-08-24T03:21:28Z</dcterms:created>
  <dcterms:modified xsi:type="dcterms:W3CDTF">2024-12-30T05:27:15Z</dcterms:modified>
</cp:coreProperties>
</file>