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00" r:id="rId3"/>
    <p:sldMasterId id="2147483742" r:id="rId4"/>
  </p:sldMasterIdLst>
  <p:notesMasterIdLst>
    <p:notesMasterId r:id="rId14"/>
  </p:notesMasterIdLst>
  <p:sldIdLst>
    <p:sldId id="314" r:id="rId5"/>
    <p:sldId id="324" r:id="rId6"/>
    <p:sldId id="307" r:id="rId7"/>
    <p:sldId id="309" r:id="rId8"/>
    <p:sldId id="311" r:id="rId9"/>
    <p:sldId id="312" r:id="rId10"/>
    <p:sldId id="327" r:id="rId11"/>
    <p:sldId id="313" r:id="rId12"/>
    <p:sldId id="322" r:id="rId1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EE4DD"/>
    <a:srgbClr val="FF5050"/>
    <a:srgbClr val="FCE5D4"/>
    <a:srgbClr val="FFEFAB"/>
    <a:srgbClr val="D0F8F6"/>
    <a:srgbClr val="FFD9D9"/>
    <a:srgbClr val="FFD243"/>
    <a:srgbClr val="FF8181"/>
    <a:srgbClr val="FF9B9B"/>
    <a:srgbClr val="FF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2" autoAdjust="0"/>
    <p:restoredTop sz="93060" autoAdjust="0"/>
  </p:normalViewPr>
  <p:slideViewPr>
    <p:cSldViewPr>
      <p:cViewPr varScale="1">
        <p:scale>
          <a:sx n="62" d="100"/>
          <a:sy n="62" d="100"/>
        </p:scale>
        <p:origin x="96" y="156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92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38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38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936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5D281-D23C-4EEB-8748-C58E8FF0C2B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8668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20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F0B64C-F99D-4875-B5C8-ED5FC3D3013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5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0732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23388" y="1572169"/>
            <a:ext cx="37162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997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0036" y="1522375"/>
            <a:ext cx="45068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14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07052" y="1557580"/>
            <a:ext cx="47403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961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79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5990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1974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3995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33708" y="1503379"/>
            <a:ext cx="471651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82098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84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5285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41243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13343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595310" y="1596480"/>
            <a:ext cx="474032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08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033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053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915885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54723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96395" y="1647225"/>
            <a:ext cx="447378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597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4915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6745" y="5645930"/>
            <a:ext cx="613667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52642" y="427685"/>
            <a:ext cx="402470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0976848" y="1043374"/>
            <a:ext cx="230225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49530" y="6264684"/>
            <a:ext cx="16454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68319" y="6181469"/>
            <a:ext cx="120171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5337" y="5192332"/>
            <a:ext cx="230225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3568" y="1491606"/>
            <a:ext cx="9843075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71166" y="4047629"/>
            <a:ext cx="2295695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4401" y="3608290"/>
            <a:ext cx="2198703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211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795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299777" y="6418001"/>
            <a:ext cx="26497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0531" y="5626806"/>
            <a:ext cx="9297181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57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1985" y="3588081"/>
            <a:ext cx="2593015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23388" y="1572169"/>
            <a:ext cx="37162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28390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53565" y="3622312"/>
            <a:ext cx="130645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0036" y="1522375"/>
            <a:ext cx="450685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81890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83814" y="1090110"/>
            <a:ext cx="553630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04094" y="772938"/>
            <a:ext cx="1280854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19256" y="1030860"/>
            <a:ext cx="1546974" cy="1106799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9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199020" y="3950454"/>
            <a:ext cx="1968981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27627" y="1581350"/>
            <a:ext cx="443176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34980" y="5038642"/>
            <a:ext cx="290654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51892" y="714861"/>
            <a:ext cx="166263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3118" y="3597776"/>
            <a:ext cx="118830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22393" y="3888530"/>
            <a:ext cx="86785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1641" y="5541496"/>
            <a:ext cx="166263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72089" y="1468552"/>
            <a:ext cx="450366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471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LUYỆN TẬP</a:t>
            </a:r>
            <a:endParaRPr kumimoji="0" lang="vi-VN" sz="11471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85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4915" y="219520"/>
            <a:ext cx="1158450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211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795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211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79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4541" y="882176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99906" y="906827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3529" y="989423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3600" y="94752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094" y="917946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3353" y="1496055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8718" y="1520706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341" y="1603302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2412" y="156140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99906" y="1531825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2165" y="2109934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7530" y="2134585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153" y="2217181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1224" y="217528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8718" y="2145704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0977" y="2723813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342" y="2748464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19965" y="2831060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0036" y="278915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7530" y="2759583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59789" y="3337692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154" y="3362343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8777" y="3444939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18848" y="340303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342" y="3373462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8601" y="3951571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3966" y="3976222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7589" y="4058818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7660" y="401691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154" y="3987341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7413" y="4565450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2778" y="4590101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401" y="4672697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6472" y="463079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3966" y="4601220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6225" y="5179329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1590" y="5203980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213" y="5286576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5284" y="524467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2778" y="5215099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5037" y="5793208"/>
            <a:ext cx="109643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402" y="5817859"/>
            <a:ext cx="448262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025" y="5900455"/>
            <a:ext cx="45606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4095" y="5858554"/>
            <a:ext cx="45606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1590" y="5828978"/>
            <a:ext cx="446618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199" tIns="91199" rIns="91199" bIns="91199" anchor="ctr" anchorCtr="0">
            <a:noAutofit/>
          </a:bodyPr>
          <a:lstStyle/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79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065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/>
            <a:fld id="{41B3FEC9-9B27-422C-81A6-1A3F6BB3DD5E}" type="datetimeFigureOut">
              <a:rPr lang="en-US" sz="1795" smtClean="0">
                <a:solidFill>
                  <a:prstClr val="black"/>
                </a:solidFill>
              </a:rPr>
              <a:pPr defTabSz="912114"/>
              <a:t>13/12/2024</a:t>
            </a:fld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/>
            <a:endParaRPr lang="en-US" sz="1795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/>
            <a:fld id="{F9B585CA-2648-4F97-9AF2-B4D5C50FBB13}" type="slidenum">
              <a:rPr lang="en-US" sz="1795" smtClean="0">
                <a:solidFill>
                  <a:prstClr val="black"/>
                </a:solidFill>
              </a:rPr>
              <a:pPr defTabSz="912114"/>
              <a:t>‹#›</a:t>
            </a:fld>
            <a:endParaRPr lang="en-US" sz="1795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247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2114"/>
            <a:fld id="{D685725F-5231-45AE-BC1A-D698F22F5593}" type="datetimeFigureOut">
              <a:rPr lang="zh-CN" altLang="en-US" sz="1795" smtClean="0">
                <a:solidFill>
                  <a:prstClr val="black">
                    <a:tint val="75000"/>
                  </a:prstClr>
                </a:solidFill>
              </a:rPr>
              <a:pPr defTabSz="912114"/>
              <a:t>2024/12/13</a:t>
            </a:fld>
            <a:endParaRPr lang="zh-CN" altLang="en-US" sz="179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114"/>
            <a:endParaRPr lang="zh-CN" altLang="en-US" sz="1795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2114"/>
            <a:fld id="{8CEB321A-15AF-44AC-8389-DF08CA25F66C}" type="slidenum">
              <a:rPr lang="zh-CN" altLang="en-US" sz="1795" smtClean="0">
                <a:solidFill>
                  <a:prstClr val="black">
                    <a:tint val="75000"/>
                  </a:prstClr>
                </a:solidFill>
              </a:rPr>
              <a:pPr defTabSz="912114"/>
              <a:t>‹#›</a:t>
            </a:fld>
            <a:endParaRPr lang="zh-CN" altLang="en-US" sz="1795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9332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30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8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862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96186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0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0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909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61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5576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102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9" indent="0">
              <a:buNone/>
              <a:defRPr sz="1900" b="1"/>
            </a:lvl3pPr>
            <a:lvl4pPr marL="1371041" indent="0">
              <a:buNone/>
              <a:defRPr sz="1600" b="1"/>
            </a:lvl4pPr>
            <a:lvl5pPr marL="1828054" indent="0">
              <a:buNone/>
              <a:defRPr sz="1600" b="1"/>
            </a:lvl5pPr>
            <a:lvl6pPr marL="2285070" indent="0">
              <a:buNone/>
              <a:defRPr sz="1600" b="1"/>
            </a:lvl6pPr>
            <a:lvl7pPr marL="2742084" indent="0">
              <a:buNone/>
              <a:defRPr sz="1600" b="1"/>
            </a:lvl7pPr>
            <a:lvl8pPr marL="3199097" indent="0">
              <a:buNone/>
              <a:defRPr sz="1600" b="1"/>
            </a:lvl8pPr>
            <a:lvl9pPr marL="36561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50" y="1535113"/>
            <a:ext cx="5375701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14" indent="0">
              <a:buNone/>
              <a:defRPr sz="2000" b="1"/>
            </a:lvl2pPr>
            <a:lvl3pPr marL="914029" indent="0">
              <a:buNone/>
              <a:defRPr sz="1900" b="1"/>
            </a:lvl3pPr>
            <a:lvl4pPr marL="1371041" indent="0">
              <a:buNone/>
              <a:defRPr sz="1600" b="1"/>
            </a:lvl4pPr>
            <a:lvl5pPr marL="1828054" indent="0">
              <a:buNone/>
              <a:defRPr sz="1600" b="1"/>
            </a:lvl5pPr>
            <a:lvl6pPr marL="2285070" indent="0">
              <a:buNone/>
              <a:defRPr sz="1600" b="1"/>
            </a:lvl6pPr>
            <a:lvl7pPr marL="2742084" indent="0">
              <a:buNone/>
              <a:defRPr sz="1600" b="1"/>
            </a:lvl7pPr>
            <a:lvl8pPr marL="3199097" indent="0">
              <a:buNone/>
              <a:defRPr sz="1600" b="1"/>
            </a:lvl8pPr>
            <a:lvl9pPr marL="365611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50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956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00705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890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7" y="273049"/>
            <a:ext cx="4001161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6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7" y="1435104"/>
            <a:ext cx="4001161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14" indent="0">
              <a:buNone/>
              <a:defRPr sz="1200"/>
            </a:lvl2pPr>
            <a:lvl3pPr marL="914029" indent="0">
              <a:buNone/>
              <a:defRPr sz="1100"/>
            </a:lvl3pPr>
            <a:lvl4pPr marL="1371041" indent="0">
              <a:buNone/>
              <a:defRPr sz="900"/>
            </a:lvl4pPr>
            <a:lvl5pPr marL="1828054" indent="0">
              <a:buNone/>
              <a:defRPr sz="900"/>
            </a:lvl5pPr>
            <a:lvl6pPr marL="2285070" indent="0">
              <a:buNone/>
              <a:defRPr sz="900"/>
            </a:lvl6pPr>
            <a:lvl7pPr marL="2742084" indent="0">
              <a:buNone/>
              <a:defRPr sz="900"/>
            </a:lvl7pPr>
            <a:lvl8pPr marL="3199097" indent="0">
              <a:buNone/>
              <a:defRPr sz="900"/>
            </a:lvl8pPr>
            <a:lvl9pPr marL="36561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80712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1"/>
            <a:ext cx="7297103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14" indent="0">
              <a:buNone/>
              <a:defRPr sz="2800"/>
            </a:lvl2pPr>
            <a:lvl3pPr marL="914029" indent="0">
              <a:buNone/>
              <a:defRPr sz="2400"/>
            </a:lvl3pPr>
            <a:lvl4pPr marL="1371041" indent="0">
              <a:buNone/>
              <a:defRPr sz="2000"/>
            </a:lvl4pPr>
            <a:lvl5pPr marL="1828054" indent="0">
              <a:buNone/>
              <a:defRPr sz="2000"/>
            </a:lvl5pPr>
            <a:lvl6pPr marL="2285070" indent="0">
              <a:buNone/>
              <a:defRPr sz="2000"/>
            </a:lvl6pPr>
            <a:lvl7pPr marL="2742084" indent="0">
              <a:buNone/>
              <a:defRPr sz="2000"/>
            </a:lvl7pPr>
            <a:lvl8pPr marL="3199097" indent="0">
              <a:buNone/>
              <a:defRPr sz="2000"/>
            </a:lvl8pPr>
            <a:lvl9pPr marL="365611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41"/>
            <a:ext cx="7297103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14" indent="0">
              <a:buNone/>
              <a:defRPr sz="1200"/>
            </a:lvl2pPr>
            <a:lvl3pPr marL="914029" indent="0">
              <a:buNone/>
              <a:defRPr sz="1100"/>
            </a:lvl3pPr>
            <a:lvl4pPr marL="1371041" indent="0">
              <a:buNone/>
              <a:defRPr sz="900"/>
            </a:lvl4pPr>
            <a:lvl5pPr marL="1828054" indent="0">
              <a:buNone/>
              <a:defRPr sz="900"/>
            </a:lvl5pPr>
            <a:lvl6pPr marL="2285070" indent="0">
              <a:buNone/>
              <a:defRPr sz="900"/>
            </a:lvl6pPr>
            <a:lvl7pPr marL="2742084" indent="0">
              <a:buNone/>
              <a:defRPr sz="900"/>
            </a:lvl7pPr>
            <a:lvl8pPr marL="3199097" indent="0">
              <a:buNone/>
              <a:defRPr sz="900"/>
            </a:lvl8pPr>
            <a:lvl9pPr marL="365611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1739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2137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0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0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119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11268664" y="6217623"/>
            <a:ext cx="72979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657" tIns="121657" rIns="121657" bIns="121657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8" name="Google Shape;58;p11"/>
          <p:cNvGrpSpPr/>
          <p:nvPr/>
        </p:nvGrpSpPr>
        <p:grpSpPr>
          <a:xfrm rot="9401449">
            <a:off x="1003371" y="92756"/>
            <a:ext cx="2024526" cy="1672261"/>
            <a:chOff x="698956" y="6526827"/>
            <a:chExt cx="1522132" cy="1254173"/>
          </a:xfrm>
        </p:grpSpPr>
        <p:grpSp>
          <p:nvGrpSpPr>
            <p:cNvPr id="59" name="Google Shape;59;p11"/>
            <p:cNvGrpSpPr/>
            <p:nvPr/>
          </p:nvGrpSpPr>
          <p:grpSpPr>
            <a:xfrm>
              <a:off x="970014" y="6599642"/>
              <a:ext cx="1251074" cy="1089966"/>
              <a:chOff x="2227541" y="6011760"/>
              <a:chExt cx="2864180" cy="2495343"/>
            </a:xfrm>
          </p:grpSpPr>
          <p:sp>
            <p:nvSpPr>
              <p:cNvPr id="60" name="Google Shape;60;p11"/>
              <p:cNvSpPr/>
              <p:nvPr/>
            </p:nvSpPr>
            <p:spPr>
              <a:xfrm rot="-1131582">
                <a:off x="2772277" y="6293752"/>
                <a:ext cx="2064072" cy="1922827"/>
              </a:xfrm>
              <a:custGeom>
                <a:avLst/>
                <a:gdLst/>
                <a:ahLst/>
                <a:cxnLst/>
                <a:rect l="l" t="t" r="r" b="b"/>
                <a:pathLst>
                  <a:path w="83428" h="77719" extrusionOk="0">
                    <a:moveTo>
                      <a:pt x="43744" y="1"/>
                    </a:moveTo>
                    <a:cubicBezTo>
                      <a:pt x="43607" y="1"/>
                      <a:pt x="43469" y="5"/>
                      <a:pt x="43328" y="15"/>
                    </a:cubicBezTo>
                    <a:cubicBezTo>
                      <a:pt x="39256" y="277"/>
                      <a:pt x="37779" y="4360"/>
                      <a:pt x="36839" y="7718"/>
                    </a:cubicBezTo>
                    <a:cubicBezTo>
                      <a:pt x="35589" y="12203"/>
                      <a:pt x="34968" y="18558"/>
                      <a:pt x="31040" y="18558"/>
                    </a:cubicBezTo>
                    <a:cubicBezTo>
                      <a:pt x="29952" y="18558"/>
                      <a:pt x="28611" y="18070"/>
                      <a:pt x="26933" y="16921"/>
                    </a:cubicBezTo>
                    <a:cubicBezTo>
                      <a:pt x="25614" y="16019"/>
                      <a:pt x="23908" y="14589"/>
                      <a:pt x="22178" y="14589"/>
                    </a:cubicBezTo>
                    <a:cubicBezTo>
                      <a:pt x="21830" y="14589"/>
                      <a:pt x="21481" y="14647"/>
                      <a:pt x="21134" y="14778"/>
                    </a:cubicBezTo>
                    <a:cubicBezTo>
                      <a:pt x="15276" y="16993"/>
                      <a:pt x="19075" y="24530"/>
                      <a:pt x="19753" y="28387"/>
                    </a:cubicBezTo>
                    <a:cubicBezTo>
                      <a:pt x="20166" y="30701"/>
                      <a:pt x="20096" y="34763"/>
                      <a:pt x="17456" y="34763"/>
                    </a:cubicBezTo>
                    <a:cubicBezTo>
                      <a:pt x="17054" y="34763"/>
                      <a:pt x="16592" y="34669"/>
                      <a:pt x="16062" y="34459"/>
                    </a:cubicBezTo>
                    <a:cubicBezTo>
                      <a:pt x="11365" y="32594"/>
                      <a:pt x="10296" y="26273"/>
                      <a:pt x="4770" y="26273"/>
                    </a:cubicBezTo>
                    <a:cubicBezTo>
                      <a:pt x="4512" y="26273"/>
                      <a:pt x="4244" y="26287"/>
                      <a:pt x="3966" y="26315"/>
                    </a:cubicBezTo>
                    <a:cubicBezTo>
                      <a:pt x="715" y="26649"/>
                      <a:pt x="1" y="29554"/>
                      <a:pt x="489" y="32328"/>
                    </a:cubicBezTo>
                    <a:cubicBezTo>
                      <a:pt x="1251" y="36555"/>
                      <a:pt x="3644" y="40222"/>
                      <a:pt x="5085" y="44211"/>
                    </a:cubicBezTo>
                    <a:cubicBezTo>
                      <a:pt x="6597" y="48390"/>
                      <a:pt x="7061" y="52997"/>
                      <a:pt x="6549" y="57403"/>
                    </a:cubicBezTo>
                    <a:cubicBezTo>
                      <a:pt x="6275" y="59784"/>
                      <a:pt x="4037" y="62999"/>
                      <a:pt x="4632" y="65380"/>
                    </a:cubicBezTo>
                    <a:cubicBezTo>
                      <a:pt x="5513" y="68856"/>
                      <a:pt x="12336" y="68321"/>
                      <a:pt x="15050" y="68797"/>
                    </a:cubicBezTo>
                    <a:cubicBezTo>
                      <a:pt x="18884" y="69476"/>
                      <a:pt x="22766" y="70095"/>
                      <a:pt x="26468" y="71345"/>
                    </a:cubicBezTo>
                    <a:cubicBezTo>
                      <a:pt x="30939" y="72847"/>
                      <a:pt x="38196" y="77718"/>
                      <a:pt x="44090" y="77718"/>
                    </a:cubicBezTo>
                    <a:cubicBezTo>
                      <a:pt x="46186" y="77718"/>
                      <a:pt x="48109" y="77102"/>
                      <a:pt x="49674" y="75500"/>
                    </a:cubicBezTo>
                    <a:cubicBezTo>
                      <a:pt x="51602" y="73524"/>
                      <a:pt x="50626" y="70488"/>
                      <a:pt x="49185" y="68559"/>
                    </a:cubicBezTo>
                    <a:cubicBezTo>
                      <a:pt x="47364" y="66130"/>
                      <a:pt x="44090" y="64594"/>
                      <a:pt x="42661" y="61856"/>
                    </a:cubicBezTo>
                    <a:cubicBezTo>
                      <a:pt x="41468" y="59570"/>
                      <a:pt x="43103" y="58980"/>
                      <a:pt x="45242" y="58980"/>
                    </a:cubicBezTo>
                    <a:cubicBezTo>
                      <a:pt x="47158" y="58980"/>
                      <a:pt x="49479" y="59453"/>
                      <a:pt x="50531" y="59605"/>
                    </a:cubicBezTo>
                    <a:cubicBezTo>
                      <a:pt x="52312" y="59861"/>
                      <a:pt x="54410" y="60234"/>
                      <a:pt x="56446" y="60234"/>
                    </a:cubicBezTo>
                    <a:cubicBezTo>
                      <a:pt x="59050" y="60234"/>
                      <a:pt x="61553" y="59624"/>
                      <a:pt x="63163" y="57379"/>
                    </a:cubicBezTo>
                    <a:cubicBezTo>
                      <a:pt x="66116" y="53271"/>
                      <a:pt x="61497" y="49068"/>
                      <a:pt x="58818" y="46354"/>
                    </a:cubicBezTo>
                    <a:cubicBezTo>
                      <a:pt x="55151" y="42627"/>
                      <a:pt x="56532" y="41246"/>
                      <a:pt x="59306" y="40817"/>
                    </a:cubicBezTo>
                    <a:cubicBezTo>
                      <a:pt x="60111" y="40689"/>
                      <a:pt x="61032" y="40643"/>
                      <a:pt x="61979" y="40643"/>
                    </a:cubicBezTo>
                    <a:cubicBezTo>
                      <a:pt x="63762" y="40643"/>
                      <a:pt x="65636" y="40807"/>
                      <a:pt x="66997" y="40901"/>
                    </a:cubicBezTo>
                    <a:cubicBezTo>
                      <a:pt x="68350" y="40991"/>
                      <a:pt x="70090" y="41137"/>
                      <a:pt x="71903" y="41137"/>
                    </a:cubicBezTo>
                    <a:cubicBezTo>
                      <a:pt x="76075" y="41137"/>
                      <a:pt x="80636" y="40364"/>
                      <a:pt x="81773" y="36364"/>
                    </a:cubicBezTo>
                    <a:cubicBezTo>
                      <a:pt x="83428" y="30578"/>
                      <a:pt x="75260" y="28090"/>
                      <a:pt x="71057" y="27816"/>
                    </a:cubicBezTo>
                    <a:cubicBezTo>
                      <a:pt x="69545" y="27720"/>
                      <a:pt x="66307" y="27518"/>
                      <a:pt x="65557" y="25863"/>
                    </a:cubicBezTo>
                    <a:cubicBezTo>
                      <a:pt x="64425" y="23339"/>
                      <a:pt x="68890" y="21386"/>
                      <a:pt x="70414" y="20291"/>
                    </a:cubicBezTo>
                    <a:cubicBezTo>
                      <a:pt x="73534" y="18029"/>
                      <a:pt x="75927" y="14493"/>
                      <a:pt x="76606" y="10659"/>
                    </a:cubicBezTo>
                    <a:cubicBezTo>
                      <a:pt x="77201" y="7313"/>
                      <a:pt x="75355" y="4337"/>
                      <a:pt x="72319" y="2920"/>
                    </a:cubicBezTo>
                    <a:cubicBezTo>
                      <a:pt x="71216" y="2408"/>
                      <a:pt x="70191" y="2186"/>
                      <a:pt x="69227" y="2186"/>
                    </a:cubicBezTo>
                    <a:cubicBezTo>
                      <a:pt x="63183" y="2186"/>
                      <a:pt x="59515" y="10924"/>
                      <a:pt x="53960" y="12135"/>
                    </a:cubicBezTo>
                    <a:cubicBezTo>
                      <a:pt x="53728" y="12186"/>
                      <a:pt x="53514" y="12210"/>
                      <a:pt x="53317" y="12210"/>
                    </a:cubicBezTo>
                    <a:cubicBezTo>
                      <a:pt x="50797" y="12210"/>
                      <a:pt x="50946" y="8282"/>
                      <a:pt x="50317" y="6206"/>
                    </a:cubicBezTo>
                    <a:cubicBezTo>
                      <a:pt x="49353" y="3076"/>
                      <a:pt x="47297" y="1"/>
                      <a:pt x="43744" y="1"/>
                    </a:cubicBezTo>
                    <a:close/>
                  </a:path>
                </a:pathLst>
              </a:custGeom>
              <a:solidFill>
                <a:srgbClr val="5AD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0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1" name="Google Shape;61;p11"/>
              <p:cNvGrpSpPr/>
              <p:nvPr/>
            </p:nvGrpSpPr>
            <p:grpSpPr>
              <a:xfrm>
                <a:off x="2227541" y="6635267"/>
                <a:ext cx="2250382" cy="1871835"/>
                <a:chOff x="2227541" y="6635267"/>
                <a:chExt cx="2250382" cy="1871835"/>
              </a:xfrm>
            </p:grpSpPr>
            <p:sp>
              <p:nvSpPr>
                <p:cNvPr id="62" name="Google Shape;62;p11"/>
                <p:cNvSpPr/>
                <p:nvPr/>
              </p:nvSpPr>
              <p:spPr>
                <a:xfrm rot="-1131582">
                  <a:off x="2389104" y="6911337"/>
                  <a:ext cx="1927256" cy="1319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98" h="53341" extrusionOk="0">
                      <a:moveTo>
                        <a:pt x="77657" y="0"/>
                      </a:moveTo>
                      <a:cubicBezTo>
                        <a:pt x="77524" y="0"/>
                        <a:pt x="77309" y="98"/>
                        <a:pt x="77038" y="330"/>
                      </a:cubicBezTo>
                      <a:cubicBezTo>
                        <a:pt x="77038" y="330"/>
                        <a:pt x="75681" y="1521"/>
                        <a:pt x="73430" y="3497"/>
                      </a:cubicBezTo>
                      <a:cubicBezTo>
                        <a:pt x="72299" y="4486"/>
                        <a:pt x="70954" y="5664"/>
                        <a:pt x="69430" y="6998"/>
                      </a:cubicBezTo>
                      <a:cubicBezTo>
                        <a:pt x="68668" y="7665"/>
                        <a:pt x="67870" y="8367"/>
                        <a:pt x="67037" y="9093"/>
                      </a:cubicBezTo>
                      <a:cubicBezTo>
                        <a:pt x="66203" y="9820"/>
                        <a:pt x="65334" y="10594"/>
                        <a:pt x="64441" y="11391"/>
                      </a:cubicBezTo>
                      <a:cubicBezTo>
                        <a:pt x="63548" y="12177"/>
                        <a:pt x="62631" y="12999"/>
                        <a:pt x="61691" y="13832"/>
                      </a:cubicBezTo>
                      <a:cubicBezTo>
                        <a:pt x="61453" y="14034"/>
                        <a:pt x="61215" y="14249"/>
                        <a:pt x="60976" y="14463"/>
                      </a:cubicBezTo>
                      <a:cubicBezTo>
                        <a:pt x="60750" y="14677"/>
                        <a:pt x="60512" y="14892"/>
                        <a:pt x="60274" y="15106"/>
                      </a:cubicBezTo>
                      <a:cubicBezTo>
                        <a:pt x="59798" y="15535"/>
                        <a:pt x="59321" y="15975"/>
                        <a:pt x="58845" y="16416"/>
                      </a:cubicBezTo>
                      <a:cubicBezTo>
                        <a:pt x="57881" y="17297"/>
                        <a:pt x="56916" y="18190"/>
                        <a:pt x="55940" y="19083"/>
                      </a:cubicBezTo>
                      <a:lnTo>
                        <a:pt x="55571" y="19416"/>
                      </a:lnTo>
                      <a:lnTo>
                        <a:pt x="55214" y="19773"/>
                      </a:lnTo>
                      <a:cubicBezTo>
                        <a:pt x="54976" y="20011"/>
                        <a:pt x="54738" y="20250"/>
                        <a:pt x="54499" y="20488"/>
                      </a:cubicBezTo>
                      <a:cubicBezTo>
                        <a:pt x="54035" y="20964"/>
                        <a:pt x="53571" y="21440"/>
                        <a:pt x="53106" y="21916"/>
                      </a:cubicBezTo>
                      <a:cubicBezTo>
                        <a:pt x="51261" y="23845"/>
                        <a:pt x="49463" y="25798"/>
                        <a:pt x="47725" y="27691"/>
                      </a:cubicBezTo>
                      <a:cubicBezTo>
                        <a:pt x="45975" y="29572"/>
                        <a:pt x="44284" y="31370"/>
                        <a:pt x="42653" y="33025"/>
                      </a:cubicBezTo>
                      <a:cubicBezTo>
                        <a:pt x="41033" y="34668"/>
                        <a:pt x="39259" y="36406"/>
                        <a:pt x="37342" y="38085"/>
                      </a:cubicBezTo>
                      <a:cubicBezTo>
                        <a:pt x="36378" y="38918"/>
                        <a:pt x="35390" y="39752"/>
                        <a:pt x="34354" y="40538"/>
                      </a:cubicBezTo>
                      <a:cubicBezTo>
                        <a:pt x="33318" y="41335"/>
                        <a:pt x="32247" y="42109"/>
                        <a:pt x="31151" y="42824"/>
                      </a:cubicBezTo>
                      <a:cubicBezTo>
                        <a:pt x="30044" y="43550"/>
                        <a:pt x="28913" y="44205"/>
                        <a:pt x="27746" y="44812"/>
                      </a:cubicBezTo>
                      <a:cubicBezTo>
                        <a:pt x="27460" y="44967"/>
                        <a:pt x="27175" y="45122"/>
                        <a:pt x="26877" y="45253"/>
                      </a:cubicBezTo>
                      <a:cubicBezTo>
                        <a:pt x="26579" y="45395"/>
                        <a:pt x="26293" y="45538"/>
                        <a:pt x="25996" y="45669"/>
                      </a:cubicBezTo>
                      <a:cubicBezTo>
                        <a:pt x="25401" y="45919"/>
                        <a:pt x="24793" y="46146"/>
                        <a:pt x="24186" y="46384"/>
                      </a:cubicBezTo>
                      <a:cubicBezTo>
                        <a:pt x="23888" y="46503"/>
                        <a:pt x="23591" y="46622"/>
                        <a:pt x="23293" y="46741"/>
                      </a:cubicBezTo>
                      <a:cubicBezTo>
                        <a:pt x="23138" y="46800"/>
                        <a:pt x="22995" y="46860"/>
                        <a:pt x="22853" y="46919"/>
                      </a:cubicBezTo>
                      <a:cubicBezTo>
                        <a:pt x="22698" y="46967"/>
                        <a:pt x="22543" y="47027"/>
                        <a:pt x="22400" y="47074"/>
                      </a:cubicBezTo>
                      <a:cubicBezTo>
                        <a:pt x="21793" y="47289"/>
                        <a:pt x="21198" y="47491"/>
                        <a:pt x="20602" y="47693"/>
                      </a:cubicBezTo>
                      <a:cubicBezTo>
                        <a:pt x="20317" y="47801"/>
                        <a:pt x="20019" y="47908"/>
                        <a:pt x="19721" y="48003"/>
                      </a:cubicBezTo>
                      <a:cubicBezTo>
                        <a:pt x="19435" y="48098"/>
                        <a:pt x="19138" y="48182"/>
                        <a:pt x="18852" y="48277"/>
                      </a:cubicBezTo>
                      <a:cubicBezTo>
                        <a:pt x="18257" y="48455"/>
                        <a:pt x="17685" y="48634"/>
                        <a:pt x="17114" y="48813"/>
                      </a:cubicBezTo>
                      <a:cubicBezTo>
                        <a:pt x="12566" y="50170"/>
                        <a:pt x="8470" y="51087"/>
                        <a:pt x="5553" y="51753"/>
                      </a:cubicBezTo>
                      <a:cubicBezTo>
                        <a:pt x="4100" y="52075"/>
                        <a:pt x="2922" y="52337"/>
                        <a:pt x="2112" y="52503"/>
                      </a:cubicBezTo>
                      <a:cubicBezTo>
                        <a:pt x="1314" y="52682"/>
                        <a:pt x="874" y="52777"/>
                        <a:pt x="874" y="52777"/>
                      </a:cubicBezTo>
                      <a:cubicBezTo>
                        <a:pt x="47" y="52974"/>
                        <a:pt x="1" y="53340"/>
                        <a:pt x="641" y="53340"/>
                      </a:cubicBezTo>
                      <a:cubicBezTo>
                        <a:pt x="739" y="53340"/>
                        <a:pt x="852" y="53332"/>
                        <a:pt x="981" y="53313"/>
                      </a:cubicBezTo>
                      <a:cubicBezTo>
                        <a:pt x="981" y="53313"/>
                        <a:pt x="1421" y="53218"/>
                        <a:pt x="2231" y="53063"/>
                      </a:cubicBezTo>
                      <a:cubicBezTo>
                        <a:pt x="3041" y="52896"/>
                        <a:pt x="4219" y="52658"/>
                        <a:pt x="5684" y="52361"/>
                      </a:cubicBezTo>
                      <a:cubicBezTo>
                        <a:pt x="8625" y="51741"/>
                        <a:pt x="12732" y="50884"/>
                        <a:pt x="17340" y="49575"/>
                      </a:cubicBezTo>
                      <a:cubicBezTo>
                        <a:pt x="17911" y="49408"/>
                        <a:pt x="18495" y="49241"/>
                        <a:pt x="19090" y="49063"/>
                      </a:cubicBezTo>
                      <a:cubicBezTo>
                        <a:pt x="19388" y="48979"/>
                        <a:pt x="19686" y="48884"/>
                        <a:pt x="19983" y="48801"/>
                      </a:cubicBezTo>
                      <a:cubicBezTo>
                        <a:pt x="20281" y="48705"/>
                        <a:pt x="20578" y="48598"/>
                        <a:pt x="20876" y="48503"/>
                      </a:cubicBezTo>
                      <a:cubicBezTo>
                        <a:pt x="21471" y="48301"/>
                        <a:pt x="22079" y="48098"/>
                        <a:pt x="22686" y="47896"/>
                      </a:cubicBezTo>
                      <a:cubicBezTo>
                        <a:pt x="22841" y="47848"/>
                        <a:pt x="22995" y="47789"/>
                        <a:pt x="23150" y="47741"/>
                      </a:cubicBezTo>
                      <a:cubicBezTo>
                        <a:pt x="23293" y="47681"/>
                        <a:pt x="23448" y="47622"/>
                        <a:pt x="23603" y="47562"/>
                      </a:cubicBezTo>
                      <a:cubicBezTo>
                        <a:pt x="23900" y="47455"/>
                        <a:pt x="24210" y="47336"/>
                        <a:pt x="24519" y="47217"/>
                      </a:cubicBezTo>
                      <a:cubicBezTo>
                        <a:pt x="25127" y="46979"/>
                        <a:pt x="25746" y="46753"/>
                        <a:pt x="26365" y="46515"/>
                      </a:cubicBezTo>
                      <a:cubicBezTo>
                        <a:pt x="26663" y="46372"/>
                        <a:pt x="26972" y="46229"/>
                        <a:pt x="27270" y="46086"/>
                      </a:cubicBezTo>
                      <a:cubicBezTo>
                        <a:pt x="27579" y="45955"/>
                        <a:pt x="27877" y="45800"/>
                        <a:pt x="28175" y="45646"/>
                      </a:cubicBezTo>
                      <a:cubicBezTo>
                        <a:pt x="29365" y="45038"/>
                        <a:pt x="30544" y="44372"/>
                        <a:pt x="31675" y="43645"/>
                      </a:cubicBezTo>
                      <a:cubicBezTo>
                        <a:pt x="32806" y="42919"/>
                        <a:pt x="33902" y="42145"/>
                        <a:pt x="34961" y="41347"/>
                      </a:cubicBezTo>
                      <a:cubicBezTo>
                        <a:pt x="36021" y="40538"/>
                        <a:pt x="37033" y="39704"/>
                        <a:pt x="38021" y="38859"/>
                      </a:cubicBezTo>
                      <a:cubicBezTo>
                        <a:pt x="39974" y="37168"/>
                        <a:pt x="41772" y="35430"/>
                        <a:pt x="43415" y="33763"/>
                      </a:cubicBezTo>
                      <a:cubicBezTo>
                        <a:pt x="45046" y="32108"/>
                        <a:pt x="46748" y="30286"/>
                        <a:pt x="48475" y="28381"/>
                      </a:cubicBezTo>
                      <a:cubicBezTo>
                        <a:pt x="50213" y="26488"/>
                        <a:pt x="51999" y="24524"/>
                        <a:pt x="53809" y="22595"/>
                      </a:cubicBezTo>
                      <a:cubicBezTo>
                        <a:pt x="54273" y="22107"/>
                        <a:pt x="54726" y="21631"/>
                        <a:pt x="55190" y="21154"/>
                      </a:cubicBezTo>
                      <a:cubicBezTo>
                        <a:pt x="55416" y="20916"/>
                        <a:pt x="55642" y="20678"/>
                        <a:pt x="55881" y="20452"/>
                      </a:cubicBezTo>
                      <a:lnTo>
                        <a:pt x="56226" y="20095"/>
                      </a:lnTo>
                      <a:lnTo>
                        <a:pt x="56583" y="19761"/>
                      </a:lnTo>
                      <a:cubicBezTo>
                        <a:pt x="57547" y="18857"/>
                        <a:pt x="58512" y="17952"/>
                        <a:pt x="59452" y="17071"/>
                      </a:cubicBezTo>
                      <a:cubicBezTo>
                        <a:pt x="59929" y="16618"/>
                        <a:pt x="60393" y="16178"/>
                        <a:pt x="60869" y="15749"/>
                      </a:cubicBezTo>
                      <a:cubicBezTo>
                        <a:pt x="61095" y="15523"/>
                        <a:pt x="61334" y="15308"/>
                        <a:pt x="61560" y="15094"/>
                      </a:cubicBezTo>
                      <a:cubicBezTo>
                        <a:pt x="61798" y="14880"/>
                        <a:pt x="62024" y="14666"/>
                        <a:pt x="62262" y="14451"/>
                      </a:cubicBezTo>
                      <a:cubicBezTo>
                        <a:pt x="63191" y="13606"/>
                        <a:pt x="64096" y="12784"/>
                        <a:pt x="64977" y="11987"/>
                      </a:cubicBezTo>
                      <a:cubicBezTo>
                        <a:pt x="72049" y="5581"/>
                        <a:pt x="77407" y="735"/>
                        <a:pt x="77407" y="735"/>
                      </a:cubicBezTo>
                      <a:cubicBezTo>
                        <a:pt x="77868" y="321"/>
                        <a:pt x="77898" y="0"/>
                        <a:pt x="77657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3" name="Google Shape;63;p11"/>
                <p:cNvSpPr/>
                <p:nvPr/>
              </p:nvSpPr>
              <p:spPr>
                <a:xfrm rot="-1131582">
                  <a:off x="3441562" y="7628158"/>
                  <a:ext cx="485043" cy="660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5" h="2670" extrusionOk="0">
                      <a:moveTo>
                        <a:pt x="13901" y="0"/>
                      </a:moveTo>
                      <a:cubicBezTo>
                        <a:pt x="13437" y="0"/>
                        <a:pt x="12960" y="12"/>
                        <a:pt x="12472" y="24"/>
                      </a:cubicBezTo>
                      <a:cubicBezTo>
                        <a:pt x="12234" y="24"/>
                        <a:pt x="11996" y="36"/>
                        <a:pt x="11758" y="36"/>
                      </a:cubicBezTo>
                      <a:cubicBezTo>
                        <a:pt x="11639" y="48"/>
                        <a:pt x="11520" y="48"/>
                        <a:pt x="11401" y="48"/>
                      </a:cubicBezTo>
                      <a:cubicBezTo>
                        <a:pt x="11282" y="60"/>
                        <a:pt x="11163" y="72"/>
                        <a:pt x="11044" y="72"/>
                      </a:cubicBezTo>
                      <a:cubicBezTo>
                        <a:pt x="10579" y="107"/>
                        <a:pt x="10127" y="143"/>
                        <a:pt x="9710" y="179"/>
                      </a:cubicBezTo>
                      <a:cubicBezTo>
                        <a:pt x="9472" y="203"/>
                        <a:pt x="9222" y="226"/>
                        <a:pt x="8972" y="250"/>
                      </a:cubicBezTo>
                      <a:cubicBezTo>
                        <a:pt x="8722" y="286"/>
                        <a:pt x="8460" y="322"/>
                        <a:pt x="8198" y="357"/>
                      </a:cubicBezTo>
                      <a:cubicBezTo>
                        <a:pt x="7674" y="429"/>
                        <a:pt x="7138" y="500"/>
                        <a:pt x="6602" y="584"/>
                      </a:cubicBezTo>
                      <a:cubicBezTo>
                        <a:pt x="6067" y="679"/>
                        <a:pt x="5519" y="786"/>
                        <a:pt x="4995" y="881"/>
                      </a:cubicBezTo>
                      <a:cubicBezTo>
                        <a:pt x="4733" y="941"/>
                        <a:pt x="4471" y="988"/>
                        <a:pt x="4221" y="1036"/>
                      </a:cubicBezTo>
                      <a:cubicBezTo>
                        <a:pt x="3971" y="1096"/>
                        <a:pt x="3733" y="1155"/>
                        <a:pt x="3495" y="1215"/>
                      </a:cubicBezTo>
                      <a:cubicBezTo>
                        <a:pt x="3019" y="1334"/>
                        <a:pt x="2566" y="1441"/>
                        <a:pt x="2161" y="1536"/>
                      </a:cubicBezTo>
                      <a:cubicBezTo>
                        <a:pt x="1769" y="1655"/>
                        <a:pt x="1411" y="1762"/>
                        <a:pt x="1114" y="1846"/>
                      </a:cubicBezTo>
                      <a:cubicBezTo>
                        <a:pt x="530" y="2024"/>
                        <a:pt x="173" y="2131"/>
                        <a:pt x="173" y="2131"/>
                      </a:cubicBezTo>
                      <a:cubicBezTo>
                        <a:pt x="1" y="2200"/>
                        <a:pt x="117" y="2669"/>
                        <a:pt x="307" y="2669"/>
                      </a:cubicBezTo>
                      <a:cubicBezTo>
                        <a:pt x="314" y="2669"/>
                        <a:pt x="321" y="2668"/>
                        <a:pt x="328" y="2667"/>
                      </a:cubicBezTo>
                      <a:cubicBezTo>
                        <a:pt x="328" y="2667"/>
                        <a:pt x="685" y="2584"/>
                        <a:pt x="1280" y="2453"/>
                      </a:cubicBezTo>
                      <a:cubicBezTo>
                        <a:pt x="1578" y="2393"/>
                        <a:pt x="1923" y="2310"/>
                        <a:pt x="2328" y="2227"/>
                      </a:cubicBezTo>
                      <a:cubicBezTo>
                        <a:pt x="2733" y="2155"/>
                        <a:pt x="3173" y="2084"/>
                        <a:pt x="3650" y="2000"/>
                      </a:cubicBezTo>
                      <a:cubicBezTo>
                        <a:pt x="3888" y="1953"/>
                        <a:pt x="4126" y="1917"/>
                        <a:pt x="4376" y="1870"/>
                      </a:cubicBezTo>
                      <a:cubicBezTo>
                        <a:pt x="4626" y="1834"/>
                        <a:pt x="4888" y="1798"/>
                        <a:pt x="5150" y="1762"/>
                      </a:cubicBezTo>
                      <a:cubicBezTo>
                        <a:pt x="5674" y="1691"/>
                        <a:pt x="6210" y="1619"/>
                        <a:pt x="6733" y="1548"/>
                      </a:cubicBezTo>
                      <a:cubicBezTo>
                        <a:pt x="7269" y="1489"/>
                        <a:pt x="7805" y="1429"/>
                        <a:pt x="8317" y="1381"/>
                      </a:cubicBezTo>
                      <a:cubicBezTo>
                        <a:pt x="8579" y="1346"/>
                        <a:pt x="8829" y="1322"/>
                        <a:pt x="9079" y="1298"/>
                      </a:cubicBezTo>
                      <a:cubicBezTo>
                        <a:pt x="9329" y="1274"/>
                        <a:pt x="9567" y="1250"/>
                        <a:pt x="9805" y="1239"/>
                      </a:cubicBezTo>
                      <a:cubicBezTo>
                        <a:pt x="10222" y="1191"/>
                        <a:pt x="10663" y="1155"/>
                        <a:pt x="11127" y="1108"/>
                      </a:cubicBezTo>
                      <a:cubicBezTo>
                        <a:pt x="11234" y="1096"/>
                        <a:pt x="11353" y="1084"/>
                        <a:pt x="11460" y="1072"/>
                      </a:cubicBezTo>
                      <a:cubicBezTo>
                        <a:pt x="11579" y="1072"/>
                        <a:pt x="11698" y="1060"/>
                        <a:pt x="11817" y="1060"/>
                      </a:cubicBezTo>
                      <a:cubicBezTo>
                        <a:pt x="12056" y="1036"/>
                        <a:pt x="12282" y="1024"/>
                        <a:pt x="12520" y="1012"/>
                      </a:cubicBezTo>
                      <a:cubicBezTo>
                        <a:pt x="12996" y="977"/>
                        <a:pt x="13460" y="941"/>
                        <a:pt x="13925" y="917"/>
                      </a:cubicBezTo>
                      <a:cubicBezTo>
                        <a:pt x="14389" y="893"/>
                        <a:pt x="14842" y="881"/>
                        <a:pt x="15258" y="869"/>
                      </a:cubicBezTo>
                      <a:cubicBezTo>
                        <a:pt x="15830" y="838"/>
                        <a:pt x="16354" y="838"/>
                        <a:pt x="16802" y="838"/>
                      </a:cubicBezTo>
                      <a:lnTo>
                        <a:pt x="16802" y="838"/>
                      </a:lnTo>
                      <a:cubicBezTo>
                        <a:pt x="17026" y="838"/>
                        <a:pt x="17231" y="838"/>
                        <a:pt x="17413" y="834"/>
                      </a:cubicBezTo>
                      <a:cubicBezTo>
                        <a:pt x="17866" y="834"/>
                        <a:pt x="18189" y="834"/>
                        <a:pt x="18314" y="827"/>
                      </a:cubicBezTo>
                      <a:lnTo>
                        <a:pt x="18314" y="827"/>
                      </a:lnTo>
                      <a:cubicBezTo>
                        <a:pt x="18323" y="833"/>
                        <a:pt x="18333" y="839"/>
                        <a:pt x="18342" y="846"/>
                      </a:cubicBezTo>
                      <a:cubicBezTo>
                        <a:pt x="18378" y="858"/>
                        <a:pt x="18413" y="869"/>
                        <a:pt x="18449" y="881"/>
                      </a:cubicBezTo>
                      <a:cubicBezTo>
                        <a:pt x="18509" y="905"/>
                        <a:pt x="18556" y="917"/>
                        <a:pt x="18616" y="929"/>
                      </a:cubicBezTo>
                      <a:cubicBezTo>
                        <a:pt x="18711" y="953"/>
                        <a:pt x="18794" y="977"/>
                        <a:pt x="18866" y="988"/>
                      </a:cubicBezTo>
                      <a:cubicBezTo>
                        <a:pt x="19009" y="1012"/>
                        <a:pt x="19104" y="1024"/>
                        <a:pt x="19175" y="1036"/>
                      </a:cubicBezTo>
                      <a:cubicBezTo>
                        <a:pt x="19318" y="1060"/>
                        <a:pt x="19330" y="1060"/>
                        <a:pt x="19330" y="1060"/>
                      </a:cubicBezTo>
                      <a:cubicBezTo>
                        <a:pt x="19533" y="1060"/>
                        <a:pt x="19604" y="607"/>
                        <a:pt x="19414" y="524"/>
                      </a:cubicBezTo>
                      <a:cubicBezTo>
                        <a:pt x="19414" y="524"/>
                        <a:pt x="19402" y="524"/>
                        <a:pt x="19271" y="500"/>
                      </a:cubicBezTo>
                      <a:cubicBezTo>
                        <a:pt x="19199" y="488"/>
                        <a:pt x="19104" y="465"/>
                        <a:pt x="18973" y="441"/>
                      </a:cubicBezTo>
                      <a:cubicBezTo>
                        <a:pt x="18914" y="429"/>
                        <a:pt x="18830" y="417"/>
                        <a:pt x="18759" y="393"/>
                      </a:cubicBezTo>
                      <a:cubicBezTo>
                        <a:pt x="18723" y="381"/>
                        <a:pt x="18675" y="369"/>
                        <a:pt x="18640" y="357"/>
                      </a:cubicBezTo>
                      <a:cubicBezTo>
                        <a:pt x="18616" y="346"/>
                        <a:pt x="18604" y="334"/>
                        <a:pt x="18580" y="334"/>
                      </a:cubicBezTo>
                      <a:cubicBezTo>
                        <a:pt x="18568" y="322"/>
                        <a:pt x="18556" y="322"/>
                        <a:pt x="18544" y="310"/>
                      </a:cubicBezTo>
                      <a:lnTo>
                        <a:pt x="18449" y="274"/>
                      </a:lnTo>
                      <a:lnTo>
                        <a:pt x="18402" y="262"/>
                      </a:lnTo>
                      <a:cubicBezTo>
                        <a:pt x="18354" y="250"/>
                        <a:pt x="18009" y="215"/>
                        <a:pt x="17449" y="167"/>
                      </a:cubicBezTo>
                      <a:cubicBezTo>
                        <a:pt x="16889" y="119"/>
                        <a:pt x="16127" y="36"/>
                        <a:pt x="15258" y="36"/>
                      </a:cubicBezTo>
                      <a:cubicBezTo>
                        <a:pt x="14830" y="24"/>
                        <a:pt x="14377" y="12"/>
                        <a:pt x="13901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4" name="Google Shape;64;p11"/>
                <p:cNvSpPr/>
                <p:nvPr/>
              </p:nvSpPr>
              <p:spPr>
                <a:xfrm rot="-1131582">
                  <a:off x="3621630" y="6827655"/>
                  <a:ext cx="184071" cy="4042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0" h="16339" extrusionOk="0">
                      <a:moveTo>
                        <a:pt x="7065" y="0"/>
                      </a:moveTo>
                      <a:cubicBezTo>
                        <a:pt x="6996" y="0"/>
                        <a:pt x="6934" y="18"/>
                        <a:pt x="6902" y="61"/>
                      </a:cubicBezTo>
                      <a:cubicBezTo>
                        <a:pt x="6902" y="61"/>
                        <a:pt x="6771" y="370"/>
                        <a:pt x="6569" y="870"/>
                      </a:cubicBezTo>
                      <a:cubicBezTo>
                        <a:pt x="6367" y="1406"/>
                        <a:pt x="6081" y="2097"/>
                        <a:pt x="5759" y="2930"/>
                      </a:cubicBezTo>
                      <a:cubicBezTo>
                        <a:pt x="5140" y="4573"/>
                        <a:pt x="4378" y="6609"/>
                        <a:pt x="3771" y="8205"/>
                      </a:cubicBezTo>
                      <a:cubicBezTo>
                        <a:pt x="3473" y="9002"/>
                        <a:pt x="3128" y="9895"/>
                        <a:pt x="2759" y="10788"/>
                      </a:cubicBezTo>
                      <a:cubicBezTo>
                        <a:pt x="2378" y="11681"/>
                        <a:pt x="1973" y="12562"/>
                        <a:pt x="1580" y="13336"/>
                      </a:cubicBezTo>
                      <a:cubicBezTo>
                        <a:pt x="1378" y="13717"/>
                        <a:pt x="1187" y="14086"/>
                        <a:pt x="1009" y="14408"/>
                      </a:cubicBezTo>
                      <a:cubicBezTo>
                        <a:pt x="830" y="14717"/>
                        <a:pt x="663" y="15003"/>
                        <a:pt x="533" y="15241"/>
                      </a:cubicBezTo>
                      <a:cubicBezTo>
                        <a:pt x="247" y="15706"/>
                        <a:pt x="68" y="15991"/>
                        <a:pt x="68" y="15991"/>
                      </a:cubicBezTo>
                      <a:cubicBezTo>
                        <a:pt x="0" y="16117"/>
                        <a:pt x="265" y="16339"/>
                        <a:pt x="429" y="16339"/>
                      </a:cubicBezTo>
                      <a:cubicBezTo>
                        <a:pt x="466" y="16339"/>
                        <a:pt x="499" y="16327"/>
                        <a:pt x="521" y="16301"/>
                      </a:cubicBezTo>
                      <a:cubicBezTo>
                        <a:pt x="521" y="16301"/>
                        <a:pt x="723" y="16027"/>
                        <a:pt x="1056" y="15587"/>
                      </a:cubicBezTo>
                      <a:cubicBezTo>
                        <a:pt x="1211" y="15360"/>
                        <a:pt x="1402" y="15086"/>
                        <a:pt x="1616" y="14765"/>
                      </a:cubicBezTo>
                      <a:cubicBezTo>
                        <a:pt x="1818" y="14455"/>
                        <a:pt x="2045" y="14098"/>
                        <a:pt x="2283" y="13729"/>
                      </a:cubicBezTo>
                      <a:cubicBezTo>
                        <a:pt x="2735" y="12955"/>
                        <a:pt x="3211" y="12086"/>
                        <a:pt x="3640" y="11193"/>
                      </a:cubicBezTo>
                      <a:cubicBezTo>
                        <a:pt x="4069" y="10288"/>
                        <a:pt x="4462" y="9383"/>
                        <a:pt x="4759" y="8574"/>
                      </a:cubicBezTo>
                      <a:cubicBezTo>
                        <a:pt x="5378" y="6966"/>
                        <a:pt x="6009" y="4871"/>
                        <a:pt x="6521" y="3192"/>
                      </a:cubicBezTo>
                      <a:cubicBezTo>
                        <a:pt x="7033" y="1501"/>
                        <a:pt x="7414" y="227"/>
                        <a:pt x="7414" y="227"/>
                      </a:cubicBezTo>
                      <a:cubicBezTo>
                        <a:pt x="7439" y="102"/>
                        <a:pt x="7229" y="0"/>
                        <a:pt x="7065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5" name="Google Shape;65;p11"/>
            <p:cNvGrpSpPr/>
            <p:nvPr/>
          </p:nvGrpSpPr>
          <p:grpSpPr>
            <a:xfrm>
              <a:off x="698956" y="6526827"/>
              <a:ext cx="761443" cy="1254173"/>
              <a:chOff x="1668617" y="5683195"/>
              <a:chExt cx="1743230" cy="2871275"/>
            </a:xfrm>
          </p:grpSpPr>
          <p:sp>
            <p:nvSpPr>
              <p:cNvPr id="66" name="Google Shape;66;p11"/>
              <p:cNvSpPr/>
              <p:nvPr/>
            </p:nvSpPr>
            <p:spPr>
              <a:xfrm>
                <a:off x="1668617" y="5683195"/>
                <a:ext cx="1729969" cy="2242458"/>
              </a:xfrm>
              <a:custGeom>
                <a:avLst/>
                <a:gdLst/>
                <a:ahLst/>
                <a:cxnLst/>
                <a:rect l="l" t="t" r="r" b="b"/>
                <a:pathLst>
                  <a:path w="69926" h="90641" extrusionOk="0">
                    <a:moveTo>
                      <a:pt x="18523" y="0"/>
                    </a:moveTo>
                    <a:cubicBezTo>
                      <a:pt x="16491" y="0"/>
                      <a:pt x="14474" y="212"/>
                      <a:pt x="12514" y="681"/>
                    </a:cubicBezTo>
                    <a:cubicBezTo>
                      <a:pt x="8025" y="1752"/>
                      <a:pt x="3239" y="4252"/>
                      <a:pt x="1334" y="8503"/>
                    </a:cubicBezTo>
                    <a:cubicBezTo>
                      <a:pt x="1274" y="8562"/>
                      <a:pt x="1227" y="8610"/>
                      <a:pt x="1167" y="8670"/>
                    </a:cubicBezTo>
                    <a:cubicBezTo>
                      <a:pt x="762" y="8991"/>
                      <a:pt x="715" y="9455"/>
                      <a:pt x="858" y="9836"/>
                    </a:cubicBezTo>
                    <a:cubicBezTo>
                      <a:pt x="703" y="10384"/>
                      <a:pt x="596" y="10944"/>
                      <a:pt x="536" y="11551"/>
                    </a:cubicBezTo>
                    <a:cubicBezTo>
                      <a:pt x="0" y="16968"/>
                      <a:pt x="3263" y="22302"/>
                      <a:pt x="6311" y="26505"/>
                    </a:cubicBezTo>
                    <a:cubicBezTo>
                      <a:pt x="13490" y="36399"/>
                      <a:pt x="23503" y="43602"/>
                      <a:pt x="32862" y="51258"/>
                    </a:cubicBezTo>
                    <a:cubicBezTo>
                      <a:pt x="42625" y="59271"/>
                      <a:pt x="49923" y="67689"/>
                      <a:pt x="56198" y="78619"/>
                    </a:cubicBezTo>
                    <a:cubicBezTo>
                      <a:pt x="57321" y="80578"/>
                      <a:pt x="62210" y="90640"/>
                      <a:pt x="65877" y="90640"/>
                    </a:cubicBezTo>
                    <a:cubicBezTo>
                      <a:pt x="66176" y="90640"/>
                      <a:pt x="66467" y="90573"/>
                      <a:pt x="66747" y="90430"/>
                    </a:cubicBezTo>
                    <a:cubicBezTo>
                      <a:pt x="69926" y="88810"/>
                      <a:pt x="69759" y="78154"/>
                      <a:pt x="69795" y="74952"/>
                    </a:cubicBezTo>
                    <a:cubicBezTo>
                      <a:pt x="69842" y="69999"/>
                      <a:pt x="69247" y="64998"/>
                      <a:pt x="68342" y="60104"/>
                    </a:cubicBezTo>
                    <a:cubicBezTo>
                      <a:pt x="68080" y="58676"/>
                      <a:pt x="67794" y="57271"/>
                      <a:pt x="67497" y="55866"/>
                    </a:cubicBezTo>
                    <a:cubicBezTo>
                      <a:pt x="65187" y="45305"/>
                      <a:pt x="61413" y="34423"/>
                      <a:pt x="56007" y="25029"/>
                    </a:cubicBezTo>
                    <a:cubicBezTo>
                      <a:pt x="51007" y="16349"/>
                      <a:pt x="43982" y="8039"/>
                      <a:pt x="34683" y="3824"/>
                    </a:cubicBezTo>
                    <a:cubicBezTo>
                      <a:pt x="29749" y="1583"/>
                      <a:pt x="24080" y="0"/>
                      <a:pt x="18523" y="0"/>
                    </a:cubicBezTo>
                    <a:close/>
                  </a:path>
                </a:pathLst>
              </a:custGeom>
              <a:solidFill>
                <a:srgbClr val="75D9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029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9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7" name="Google Shape;67;p11"/>
              <p:cNvGrpSpPr/>
              <p:nvPr/>
            </p:nvGrpSpPr>
            <p:grpSpPr>
              <a:xfrm>
                <a:off x="2252110" y="6027996"/>
                <a:ext cx="1159737" cy="2526474"/>
                <a:chOff x="2252110" y="6027996"/>
                <a:chExt cx="1159737" cy="2526474"/>
              </a:xfrm>
            </p:grpSpPr>
            <p:sp>
              <p:nvSpPr>
                <p:cNvPr id="68" name="Google Shape;68;p11"/>
                <p:cNvSpPr/>
                <p:nvPr/>
              </p:nvSpPr>
              <p:spPr>
                <a:xfrm>
                  <a:off x="2252110" y="6027996"/>
                  <a:ext cx="1159737" cy="2526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77" h="102121" extrusionOk="0">
                      <a:moveTo>
                        <a:pt x="249" y="0"/>
                      </a:moveTo>
                      <a:cubicBezTo>
                        <a:pt x="0" y="0"/>
                        <a:pt x="69" y="331"/>
                        <a:pt x="644" y="817"/>
                      </a:cubicBezTo>
                      <a:cubicBezTo>
                        <a:pt x="644" y="817"/>
                        <a:pt x="1049" y="1162"/>
                        <a:pt x="1799" y="1805"/>
                      </a:cubicBezTo>
                      <a:cubicBezTo>
                        <a:pt x="2180" y="2114"/>
                        <a:pt x="2633" y="2519"/>
                        <a:pt x="3157" y="2984"/>
                      </a:cubicBezTo>
                      <a:cubicBezTo>
                        <a:pt x="3419" y="3222"/>
                        <a:pt x="3704" y="3472"/>
                        <a:pt x="4002" y="3746"/>
                      </a:cubicBezTo>
                      <a:cubicBezTo>
                        <a:pt x="4300" y="4008"/>
                        <a:pt x="4609" y="4305"/>
                        <a:pt x="4943" y="4603"/>
                      </a:cubicBezTo>
                      <a:cubicBezTo>
                        <a:pt x="6264" y="5805"/>
                        <a:pt x="7788" y="7317"/>
                        <a:pt x="9467" y="9032"/>
                      </a:cubicBezTo>
                      <a:cubicBezTo>
                        <a:pt x="11134" y="10770"/>
                        <a:pt x="12932" y="12747"/>
                        <a:pt x="14765" y="14926"/>
                      </a:cubicBezTo>
                      <a:cubicBezTo>
                        <a:pt x="18409" y="19295"/>
                        <a:pt x="22100" y="24522"/>
                        <a:pt x="25231" y="30035"/>
                      </a:cubicBezTo>
                      <a:cubicBezTo>
                        <a:pt x="26791" y="32785"/>
                        <a:pt x="28219" y="35619"/>
                        <a:pt x="29529" y="38381"/>
                      </a:cubicBezTo>
                      <a:cubicBezTo>
                        <a:pt x="29696" y="38726"/>
                        <a:pt x="29862" y="39071"/>
                        <a:pt x="30029" y="39405"/>
                      </a:cubicBezTo>
                      <a:cubicBezTo>
                        <a:pt x="30184" y="39750"/>
                        <a:pt x="30339" y="40095"/>
                        <a:pt x="30505" y="40441"/>
                      </a:cubicBezTo>
                      <a:cubicBezTo>
                        <a:pt x="30815" y="41131"/>
                        <a:pt x="31124" y="41798"/>
                        <a:pt x="31422" y="42477"/>
                      </a:cubicBezTo>
                      <a:cubicBezTo>
                        <a:pt x="31720" y="43143"/>
                        <a:pt x="32006" y="43810"/>
                        <a:pt x="32291" y="44465"/>
                      </a:cubicBezTo>
                      <a:cubicBezTo>
                        <a:pt x="32363" y="44632"/>
                        <a:pt x="32434" y="44798"/>
                        <a:pt x="32506" y="44953"/>
                      </a:cubicBezTo>
                      <a:cubicBezTo>
                        <a:pt x="32577" y="45120"/>
                        <a:pt x="32637" y="45286"/>
                        <a:pt x="32708" y="45453"/>
                      </a:cubicBezTo>
                      <a:cubicBezTo>
                        <a:pt x="32839" y="45775"/>
                        <a:pt x="32970" y="46096"/>
                        <a:pt x="33113" y="46418"/>
                      </a:cubicBezTo>
                      <a:cubicBezTo>
                        <a:pt x="33649" y="47691"/>
                        <a:pt x="34161" y="49025"/>
                        <a:pt x="34708" y="50394"/>
                      </a:cubicBezTo>
                      <a:cubicBezTo>
                        <a:pt x="34970" y="51085"/>
                        <a:pt x="35232" y="51787"/>
                        <a:pt x="35494" y="52490"/>
                      </a:cubicBezTo>
                      <a:cubicBezTo>
                        <a:pt x="35625" y="52835"/>
                        <a:pt x="35768" y="53192"/>
                        <a:pt x="35899" y="53549"/>
                      </a:cubicBezTo>
                      <a:cubicBezTo>
                        <a:pt x="36018" y="53907"/>
                        <a:pt x="36149" y="54264"/>
                        <a:pt x="36280" y="54621"/>
                      </a:cubicBezTo>
                      <a:cubicBezTo>
                        <a:pt x="36411" y="54990"/>
                        <a:pt x="36542" y="55347"/>
                        <a:pt x="36661" y="55716"/>
                      </a:cubicBezTo>
                      <a:cubicBezTo>
                        <a:pt x="36732" y="55895"/>
                        <a:pt x="36792" y="56073"/>
                        <a:pt x="36863" y="56252"/>
                      </a:cubicBezTo>
                      <a:cubicBezTo>
                        <a:pt x="36923" y="56443"/>
                        <a:pt x="36982" y="56621"/>
                        <a:pt x="37054" y="56812"/>
                      </a:cubicBezTo>
                      <a:cubicBezTo>
                        <a:pt x="37304" y="57550"/>
                        <a:pt x="37554" y="58288"/>
                        <a:pt x="37804" y="59026"/>
                      </a:cubicBezTo>
                      <a:cubicBezTo>
                        <a:pt x="38280" y="60526"/>
                        <a:pt x="38780" y="62027"/>
                        <a:pt x="39233" y="63551"/>
                      </a:cubicBezTo>
                      <a:cubicBezTo>
                        <a:pt x="39697" y="65075"/>
                        <a:pt x="40126" y="66599"/>
                        <a:pt x="40554" y="68123"/>
                      </a:cubicBezTo>
                      <a:cubicBezTo>
                        <a:pt x="40769" y="68885"/>
                        <a:pt x="40971" y="69647"/>
                        <a:pt x="41173" y="70409"/>
                      </a:cubicBezTo>
                      <a:cubicBezTo>
                        <a:pt x="41376" y="71159"/>
                        <a:pt x="41566" y="71921"/>
                        <a:pt x="41757" y="72671"/>
                      </a:cubicBezTo>
                      <a:cubicBezTo>
                        <a:pt x="41852" y="73052"/>
                        <a:pt x="41947" y="73421"/>
                        <a:pt x="42043" y="73802"/>
                      </a:cubicBezTo>
                      <a:cubicBezTo>
                        <a:pt x="42126" y="74171"/>
                        <a:pt x="42221" y="74540"/>
                        <a:pt x="42304" y="74921"/>
                      </a:cubicBezTo>
                      <a:cubicBezTo>
                        <a:pt x="42388" y="75290"/>
                        <a:pt x="42483" y="75659"/>
                        <a:pt x="42566" y="76028"/>
                      </a:cubicBezTo>
                      <a:cubicBezTo>
                        <a:pt x="42650" y="76397"/>
                        <a:pt x="42745" y="76766"/>
                        <a:pt x="42816" y="77124"/>
                      </a:cubicBezTo>
                      <a:cubicBezTo>
                        <a:pt x="43126" y="78588"/>
                        <a:pt x="43436" y="80029"/>
                        <a:pt x="43686" y="81422"/>
                      </a:cubicBezTo>
                      <a:cubicBezTo>
                        <a:pt x="44733" y="87018"/>
                        <a:pt x="45341" y="91995"/>
                        <a:pt x="45722" y="95554"/>
                      </a:cubicBezTo>
                      <a:cubicBezTo>
                        <a:pt x="45817" y="96447"/>
                        <a:pt x="45900" y="97257"/>
                        <a:pt x="45972" y="97960"/>
                      </a:cubicBezTo>
                      <a:cubicBezTo>
                        <a:pt x="46055" y="98650"/>
                        <a:pt x="46114" y="99257"/>
                        <a:pt x="46150" y="99745"/>
                      </a:cubicBezTo>
                      <a:cubicBezTo>
                        <a:pt x="46245" y="100734"/>
                        <a:pt x="46305" y="101269"/>
                        <a:pt x="46305" y="101269"/>
                      </a:cubicBezTo>
                      <a:cubicBezTo>
                        <a:pt x="46369" y="101838"/>
                        <a:pt x="46515" y="102121"/>
                        <a:pt x="46640" y="102121"/>
                      </a:cubicBezTo>
                      <a:cubicBezTo>
                        <a:pt x="46769" y="102121"/>
                        <a:pt x="46877" y="101820"/>
                        <a:pt x="46853" y="101222"/>
                      </a:cubicBezTo>
                      <a:cubicBezTo>
                        <a:pt x="46853" y="101222"/>
                        <a:pt x="46805" y="100686"/>
                        <a:pt x="46734" y="99698"/>
                      </a:cubicBezTo>
                      <a:cubicBezTo>
                        <a:pt x="46686" y="99210"/>
                        <a:pt x="46638" y="98602"/>
                        <a:pt x="46579" y="97900"/>
                      </a:cubicBezTo>
                      <a:cubicBezTo>
                        <a:pt x="46507" y="97198"/>
                        <a:pt x="46436" y="96388"/>
                        <a:pt x="46353" y="95495"/>
                      </a:cubicBezTo>
                      <a:cubicBezTo>
                        <a:pt x="46007" y="91923"/>
                        <a:pt x="45472" y="86922"/>
                        <a:pt x="44483" y="81279"/>
                      </a:cubicBezTo>
                      <a:cubicBezTo>
                        <a:pt x="44245" y="79874"/>
                        <a:pt x="43948" y="78421"/>
                        <a:pt x="43650" y="76945"/>
                      </a:cubicBezTo>
                      <a:cubicBezTo>
                        <a:pt x="43590" y="76576"/>
                        <a:pt x="43495" y="76207"/>
                        <a:pt x="43412" y="75838"/>
                      </a:cubicBezTo>
                      <a:cubicBezTo>
                        <a:pt x="43328" y="75469"/>
                        <a:pt x="43245" y="75088"/>
                        <a:pt x="43162" y="74719"/>
                      </a:cubicBezTo>
                      <a:cubicBezTo>
                        <a:pt x="43078" y="74338"/>
                        <a:pt x="42995" y="73969"/>
                        <a:pt x="42912" y="73588"/>
                      </a:cubicBezTo>
                      <a:cubicBezTo>
                        <a:pt x="42816" y="73218"/>
                        <a:pt x="42721" y="72837"/>
                        <a:pt x="42626" y="72456"/>
                      </a:cubicBezTo>
                      <a:cubicBezTo>
                        <a:pt x="42447" y="71694"/>
                        <a:pt x="42269" y="70932"/>
                        <a:pt x="42066" y="70170"/>
                      </a:cubicBezTo>
                      <a:cubicBezTo>
                        <a:pt x="41876" y="69408"/>
                        <a:pt x="41673" y="68646"/>
                        <a:pt x="41471" y="67873"/>
                      </a:cubicBezTo>
                      <a:cubicBezTo>
                        <a:pt x="41054" y="66337"/>
                        <a:pt x="40638" y="64801"/>
                        <a:pt x="40173" y="63265"/>
                      </a:cubicBezTo>
                      <a:cubicBezTo>
                        <a:pt x="39733" y="61741"/>
                        <a:pt x="39245" y="60217"/>
                        <a:pt x="38768" y="58717"/>
                      </a:cubicBezTo>
                      <a:cubicBezTo>
                        <a:pt x="38518" y="57967"/>
                        <a:pt x="38268" y="57216"/>
                        <a:pt x="38030" y="56478"/>
                      </a:cubicBezTo>
                      <a:cubicBezTo>
                        <a:pt x="37971" y="56288"/>
                        <a:pt x="37899" y="56109"/>
                        <a:pt x="37840" y="55919"/>
                      </a:cubicBezTo>
                      <a:cubicBezTo>
                        <a:pt x="37780" y="55740"/>
                        <a:pt x="37709" y="55550"/>
                        <a:pt x="37649" y="55371"/>
                      </a:cubicBezTo>
                      <a:cubicBezTo>
                        <a:pt x="37518" y="55002"/>
                        <a:pt x="37387" y="54633"/>
                        <a:pt x="37268" y="54276"/>
                      </a:cubicBezTo>
                      <a:cubicBezTo>
                        <a:pt x="37137" y="53907"/>
                        <a:pt x="37006" y="53549"/>
                        <a:pt x="36887" y="53192"/>
                      </a:cubicBezTo>
                      <a:cubicBezTo>
                        <a:pt x="36756" y="52823"/>
                        <a:pt x="36613" y="52478"/>
                        <a:pt x="36482" y="52121"/>
                      </a:cubicBezTo>
                      <a:cubicBezTo>
                        <a:pt x="36220" y="51406"/>
                        <a:pt x="35970" y="50704"/>
                        <a:pt x="35696" y="50013"/>
                      </a:cubicBezTo>
                      <a:cubicBezTo>
                        <a:pt x="35161" y="48644"/>
                        <a:pt x="34637" y="47287"/>
                        <a:pt x="34101" y="46013"/>
                      </a:cubicBezTo>
                      <a:cubicBezTo>
                        <a:pt x="33958" y="45679"/>
                        <a:pt x="33827" y="45358"/>
                        <a:pt x="33696" y="45036"/>
                      </a:cubicBezTo>
                      <a:cubicBezTo>
                        <a:pt x="33625" y="44870"/>
                        <a:pt x="33553" y="44703"/>
                        <a:pt x="33482" y="44536"/>
                      </a:cubicBezTo>
                      <a:cubicBezTo>
                        <a:pt x="33410" y="44382"/>
                        <a:pt x="33339" y="44215"/>
                        <a:pt x="33268" y="44048"/>
                      </a:cubicBezTo>
                      <a:cubicBezTo>
                        <a:pt x="32982" y="43393"/>
                        <a:pt x="32696" y="42715"/>
                        <a:pt x="32398" y="42036"/>
                      </a:cubicBezTo>
                      <a:cubicBezTo>
                        <a:pt x="32089" y="41369"/>
                        <a:pt x="31779" y="40691"/>
                        <a:pt x="31458" y="40000"/>
                      </a:cubicBezTo>
                      <a:cubicBezTo>
                        <a:pt x="31303" y="39655"/>
                        <a:pt x="31136" y="39309"/>
                        <a:pt x="30982" y="38964"/>
                      </a:cubicBezTo>
                      <a:cubicBezTo>
                        <a:pt x="30815" y="38619"/>
                        <a:pt x="30648" y="38274"/>
                        <a:pt x="30482" y="37928"/>
                      </a:cubicBezTo>
                      <a:cubicBezTo>
                        <a:pt x="29136" y="35142"/>
                        <a:pt x="27684" y="32309"/>
                        <a:pt x="26088" y="29546"/>
                      </a:cubicBezTo>
                      <a:cubicBezTo>
                        <a:pt x="22885" y="23998"/>
                        <a:pt x="19111" y="18759"/>
                        <a:pt x="15384" y="14414"/>
                      </a:cubicBezTo>
                      <a:cubicBezTo>
                        <a:pt x="13515" y="12235"/>
                        <a:pt x="11682" y="10258"/>
                        <a:pt x="9979" y="8532"/>
                      </a:cubicBezTo>
                      <a:cubicBezTo>
                        <a:pt x="8264" y="6829"/>
                        <a:pt x="6705" y="5329"/>
                        <a:pt x="5359" y="4139"/>
                      </a:cubicBezTo>
                      <a:cubicBezTo>
                        <a:pt x="5026" y="3841"/>
                        <a:pt x="4716" y="3555"/>
                        <a:pt x="4419" y="3281"/>
                      </a:cubicBezTo>
                      <a:cubicBezTo>
                        <a:pt x="4109" y="3019"/>
                        <a:pt x="3823" y="2769"/>
                        <a:pt x="3550" y="2543"/>
                      </a:cubicBezTo>
                      <a:cubicBezTo>
                        <a:pt x="3014" y="2079"/>
                        <a:pt x="2561" y="1674"/>
                        <a:pt x="2180" y="1364"/>
                      </a:cubicBezTo>
                      <a:cubicBezTo>
                        <a:pt x="1406" y="733"/>
                        <a:pt x="990" y="388"/>
                        <a:pt x="990" y="388"/>
                      </a:cubicBezTo>
                      <a:cubicBezTo>
                        <a:pt x="657" y="117"/>
                        <a:pt x="397" y="0"/>
                        <a:pt x="24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69;p11"/>
                <p:cNvSpPr/>
                <p:nvPr/>
              </p:nvSpPr>
              <p:spPr>
                <a:xfrm>
                  <a:off x="3112839" y="6709262"/>
                  <a:ext cx="58980" cy="6633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4" h="26811" extrusionOk="0">
                      <a:moveTo>
                        <a:pt x="289" y="0"/>
                      </a:moveTo>
                      <a:cubicBezTo>
                        <a:pt x="158" y="0"/>
                        <a:pt x="25" y="72"/>
                        <a:pt x="1" y="212"/>
                      </a:cubicBezTo>
                      <a:cubicBezTo>
                        <a:pt x="1" y="212"/>
                        <a:pt x="1" y="724"/>
                        <a:pt x="13" y="1557"/>
                      </a:cubicBezTo>
                      <a:cubicBezTo>
                        <a:pt x="13" y="2390"/>
                        <a:pt x="24" y="3557"/>
                        <a:pt x="48" y="4891"/>
                      </a:cubicBezTo>
                      <a:cubicBezTo>
                        <a:pt x="84" y="7558"/>
                        <a:pt x="179" y="10868"/>
                        <a:pt x="322" y="13463"/>
                      </a:cubicBezTo>
                      <a:cubicBezTo>
                        <a:pt x="501" y="16047"/>
                        <a:pt x="798" y="19357"/>
                        <a:pt x="1156" y="22000"/>
                      </a:cubicBezTo>
                      <a:cubicBezTo>
                        <a:pt x="1239" y="22667"/>
                        <a:pt x="1310" y="23286"/>
                        <a:pt x="1394" y="23845"/>
                      </a:cubicBezTo>
                      <a:cubicBezTo>
                        <a:pt x="1477" y="24405"/>
                        <a:pt x="1560" y="24893"/>
                        <a:pt x="1620" y="25310"/>
                      </a:cubicBezTo>
                      <a:cubicBezTo>
                        <a:pt x="1751" y="26143"/>
                        <a:pt x="1822" y="26643"/>
                        <a:pt x="1822" y="26643"/>
                      </a:cubicBezTo>
                      <a:cubicBezTo>
                        <a:pt x="1848" y="26757"/>
                        <a:pt x="1960" y="26811"/>
                        <a:pt x="2076" y="26811"/>
                      </a:cubicBezTo>
                      <a:cubicBezTo>
                        <a:pt x="2226" y="26811"/>
                        <a:pt x="2383" y="26721"/>
                        <a:pt x="2370" y="26560"/>
                      </a:cubicBezTo>
                      <a:cubicBezTo>
                        <a:pt x="2370" y="26560"/>
                        <a:pt x="2322" y="26060"/>
                        <a:pt x="2251" y="25238"/>
                      </a:cubicBezTo>
                      <a:cubicBezTo>
                        <a:pt x="2203" y="24822"/>
                        <a:pt x="2156" y="24322"/>
                        <a:pt x="2108" y="23762"/>
                      </a:cubicBezTo>
                      <a:cubicBezTo>
                        <a:pt x="2048" y="23202"/>
                        <a:pt x="2013" y="22583"/>
                        <a:pt x="1953" y="21917"/>
                      </a:cubicBezTo>
                      <a:cubicBezTo>
                        <a:pt x="1727" y="19273"/>
                        <a:pt x="1560" y="15975"/>
                        <a:pt x="1394" y="13392"/>
                      </a:cubicBezTo>
                      <a:cubicBezTo>
                        <a:pt x="1072" y="8224"/>
                        <a:pt x="560" y="200"/>
                        <a:pt x="560" y="200"/>
                      </a:cubicBezTo>
                      <a:cubicBezTo>
                        <a:pt x="537" y="66"/>
                        <a:pt x="414" y="0"/>
                        <a:pt x="28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70;p11"/>
                <p:cNvSpPr/>
                <p:nvPr/>
              </p:nvSpPr>
              <p:spPr>
                <a:xfrm>
                  <a:off x="2447432" y="6696496"/>
                  <a:ext cx="526393" cy="233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7" h="9445" extrusionOk="0">
                      <a:moveTo>
                        <a:pt x="1569" y="0"/>
                      </a:moveTo>
                      <a:cubicBezTo>
                        <a:pt x="1521" y="0"/>
                        <a:pt x="1475" y="1"/>
                        <a:pt x="1429" y="1"/>
                      </a:cubicBezTo>
                      <a:cubicBezTo>
                        <a:pt x="1239" y="1"/>
                        <a:pt x="1072" y="13"/>
                        <a:pt x="929" y="25"/>
                      </a:cubicBezTo>
                      <a:cubicBezTo>
                        <a:pt x="786" y="25"/>
                        <a:pt x="655" y="37"/>
                        <a:pt x="560" y="49"/>
                      </a:cubicBezTo>
                      <a:cubicBezTo>
                        <a:pt x="358" y="61"/>
                        <a:pt x="239" y="73"/>
                        <a:pt x="239" y="73"/>
                      </a:cubicBezTo>
                      <a:cubicBezTo>
                        <a:pt x="0" y="132"/>
                        <a:pt x="48" y="585"/>
                        <a:pt x="286" y="632"/>
                      </a:cubicBezTo>
                      <a:cubicBezTo>
                        <a:pt x="286" y="632"/>
                        <a:pt x="393" y="620"/>
                        <a:pt x="584" y="620"/>
                      </a:cubicBezTo>
                      <a:cubicBezTo>
                        <a:pt x="616" y="616"/>
                        <a:pt x="650" y="615"/>
                        <a:pt x="687" y="615"/>
                      </a:cubicBezTo>
                      <a:cubicBezTo>
                        <a:pt x="761" y="615"/>
                        <a:pt x="846" y="620"/>
                        <a:pt x="941" y="620"/>
                      </a:cubicBezTo>
                      <a:cubicBezTo>
                        <a:pt x="1084" y="620"/>
                        <a:pt x="1239" y="620"/>
                        <a:pt x="1417" y="632"/>
                      </a:cubicBezTo>
                      <a:cubicBezTo>
                        <a:pt x="2120" y="668"/>
                        <a:pt x="3096" y="811"/>
                        <a:pt x="4191" y="1085"/>
                      </a:cubicBezTo>
                      <a:cubicBezTo>
                        <a:pt x="5287" y="1347"/>
                        <a:pt x="6489" y="1751"/>
                        <a:pt x="7668" y="2216"/>
                      </a:cubicBezTo>
                      <a:cubicBezTo>
                        <a:pt x="8847" y="2680"/>
                        <a:pt x="9990" y="3216"/>
                        <a:pt x="10990" y="3692"/>
                      </a:cubicBezTo>
                      <a:cubicBezTo>
                        <a:pt x="12978" y="4657"/>
                        <a:pt x="15479" y="6014"/>
                        <a:pt x="17419" y="7228"/>
                      </a:cubicBezTo>
                      <a:cubicBezTo>
                        <a:pt x="19372" y="8419"/>
                        <a:pt x="20789" y="9419"/>
                        <a:pt x="20789" y="9419"/>
                      </a:cubicBezTo>
                      <a:cubicBezTo>
                        <a:pt x="20814" y="9436"/>
                        <a:pt x="20841" y="9444"/>
                        <a:pt x="20870" y="9444"/>
                      </a:cubicBezTo>
                      <a:cubicBezTo>
                        <a:pt x="21056" y="9444"/>
                        <a:pt x="21277" y="9113"/>
                        <a:pt x="21122" y="8979"/>
                      </a:cubicBezTo>
                      <a:cubicBezTo>
                        <a:pt x="21122" y="8979"/>
                        <a:pt x="19765" y="7859"/>
                        <a:pt x="17860" y="6550"/>
                      </a:cubicBezTo>
                      <a:cubicBezTo>
                        <a:pt x="16907" y="5883"/>
                        <a:pt x="15824" y="5169"/>
                        <a:pt x="14717" y="4514"/>
                      </a:cubicBezTo>
                      <a:cubicBezTo>
                        <a:pt x="13597" y="3847"/>
                        <a:pt x="12466" y="3228"/>
                        <a:pt x="11454" y="2728"/>
                      </a:cubicBezTo>
                      <a:cubicBezTo>
                        <a:pt x="10430" y="2240"/>
                        <a:pt x="9240" y="1728"/>
                        <a:pt x="8013" y="1299"/>
                      </a:cubicBezTo>
                      <a:cubicBezTo>
                        <a:pt x="6787" y="859"/>
                        <a:pt x="5513" y="513"/>
                        <a:pt x="4358" y="287"/>
                      </a:cubicBezTo>
                      <a:cubicBezTo>
                        <a:pt x="3275" y="86"/>
                        <a:pt x="2296" y="0"/>
                        <a:pt x="1569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1;p11"/>
                <p:cNvSpPr/>
                <p:nvPr/>
              </p:nvSpPr>
              <p:spPr>
                <a:xfrm>
                  <a:off x="2600004" y="6126931"/>
                  <a:ext cx="57644" cy="287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11627" extrusionOk="0">
                      <a:moveTo>
                        <a:pt x="372" y="0"/>
                      </a:moveTo>
                      <a:cubicBezTo>
                        <a:pt x="220" y="0"/>
                        <a:pt x="24" y="52"/>
                        <a:pt x="1" y="128"/>
                      </a:cubicBezTo>
                      <a:cubicBezTo>
                        <a:pt x="1" y="128"/>
                        <a:pt x="13" y="354"/>
                        <a:pt x="37" y="711"/>
                      </a:cubicBezTo>
                      <a:cubicBezTo>
                        <a:pt x="48" y="1080"/>
                        <a:pt x="72" y="1580"/>
                        <a:pt x="96" y="2164"/>
                      </a:cubicBezTo>
                      <a:cubicBezTo>
                        <a:pt x="144" y="3318"/>
                        <a:pt x="179" y="4771"/>
                        <a:pt x="310" y="5914"/>
                      </a:cubicBezTo>
                      <a:cubicBezTo>
                        <a:pt x="429" y="7045"/>
                        <a:pt x="703" y="8510"/>
                        <a:pt x="1060" y="9641"/>
                      </a:cubicBezTo>
                      <a:cubicBezTo>
                        <a:pt x="1156" y="9926"/>
                        <a:pt x="1227" y="10188"/>
                        <a:pt x="1322" y="10426"/>
                      </a:cubicBezTo>
                      <a:cubicBezTo>
                        <a:pt x="1406" y="10665"/>
                        <a:pt x="1477" y="10879"/>
                        <a:pt x="1549" y="11046"/>
                      </a:cubicBezTo>
                      <a:cubicBezTo>
                        <a:pt x="1703" y="11391"/>
                        <a:pt x="1787" y="11593"/>
                        <a:pt x="1787" y="11593"/>
                      </a:cubicBezTo>
                      <a:cubicBezTo>
                        <a:pt x="1800" y="11616"/>
                        <a:pt x="1832" y="11626"/>
                        <a:pt x="1876" y="11626"/>
                      </a:cubicBezTo>
                      <a:cubicBezTo>
                        <a:pt x="2033" y="11626"/>
                        <a:pt x="2329" y="11496"/>
                        <a:pt x="2311" y="11403"/>
                      </a:cubicBezTo>
                      <a:cubicBezTo>
                        <a:pt x="2311" y="11403"/>
                        <a:pt x="2251" y="11188"/>
                        <a:pt x="2156" y="10843"/>
                      </a:cubicBezTo>
                      <a:cubicBezTo>
                        <a:pt x="2108" y="10677"/>
                        <a:pt x="2061" y="10462"/>
                        <a:pt x="2001" y="10224"/>
                      </a:cubicBezTo>
                      <a:cubicBezTo>
                        <a:pt x="1942" y="9998"/>
                        <a:pt x="1906" y="9724"/>
                        <a:pt x="1846" y="9450"/>
                      </a:cubicBezTo>
                      <a:cubicBezTo>
                        <a:pt x="1632" y="8331"/>
                        <a:pt x="1489" y="6914"/>
                        <a:pt x="1370" y="5795"/>
                      </a:cubicBezTo>
                      <a:cubicBezTo>
                        <a:pt x="1251" y="4688"/>
                        <a:pt x="1072" y="3247"/>
                        <a:pt x="906" y="2092"/>
                      </a:cubicBezTo>
                      <a:cubicBezTo>
                        <a:pt x="822" y="1509"/>
                        <a:pt x="727" y="997"/>
                        <a:pt x="668" y="640"/>
                      </a:cubicBezTo>
                      <a:cubicBezTo>
                        <a:pt x="596" y="282"/>
                        <a:pt x="549" y="56"/>
                        <a:pt x="549" y="56"/>
                      </a:cubicBezTo>
                      <a:cubicBezTo>
                        <a:pt x="531" y="17"/>
                        <a:pt x="459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439D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029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9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72" name="Google Shape;72;p11"/>
          <p:cNvSpPr/>
          <p:nvPr/>
        </p:nvSpPr>
        <p:spPr>
          <a:xfrm>
            <a:off x="179955" y="4479232"/>
            <a:ext cx="4244045" cy="2221112"/>
          </a:xfrm>
          <a:custGeom>
            <a:avLst/>
            <a:gdLst/>
            <a:ahLst/>
            <a:cxnLst/>
            <a:rect l="l" t="t" r="r" b="b"/>
            <a:pathLst>
              <a:path w="80737" h="42149" extrusionOk="0">
                <a:moveTo>
                  <a:pt x="40565" y="1"/>
                </a:moveTo>
                <a:cubicBezTo>
                  <a:pt x="34671" y="1"/>
                  <a:pt x="29373" y="2489"/>
                  <a:pt x="25658" y="6478"/>
                </a:cubicBezTo>
                <a:cubicBezTo>
                  <a:pt x="23157" y="9151"/>
                  <a:pt x="19680" y="10629"/>
                  <a:pt x="16026" y="10629"/>
                </a:cubicBezTo>
                <a:cubicBezTo>
                  <a:pt x="15872" y="10629"/>
                  <a:pt x="15717" y="10626"/>
                  <a:pt x="15562" y="10621"/>
                </a:cubicBezTo>
                <a:cubicBezTo>
                  <a:pt x="15383" y="10609"/>
                  <a:pt x="15216" y="10609"/>
                  <a:pt x="15038" y="10609"/>
                </a:cubicBezTo>
                <a:cubicBezTo>
                  <a:pt x="6727" y="10609"/>
                  <a:pt x="0" y="17324"/>
                  <a:pt x="0" y="25623"/>
                </a:cubicBezTo>
                <a:cubicBezTo>
                  <a:pt x="0" y="33910"/>
                  <a:pt x="6727" y="40625"/>
                  <a:pt x="15038" y="40625"/>
                </a:cubicBezTo>
                <a:cubicBezTo>
                  <a:pt x="19705" y="40625"/>
                  <a:pt x="23872" y="38505"/>
                  <a:pt x="26623" y="35184"/>
                </a:cubicBezTo>
                <a:cubicBezTo>
                  <a:pt x="30278" y="38589"/>
                  <a:pt x="35171" y="40684"/>
                  <a:pt x="40565" y="40684"/>
                </a:cubicBezTo>
                <a:cubicBezTo>
                  <a:pt x="43529" y="40684"/>
                  <a:pt x="46351" y="40053"/>
                  <a:pt x="48887" y="38910"/>
                </a:cubicBezTo>
                <a:cubicBezTo>
                  <a:pt x="51233" y="40922"/>
                  <a:pt x="54293" y="42149"/>
                  <a:pt x="57638" y="42149"/>
                </a:cubicBezTo>
                <a:cubicBezTo>
                  <a:pt x="61984" y="42149"/>
                  <a:pt x="65854" y="40077"/>
                  <a:pt x="68306" y="36874"/>
                </a:cubicBezTo>
                <a:cubicBezTo>
                  <a:pt x="69628" y="38124"/>
                  <a:pt x="71414" y="38898"/>
                  <a:pt x="73378" y="38898"/>
                </a:cubicBezTo>
                <a:cubicBezTo>
                  <a:pt x="77438" y="38898"/>
                  <a:pt x="80736" y="35600"/>
                  <a:pt x="80736" y="31540"/>
                </a:cubicBezTo>
                <a:cubicBezTo>
                  <a:pt x="80736" y="27480"/>
                  <a:pt x="77438" y="24194"/>
                  <a:pt x="73378" y="24194"/>
                </a:cubicBezTo>
                <a:lnTo>
                  <a:pt x="73343" y="24194"/>
                </a:lnTo>
                <a:cubicBezTo>
                  <a:pt x="73331" y="24194"/>
                  <a:pt x="73318" y="24194"/>
                  <a:pt x="73306" y="24194"/>
                </a:cubicBezTo>
                <a:cubicBezTo>
                  <a:pt x="71641" y="24194"/>
                  <a:pt x="70062" y="23386"/>
                  <a:pt x="69211" y="21944"/>
                </a:cubicBezTo>
                <a:cubicBezTo>
                  <a:pt x="67925" y="19777"/>
                  <a:pt x="66044" y="17991"/>
                  <a:pt x="63782" y="16824"/>
                </a:cubicBezTo>
                <a:cubicBezTo>
                  <a:pt x="61734" y="15764"/>
                  <a:pt x="60091" y="14086"/>
                  <a:pt x="59139" y="11978"/>
                </a:cubicBezTo>
                <a:cubicBezTo>
                  <a:pt x="55948" y="4918"/>
                  <a:pt x="48840" y="1"/>
                  <a:pt x="40565" y="1"/>
                </a:cubicBezTo>
                <a:close/>
              </a:path>
            </a:pathLst>
          </a:custGeom>
          <a:solidFill>
            <a:srgbClr val="75D9C3"/>
          </a:solidFill>
          <a:ln>
            <a:noFill/>
          </a:ln>
        </p:spPr>
        <p:txBody>
          <a:bodyPr spcFirstLastPara="1" wrap="square" lIns="121657" tIns="121657" rIns="121657" bIns="121657" anchor="ctr" anchorCtr="0">
            <a:noAutofit/>
          </a:bodyPr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Google Shape;73;p11"/>
          <p:cNvSpPr/>
          <p:nvPr/>
        </p:nvSpPr>
        <p:spPr>
          <a:xfrm flipH="1">
            <a:off x="5105" y="3805405"/>
            <a:ext cx="12151614" cy="3052608"/>
          </a:xfrm>
          <a:custGeom>
            <a:avLst/>
            <a:gdLst/>
            <a:ahLst/>
            <a:cxnLst/>
            <a:rect l="l" t="t" r="r" b="b"/>
            <a:pathLst>
              <a:path w="282858" h="70881" extrusionOk="0">
                <a:moveTo>
                  <a:pt x="57528" y="1"/>
                </a:moveTo>
                <a:cubicBezTo>
                  <a:pt x="37107" y="1"/>
                  <a:pt x="17867" y="6326"/>
                  <a:pt x="1" y="16029"/>
                </a:cubicBezTo>
                <a:lnTo>
                  <a:pt x="1" y="70881"/>
                </a:lnTo>
                <a:lnTo>
                  <a:pt x="282857" y="70881"/>
                </a:lnTo>
                <a:lnTo>
                  <a:pt x="282857" y="53831"/>
                </a:lnTo>
                <a:cubicBezTo>
                  <a:pt x="276183" y="53941"/>
                  <a:pt x="269511" y="54030"/>
                  <a:pt x="262852" y="54030"/>
                </a:cubicBezTo>
                <a:cubicBezTo>
                  <a:pt x="230491" y="54030"/>
                  <a:pt x="198425" y="51930"/>
                  <a:pt x="167736" y="39913"/>
                </a:cubicBezTo>
                <a:cubicBezTo>
                  <a:pt x="131005" y="25530"/>
                  <a:pt x="101025" y="967"/>
                  <a:pt x="59794" y="27"/>
                </a:cubicBezTo>
                <a:cubicBezTo>
                  <a:pt x="59037" y="10"/>
                  <a:pt x="58282" y="1"/>
                  <a:pt x="57528" y="1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657" tIns="121657" rIns="121657" bIns="121657" anchor="ctr" anchorCtr="0">
            <a:noAutofit/>
          </a:bodyPr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Google Shape;74;p11"/>
          <p:cNvSpPr/>
          <p:nvPr/>
        </p:nvSpPr>
        <p:spPr>
          <a:xfrm flipH="1">
            <a:off x="9730274" y="4637065"/>
            <a:ext cx="2431566" cy="2221080"/>
          </a:xfrm>
          <a:custGeom>
            <a:avLst/>
            <a:gdLst/>
            <a:ahLst/>
            <a:cxnLst/>
            <a:rect l="l" t="t" r="r" b="b"/>
            <a:pathLst>
              <a:path w="57091" h="52020" extrusionOk="0">
                <a:moveTo>
                  <a:pt x="167" y="14181"/>
                </a:moveTo>
                <a:cubicBezTo>
                  <a:pt x="845" y="14181"/>
                  <a:pt x="14859" y="1"/>
                  <a:pt x="24658" y="18574"/>
                </a:cubicBezTo>
                <a:cubicBezTo>
                  <a:pt x="34457" y="37160"/>
                  <a:pt x="57090" y="28040"/>
                  <a:pt x="50840" y="52019"/>
                </a:cubicBezTo>
                <a:lnTo>
                  <a:pt x="0" y="52019"/>
                </a:lnTo>
                <a:close/>
              </a:path>
            </a:pathLst>
          </a:custGeom>
          <a:solidFill>
            <a:srgbClr val="FFFFFF">
              <a:alpha val="44690"/>
            </a:srgbClr>
          </a:solidFill>
          <a:ln>
            <a:noFill/>
          </a:ln>
        </p:spPr>
        <p:txBody>
          <a:bodyPr spcFirstLastPara="1" wrap="square" lIns="121657" tIns="121657" rIns="121657" bIns="121657" anchor="ctr" anchorCtr="0">
            <a:noAutofit/>
          </a:bodyPr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5" name="Google Shape;75;p11"/>
          <p:cNvSpPr/>
          <p:nvPr/>
        </p:nvSpPr>
        <p:spPr>
          <a:xfrm rot="10800000" flipH="1">
            <a:off x="261852" y="24"/>
            <a:ext cx="3507564" cy="908376"/>
          </a:xfrm>
          <a:custGeom>
            <a:avLst/>
            <a:gdLst/>
            <a:ahLst/>
            <a:cxnLst/>
            <a:rect l="l" t="t" r="r" b="b"/>
            <a:pathLst>
              <a:path w="59984" h="15496" extrusionOk="0">
                <a:moveTo>
                  <a:pt x="8620" y="0"/>
                </a:moveTo>
                <a:cubicBezTo>
                  <a:pt x="6622" y="0"/>
                  <a:pt x="4637" y="834"/>
                  <a:pt x="3227" y="2459"/>
                </a:cubicBezTo>
                <a:cubicBezTo>
                  <a:pt x="988" y="5042"/>
                  <a:pt x="941" y="8769"/>
                  <a:pt x="2893" y="11400"/>
                </a:cubicBezTo>
                <a:cubicBezTo>
                  <a:pt x="2608" y="11662"/>
                  <a:pt x="2334" y="11948"/>
                  <a:pt x="2072" y="12245"/>
                </a:cubicBezTo>
                <a:cubicBezTo>
                  <a:pt x="1203" y="13246"/>
                  <a:pt x="512" y="14341"/>
                  <a:pt x="0" y="15496"/>
                </a:cubicBezTo>
                <a:lnTo>
                  <a:pt x="59984" y="15496"/>
                </a:lnTo>
                <a:cubicBezTo>
                  <a:pt x="58853" y="11960"/>
                  <a:pt x="56781" y="8685"/>
                  <a:pt x="53769" y="6066"/>
                </a:cubicBezTo>
                <a:cubicBezTo>
                  <a:pt x="49777" y="2603"/>
                  <a:pt x="44856" y="905"/>
                  <a:pt x="39958" y="905"/>
                </a:cubicBezTo>
                <a:cubicBezTo>
                  <a:pt x="34060" y="905"/>
                  <a:pt x="28196" y="3367"/>
                  <a:pt x="24027" y="8174"/>
                </a:cubicBezTo>
                <a:cubicBezTo>
                  <a:pt x="23967" y="8233"/>
                  <a:pt x="23932" y="8304"/>
                  <a:pt x="23872" y="8364"/>
                </a:cubicBezTo>
                <a:cubicBezTo>
                  <a:pt x="22789" y="9138"/>
                  <a:pt x="21777" y="9995"/>
                  <a:pt x="20860" y="10960"/>
                </a:cubicBezTo>
                <a:cubicBezTo>
                  <a:pt x="20848" y="10948"/>
                  <a:pt x="20836" y="10936"/>
                  <a:pt x="20824" y="10924"/>
                </a:cubicBezTo>
                <a:cubicBezTo>
                  <a:pt x="19288" y="9578"/>
                  <a:pt x="17526" y="8674"/>
                  <a:pt x="15681" y="8162"/>
                </a:cubicBezTo>
                <a:cubicBezTo>
                  <a:pt x="16014" y="5840"/>
                  <a:pt x="15216" y="3399"/>
                  <a:pt x="13311" y="1756"/>
                </a:cubicBezTo>
                <a:cubicBezTo>
                  <a:pt x="11954" y="577"/>
                  <a:pt x="10283" y="0"/>
                  <a:pt x="8620" y="0"/>
                </a:cubicBezTo>
                <a:close/>
              </a:path>
            </a:pathLst>
          </a:custGeom>
          <a:solidFill>
            <a:srgbClr val="A0EBFF"/>
          </a:solidFill>
          <a:ln>
            <a:noFill/>
          </a:ln>
        </p:spPr>
        <p:txBody>
          <a:bodyPr spcFirstLastPara="1" wrap="square" lIns="121657" tIns="121657" rIns="121657" bIns="121657" anchor="ctr" anchorCtr="0">
            <a:noAutofit/>
          </a:bodyPr>
          <a:lstStyle/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/>
          </p:nvPr>
        </p:nvSpPr>
        <p:spPr>
          <a:xfrm>
            <a:off x="2515197" y="3429000"/>
            <a:ext cx="7131513" cy="876800"/>
          </a:xfrm>
          <a:prstGeom prst="rect">
            <a:avLst/>
          </a:prstGeom>
          <a:noFill/>
        </p:spPr>
        <p:txBody>
          <a:bodyPr spcFirstLastPara="1" wrap="square" lIns="121657" tIns="121657" rIns="121657" bIns="12165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title" idx="2" hasCustomPrompt="1"/>
          </p:nvPr>
        </p:nvSpPr>
        <p:spPr>
          <a:xfrm>
            <a:off x="2515197" y="2186600"/>
            <a:ext cx="7131513" cy="1405200"/>
          </a:xfrm>
          <a:prstGeom prst="rect">
            <a:avLst/>
          </a:prstGeom>
          <a:noFill/>
        </p:spPr>
        <p:txBody>
          <a:bodyPr spcFirstLastPara="1" wrap="square" lIns="121657" tIns="121657" rIns="121657" bIns="12165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700">
                <a:solidFill>
                  <a:srgbClr val="053B5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subTitle" idx="1"/>
          </p:nvPr>
        </p:nvSpPr>
        <p:spPr>
          <a:xfrm>
            <a:off x="2515165" y="4109000"/>
            <a:ext cx="7131513" cy="562400"/>
          </a:xfrm>
          <a:prstGeom prst="rect">
            <a:avLst/>
          </a:prstGeom>
          <a:noFill/>
        </p:spPr>
        <p:txBody>
          <a:bodyPr spcFirstLastPara="1" wrap="square" lIns="121657" tIns="121657" rIns="121657" bIns="12165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1pPr>
            <a:lvl2pPr lvl="1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2pPr>
            <a:lvl3pPr lvl="2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3pPr>
            <a:lvl4pPr lvl="3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4pPr>
            <a:lvl5pPr lvl="4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5pPr>
            <a:lvl6pPr lvl="5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6pPr>
            <a:lvl7pPr lvl="6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7pPr>
            <a:lvl8pPr lvl="7" algn="ctr" rtl="0">
              <a:spcBef>
                <a:spcPts val="2130"/>
              </a:spcBef>
              <a:spcAft>
                <a:spcPts val="0"/>
              </a:spcAft>
              <a:buNone/>
              <a:defRPr>
                <a:solidFill>
                  <a:srgbClr val="053B5C"/>
                </a:solidFill>
              </a:defRPr>
            </a:lvl8pPr>
            <a:lvl9pPr lvl="8" algn="ctr" rtl="0">
              <a:spcBef>
                <a:spcPts val="2130"/>
              </a:spcBef>
              <a:spcAft>
                <a:spcPts val="2130"/>
              </a:spcAft>
              <a:buNone/>
              <a:defRPr>
                <a:solidFill>
                  <a:srgbClr val="053B5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6898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23114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0230" y="3602037"/>
            <a:ext cx="9121379" cy="1655763"/>
          </a:xfrm>
        </p:spPr>
        <p:txBody>
          <a:bodyPr/>
          <a:lstStyle>
            <a:lvl1pPr marL="0" indent="0" algn="ctr">
              <a:buNone/>
              <a:defRPr sz="2394"/>
            </a:lvl1pPr>
            <a:lvl2pPr marL="455916" indent="0" algn="ctr">
              <a:buNone/>
              <a:defRPr sz="1995"/>
            </a:lvl2pPr>
            <a:lvl3pPr marL="911843" indent="0" algn="ctr">
              <a:buNone/>
              <a:defRPr sz="1862"/>
            </a:lvl3pPr>
            <a:lvl4pPr marL="1367764" indent="0" algn="ctr">
              <a:buNone/>
              <a:defRPr sz="1596"/>
            </a:lvl4pPr>
            <a:lvl5pPr marL="1823685" indent="0" algn="ctr">
              <a:buNone/>
              <a:defRPr sz="1596"/>
            </a:lvl5pPr>
            <a:lvl6pPr marL="2279613" indent="0" algn="ctr">
              <a:buNone/>
              <a:defRPr sz="1596"/>
            </a:lvl6pPr>
            <a:lvl7pPr marL="2735527" indent="0" algn="ctr">
              <a:buNone/>
              <a:defRPr sz="1596"/>
            </a:lvl7pPr>
            <a:lvl8pPr marL="3191441" indent="0" algn="ctr">
              <a:buNone/>
              <a:defRPr sz="1596"/>
            </a:lvl8pPr>
            <a:lvl9pPr marL="3647357" indent="0" algn="ctr">
              <a:buNone/>
              <a:defRPr sz="1596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0782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8680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9793" y="1709756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29793" y="4589465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5916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1843" indent="0">
              <a:buNone/>
              <a:defRPr sz="1862">
                <a:solidFill>
                  <a:schemeClr val="tx1">
                    <a:tint val="75000"/>
                  </a:schemeClr>
                </a:solidFill>
              </a:defRPr>
            </a:lvl3pPr>
            <a:lvl4pPr marL="136776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36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79613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552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144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7357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807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703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2" y="365125"/>
            <a:ext cx="10489585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7712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916" indent="0">
              <a:buNone/>
              <a:defRPr sz="1995" b="1"/>
            </a:lvl2pPr>
            <a:lvl3pPr marL="911843" indent="0">
              <a:buNone/>
              <a:defRPr sz="1862" b="1"/>
            </a:lvl3pPr>
            <a:lvl4pPr marL="1367764" indent="0">
              <a:buNone/>
              <a:defRPr sz="1596" b="1"/>
            </a:lvl4pPr>
            <a:lvl5pPr marL="1823685" indent="0">
              <a:buNone/>
              <a:defRPr sz="1596" b="1"/>
            </a:lvl5pPr>
            <a:lvl6pPr marL="2279613" indent="0">
              <a:buNone/>
              <a:defRPr sz="1596" b="1"/>
            </a:lvl6pPr>
            <a:lvl7pPr marL="2735527" indent="0">
              <a:buNone/>
              <a:defRPr sz="1596" b="1"/>
            </a:lvl7pPr>
            <a:lvl8pPr marL="3191441" indent="0">
              <a:buNone/>
              <a:defRPr sz="1596" b="1"/>
            </a:lvl8pPr>
            <a:lvl9pPr marL="3647357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7712" y="2505077"/>
            <a:ext cx="514502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56935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5916" indent="0">
              <a:buNone/>
              <a:defRPr sz="1995" b="1"/>
            </a:lvl2pPr>
            <a:lvl3pPr marL="911843" indent="0">
              <a:buNone/>
              <a:defRPr sz="1862" b="1"/>
            </a:lvl3pPr>
            <a:lvl4pPr marL="1367764" indent="0">
              <a:buNone/>
              <a:defRPr sz="1596" b="1"/>
            </a:lvl4pPr>
            <a:lvl5pPr marL="1823685" indent="0">
              <a:buNone/>
              <a:defRPr sz="1596" b="1"/>
            </a:lvl5pPr>
            <a:lvl6pPr marL="2279613" indent="0">
              <a:buNone/>
              <a:defRPr sz="1596" b="1"/>
            </a:lvl6pPr>
            <a:lvl7pPr marL="2735527" indent="0">
              <a:buNone/>
              <a:defRPr sz="1596" b="1"/>
            </a:lvl7pPr>
            <a:lvl8pPr marL="3191441" indent="0">
              <a:buNone/>
              <a:defRPr sz="1596" b="1"/>
            </a:lvl8pPr>
            <a:lvl9pPr marL="3647357" indent="0">
              <a:buNone/>
              <a:defRPr sz="1596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56935" y="2505077"/>
            <a:ext cx="5170365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93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15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878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1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70365" y="987441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5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916" indent="0">
              <a:buNone/>
              <a:defRPr sz="1463"/>
            </a:lvl2pPr>
            <a:lvl3pPr marL="911843" indent="0">
              <a:buNone/>
              <a:defRPr sz="1197"/>
            </a:lvl3pPr>
            <a:lvl4pPr marL="1367764" indent="0">
              <a:buNone/>
              <a:defRPr sz="1064"/>
            </a:lvl4pPr>
            <a:lvl5pPr marL="1823685" indent="0">
              <a:buNone/>
              <a:defRPr sz="1064"/>
            </a:lvl5pPr>
            <a:lvl6pPr marL="2279613" indent="0">
              <a:buNone/>
              <a:defRPr sz="1064"/>
            </a:lvl6pPr>
            <a:lvl7pPr marL="2735527" indent="0">
              <a:buNone/>
              <a:defRPr sz="1064"/>
            </a:lvl7pPr>
            <a:lvl8pPr marL="3191441" indent="0">
              <a:buNone/>
              <a:defRPr sz="1064"/>
            </a:lvl8pPr>
            <a:lvl9pPr marL="3647357" indent="0">
              <a:buNone/>
              <a:defRPr sz="10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17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7711" y="457201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70365" y="987441"/>
            <a:ext cx="6156930" cy="4873625"/>
          </a:xfrm>
        </p:spPr>
        <p:txBody>
          <a:bodyPr/>
          <a:lstStyle>
            <a:lvl1pPr marL="0" indent="0">
              <a:buNone/>
              <a:defRPr sz="3192"/>
            </a:lvl1pPr>
            <a:lvl2pPr marL="455916" indent="0">
              <a:buNone/>
              <a:defRPr sz="2793"/>
            </a:lvl2pPr>
            <a:lvl3pPr marL="911843" indent="0">
              <a:buNone/>
              <a:defRPr sz="2394"/>
            </a:lvl3pPr>
            <a:lvl4pPr marL="1367764" indent="0">
              <a:buNone/>
              <a:defRPr sz="1995"/>
            </a:lvl4pPr>
            <a:lvl5pPr marL="1823685" indent="0">
              <a:buNone/>
              <a:defRPr sz="1995"/>
            </a:lvl5pPr>
            <a:lvl6pPr marL="2279613" indent="0">
              <a:buNone/>
              <a:defRPr sz="1995"/>
            </a:lvl6pPr>
            <a:lvl7pPr marL="2735527" indent="0">
              <a:buNone/>
              <a:defRPr sz="1995"/>
            </a:lvl7pPr>
            <a:lvl8pPr marL="3191441" indent="0">
              <a:buNone/>
              <a:defRPr sz="1995"/>
            </a:lvl8pPr>
            <a:lvl9pPr marL="3647357" indent="0">
              <a:buNone/>
              <a:defRPr sz="199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7711" y="2057405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5916" indent="0">
              <a:buNone/>
              <a:defRPr sz="1463"/>
            </a:lvl2pPr>
            <a:lvl3pPr marL="911843" indent="0">
              <a:buNone/>
              <a:defRPr sz="1197"/>
            </a:lvl3pPr>
            <a:lvl4pPr marL="1367764" indent="0">
              <a:buNone/>
              <a:defRPr sz="1064"/>
            </a:lvl4pPr>
            <a:lvl5pPr marL="1823685" indent="0">
              <a:buNone/>
              <a:defRPr sz="1064"/>
            </a:lvl5pPr>
            <a:lvl6pPr marL="2279613" indent="0">
              <a:buNone/>
              <a:defRPr sz="1064"/>
            </a:lvl6pPr>
            <a:lvl7pPr marL="2735527" indent="0">
              <a:buNone/>
              <a:defRPr sz="1064"/>
            </a:lvl7pPr>
            <a:lvl8pPr marL="3191441" indent="0">
              <a:buNone/>
              <a:defRPr sz="1064"/>
            </a:lvl8pPr>
            <a:lvl9pPr marL="3647357" indent="0">
              <a:buNone/>
              <a:defRPr sz="1064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0069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9751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03317" y="365141"/>
            <a:ext cx="2622396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6131" y="365141"/>
            <a:ext cx="7715166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5470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547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5470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1547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321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127" y="365126"/>
            <a:ext cx="104895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38477" y="6492875"/>
            <a:ext cx="160895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21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98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788114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9"/>
            <a:ext cx="10945654" cy="1143000"/>
          </a:xfrm>
          <a:prstGeom prst="rect">
            <a:avLst/>
          </a:prstGeom>
        </p:spPr>
        <p:txBody>
          <a:bodyPr vert="horz" lIns="91404" tIns="45701" rIns="91404" bIns="4570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04" tIns="45701" rIns="91404" bIns="4570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2"/>
            <a:ext cx="2837762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78667-E865-4580-9C06-63F58C228D5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13/12/2024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7" y="6356352"/>
            <a:ext cx="3851249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2"/>
            <a:ext cx="2837762" cy="365125"/>
          </a:xfrm>
          <a:prstGeom prst="rect">
            <a:avLst/>
          </a:prstGeom>
        </p:spPr>
        <p:txBody>
          <a:bodyPr vert="horz" lIns="91404" tIns="45701" rIns="91404" bIns="4570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01660D-545C-43B4-9EFF-D115F1D4A3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02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8833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txStyles>
    <p:titleStyle>
      <a:lvl1pPr algn="ctr" defTabSz="91402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60" indent="-342760" algn="l" defTabSz="91402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50" indent="-285634" algn="l" defTabSz="91402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34" indent="-228504" algn="l" defTabSz="91402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49" indent="-228504" algn="l" defTabSz="91402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563" indent="-228504" algn="l" defTabSz="91402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577" indent="-228504" algn="l" defTabSz="9140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90" indent="-228504" algn="l" defTabSz="9140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04" indent="-228504" algn="l" defTabSz="9140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19" indent="-228504" algn="l" defTabSz="91402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4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29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41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54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70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84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97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12" algn="l" defTabSz="91402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6127" y="365125"/>
            <a:ext cx="10489585" cy="1325563"/>
          </a:xfrm>
          <a:prstGeom prst="rect">
            <a:avLst/>
          </a:prstGeom>
        </p:spPr>
        <p:txBody>
          <a:bodyPr vert="horz" lIns="68553" tIns="34284" rIns="68553" bIns="3428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6127" y="1825625"/>
            <a:ext cx="10489585" cy="4351339"/>
          </a:xfrm>
          <a:prstGeom prst="rect">
            <a:avLst/>
          </a:prstGeom>
        </p:spPr>
        <p:txBody>
          <a:bodyPr vert="horz" lIns="68553" tIns="34284" rIns="68553" bIns="3428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6126" y="6356352"/>
            <a:ext cx="2736414" cy="365125"/>
          </a:xfrm>
          <a:prstGeom prst="rect">
            <a:avLst/>
          </a:prstGeom>
        </p:spPr>
        <p:txBody>
          <a:bodyPr vert="horz" lIns="68553" tIns="34284" rIns="68553" bIns="34284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43"/>
            <a:fld id="{D685725F-5231-45AE-BC1A-D698F22F559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843"/>
              <a:t>2024/12/13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28609" y="6356352"/>
            <a:ext cx="4104620" cy="365125"/>
          </a:xfrm>
          <a:prstGeom prst="rect">
            <a:avLst/>
          </a:prstGeom>
        </p:spPr>
        <p:txBody>
          <a:bodyPr vert="horz" lIns="68553" tIns="34284" rIns="68553" bIns="34284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43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589298" y="6356352"/>
            <a:ext cx="2736414" cy="365125"/>
          </a:xfrm>
          <a:prstGeom prst="rect">
            <a:avLst/>
          </a:prstGeom>
        </p:spPr>
        <p:txBody>
          <a:bodyPr vert="horz" lIns="68553" tIns="34284" rIns="68553" bIns="34284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1843"/>
            <a:fld id="{8CEB321A-15AF-44AC-8389-DF08CA25F66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1843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9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l" defTabSz="91184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7965" indent="-227965" algn="l" defTabSz="911843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3893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39806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5721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2051637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507563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963485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419406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875334" indent="-227965" algn="l" defTabSz="91184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1pPr>
      <a:lvl2pPr marL="455916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2pPr>
      <a:lvl3pPr marL="911843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3pPr>
      <a:lvl4pPr marL="1367764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4pPr>
      <a:lvl5pPr marL="1823685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5pPr>
      <a:lvl6pPr marL="2279613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6pPr>
      <a:lvl7pPr marL="2735527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7pPr>
      <a:lvl8pPr marL="3191441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8pPr>
      <a:lvl9pPr marL="3647357" algn="l" defTabSz="911843" rtl="0" eaLnBrk="1" latinLnBrk="0" hangingPunct="1">
        <a:defRPr sz="18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61" y="3828216"/>
            <a:ext cx="5736757" cy="201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5919" y="1558426"/>
            <a:ext cx="10916804" cy="879974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 defTabSz="912114"/>
            <a:r>
              <a:rPr lang="en-US" sz="512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LUYỆN TẬP CHUNG (</a:t>
            </a:r>
            <a:r>
              <a:rPr lang="en-US" sz="5120" b="1" dirty="0" err="1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Tiết</a:t>
            </a:r>
            <a:r>
              <a:rPr lang="en-US" sz="5120" b="1" dirty="0">
                <a:solidFill>
                  <a:srgbClr val="0070C0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 1)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4505" y="429483"/>
            <a:ext cx="5092769" cy="828902"/>
          </a:xfrm>
          <a:prstGeom prst="rect">
            <a:avLst/>
          </a:prstGeom>
          <a:noFill/>
        </p:spPr>
        <p:txBody>
          <a:bodyPr wrap="square" lIns="91178" tIns="45588" rIns="91178" bIns="45588" rtlCol="0">
            <a:spAutoFit/>
          </a:bodyPr>
          <a:lstStyle/>
          <a:p>
            <a:pPr algn="ctr" defTabSz="912114"/>
            <a:r>
              <a:rPr lang="en-US" sz="4788" b="1" dirty="0">
                <a:solidFill>
                  <a:prstClr val="black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BÀI 13</a:t>
            </a:r>
          </a:p>
        </p:txBody>
      </p:sp>
      <p:sp>
        <p:nvSpPr>
          <p:cNvPr id="12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3705979" y="2750829"/>
            <a:ext cx="4369820" cy="807079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endParaRPr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sp>
        <p:nvSpPr>
          <p:cNvPr id="17" name="Google Shape;462;p21">
            <a:extLst>
              <a:ext uri="{FF2B5EF4-FFF2-40B4-BE49-F238E27FC236}">
                <a16:creationId xmlns:a16="http://schemas.microsoft.com/office/drawing/2014/main" id="{52D1155A-AA1F-4838-A5D1-19A4FB08C19C}"/>
              </a:ext>
            </a:extLst>
          </p:cNvPr>
          <p:cNvSpPr txBox="1">
            <a:spLocks/>
          </p:cNvSpPr>
          <p:nvPr/>
        </p:nvSpPr>
        <p:spPr>
          <a:xfrm>
            <a:off x="2445873" y="2750829"/>
            <a:ext cx="6992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88" tIns="91388" rIns="91388" bIns="91388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dibee Sans"/>
              <a:buNone/>
              <a:defRPr sz="30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4000" b="1" dirty="0">
                <a:solidFill>
                  <a:schemeClr val="bg1"/>
                </a:solidFill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TRANG 86 + 87</a:t>
            </a:r>
          </a:p>
        </p:txBody>
      </p:sp>
      <p:pic>
        <p:nvPicPr>
          <p:cNvPr id="18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7738709" y="3009785"/>
            <a:ext cx="704263" cy="688612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3345673" y="2503806"/>
            <a:ext cx="705571" cy="68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16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900"/>
                            </p:stCondLst>
                            <p:childTnLst>
                              <p:par>
                                <p:cTn id="4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" y="8484"/>
            <a:ext cx="12161836" cy="6841034"/>
          </a:xfrm>
          <a:prstGeom prst="rect">
            <a:avLst/>
          </a:prstGeom>
        </p:spPr>
      </p:pic>
      <p:pic>
        <p:nvPicPr>
          <p:cNvPr id="37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92855" y="-16042"/>
            <a:ext cx="7523804" cy="363657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119" y="3917492"/>
            <a:ext cx="2635065" cy="263506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38319" y="3933534"/>
            <a:ext cx="2635065" cy="26350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/>
          <a:srcRect l="19230" r="17956" b="20171"/>
          <a:stretch/>
        </p:blipFill>
        <p:spPr>
          <a:xfrm>
            <a:off x="3032919" y="1143000"/>
            <a:ext cx="5845463" cy="2011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30661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8"/>
          <p:cNvSpPr/>
          <p:nvPr/>
        </p:nvSpPr>
        <p:spPr>
          <a:xfrm>
            <a:off x="937419" y="4218057"/>
            <a:ext cx="10934700" cy="2488677"/>
          </a:xfrm>
          <a:prstGeom prst="roundRect">
            <a:avLst/>
          </a:prstGeom>
          <a:solidFill>
            <a:srgbClr val="D0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41388" y="1092723"/>
            <a:ext cx="10934700" cy="2488677"/>
          </a:xfrm>
          <a:prstGeom prst="roundRect">
            <a:avLst/>
          </a:prstGeom>
          <a:solidFill>
            <a:srgbClr val="FC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1928019" y="137160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+ 5 = 8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4015" y="73878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18319" y="36576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951038" y="20138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8 - 3 = 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45201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954488" y="27064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8 - 5 =  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3455469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3455628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3455787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204619" y="137160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+ 2 = 6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5227638" y="20138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6 - 4 = 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72861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31088" y="27064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6 - 2 =  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732069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732228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732387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8557419" y="1371600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+ 2 = 10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8580438" y="201389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10 - 2 =  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0329069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583888" y="2706469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10 - 8 =  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0332519" y="2727600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10332678" y="203502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10332837" y="2721511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928019" y="451788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+ 3 = 7 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951038" y="516018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+ 4 =  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58536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954488" y="585275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7 - 4 =  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3588819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3588978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589137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04619" y="451788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 + 1 = 8 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227638" y="516018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+ 7 =  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88101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231088" y="585275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8 - 1 =  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884469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884628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884787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8557419" y="4517886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+ 0 = 5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580438" y="5160181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5 - 0 =  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10195719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8583888" y="5852755"/>
            <a:ext cx="26024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5 - 5 =  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10199169" y="5873886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10199328" y="5181312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10199487" y="5867797"/>
            <a:ext cx="548640" cy="54864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6200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1" grpId="0" animBg="1"/>
      <p:bldP spid="65" grpId="0" animBg="1"/>
      <p:bldP spid="69" grpId="0" animBg="1"/>
      <p:bldP spid="75" grpId="0" animBg="1"/>
      <p:bldP spid="76" grpId="0" animBg="1"/>
      <p:bldP spid="82" grpId="0" animBg="1"/>
      <p:bldP spid="83" grpId="0" animBg="1"/>
      <p:bldP spid="89" grpId="0" animBg="1"/>
      <p:bldP spid="90" grpId="0" animBg="1"/>
      <p:bldP spid="96" grpId="0" animBg="1"/>
      <p:bldP spid="9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99219" y="-114300"/>
            <a:ext cx="11770395" cy="1200329"/>
            <a:chOff x="597667" y="323144"/>
            <a:chExt cx="11770395" cy="1200329"/>
          </a:xfrm>
        </p:grpSpPr>
        <p:sp>
          <p:nvSpPr>
            <p:cNvPr id="44" name="Oval 43"/>
            <p:cNvSpPr/>
            <p:nvPr/>
          </p:nvSpPr>
          <p:spPr>
            <a:xfrm>
              <a:off x="597667" y="519033"/>
              <a:ext cx="822960" cy="82296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62695" y="323144"/>
              <a:ext cx="1090536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48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220415"/>
              </p:ext>
            </p:extLst>
          </p:nvPr>
        </p:nvGraphicFramePr>
        <p:xfrm>
          <a:off x="175419" y="1066979"/>
          <a:ext cx="11795760" cy="56576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0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75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03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 + 9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1 = 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800" b="1" baseline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+ 8 = 10</a:t>
                      </a:r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2 = 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 + 7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3 = 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 + 6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4 = 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 + 5 = 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5 = 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 + 4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6 =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 + 3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7 =  ? 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 + 2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8 =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8630"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 + 1 = 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en-US" sz="2800" b="1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10 – 9 =  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7C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3471069" y="1143179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044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78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0712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6046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61380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6714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2048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7382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271669" y="1143179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71069" y="1771650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004469" y="1771650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5378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50712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6046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61380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6714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2048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7382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8271669" y="1771650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471069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004469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4537869" y="2400121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0712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6046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1380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6714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2048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7382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8271669" y="2400121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4710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40044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5378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5071269" y="3028592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6046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380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6714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72048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77382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8271669" y="3028592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34710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0044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45378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0712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5604669" y="3657063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61380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66714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72048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77382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8271669" y="3657063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34710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0044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45378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0712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6046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138069" y="4304584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6714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2048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77382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8271669" y="4304584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4710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0044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5378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50712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56046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61380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6671469" y="4914005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7204869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7738269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8271669" y="4914005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4710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0044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5378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50712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6046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1380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6714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7204869" y="5542476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7738269" y="5542476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8271669" y="5542476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4710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0044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5378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0712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6046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61380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66714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72048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738269" y="6189997"/>
            <a:ext cx="457200" cy="457200"/>
          </a:xfrm>
          <a:prstGeom prst="ellipse">
            <a:avLst/>
          </a:prstGeom>
          <a:solidFill>
            <a:srgbClr val="28CE9B"/>
          </a:solidFill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8271669" y="6189997"/>
            <a:ext cx="457200" cy="457200"/>
          </a:xfrm>
          <a:prstGeom prst="ellipse">
            <a:avLst/>
          </a:prstGeom>
          <a:noFill/>
          <a:ln>
            <a:solidFill>
              <a:srgbClr val="28CE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ounded Rectangle 132"/>
          <p:cNvSpPr/>
          <p:nvPr/>
        </p:nvSpPr>
        <p:spPr>
          <a:xfrm>
            <a:off x="1489869" y="4307320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>
          <a:xfrm>
            <a:off x="1489869" y="4933055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ounded Rectangle 134"/>
          <p:cNvSpPr/>
          <p:nvPr/>
        </p:nvSpPr>
        <p:spPr>
          <a:xfrm>
            <a:off x="1495743" y="5560810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ounded Rectangle 135"/>
          <p:cNvSpPr/>
          <p:nvPr/>
        </p:nvSpPr>
        <p:spPr>
          <a:xfrm>
            <a:off x="1484392" y="6187555"/>
            <a:ext cx="64008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ounded Rectangle 136"/>
          <p:cNvSpPr/>
          <p:nvPr/>
        </p:nvSpPr>
        <p:spPr>
          <a:xfrm>
            <a:off x="10881519" y="4304584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ounded Rectangle 137"/>
          <p:cNvSpPr/>
          <p:nvPr/>
        </p:nvSpPr>
        <p:spPr>
          <a:xfrm>
            <a:off x="10893028" y="4932697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10881519" y="5556054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10881519" y="6181789"/>
            <a:ext cx="457200" cy="457200"/>
          </a:xfrm>
          <a:prstGeom prst="round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ounded Rectangle 140"/>
          <p:cNvSpPr/>
          <p:nvPr/>
        </p:nvSpPr>
        <p:spPr>
          <a:xfrm>
            <a:off x="1489869" y="4307320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1486218" y="4935075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1495743" y="5560810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1484392" y="6187555"/>
            <a:ext cx="64008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10881519" y="4304584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10893028" y="4932697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10873978" y="5560810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10873978" y="6189997"/>
            <a:ext cx="457200" cy="457200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8072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846415"/>
            <a:chOff x="559883" y="346364"/>
            <a:chExt cx="11275125" cy="846415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3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 dirty="0" err="1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Số</a:t>
              </a:r>
              <a:r>
                <a:rPr lang="en-US" sz="4400" dirty="0">
                  <a:solidFill>
                    <a:srgbClr val="0070C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rPr>
                <a:t>?</a:t>
              </a:r>
            </a:p>
          </p:txBody>
        </p:sp>
      </p:grp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810712"/>
              </p:ext>
            </p:extLst>
          </p:nvPr>
        </p:nvGraphicFramePr>
        <p:xfrm>
          <a:off x="518319" y="2133600"/>
          <a:ext cx="11125200" cy="327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92200">
                <a:tc rowSpan="2"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22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6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65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E7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2200">
                <a:tc>
                  <a:txBody>
                    <a:bodyPr/>
                    <a:lstStyle/>
                    <a:p>
                      <a:pPr algn="ctr"/>
                      <a:endParaRPr lang="en-US" sz="4800" b="1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b="1" dirty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3566319" y="4410670"/>
            <a:ext cx="9258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880769" y="4410670"/>
            <a:ext cx="9258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6309519" y="4410670"/>
            <a:ext cx="9258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7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76519" y="4419600"/>
            <a:ext cx="117348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10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10500519" y="4410670"/>
            <a:ext cx="92583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9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904239" y="942396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2620068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3" grpId="0" animBg="1"/>
      <p:bldP spid="6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5"/>
          <p:cNvSpPr txBox="1"/>
          <p:nvPr/>
        </p:nvSpPr>
        <p:spPr>
          <a:xfrm>
            <a:off x="485139" y="23451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361809"/>
              </p:ext>
            </p:extLst>
          </p:nvPr>
        </p:nvGraphicFramePr>
        <p:xfrm>
          <a:off x="495300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505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505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505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Isosceles Triangle 4"/>
          <p:cNvSpPr/>
          <p:nvPr/>
        </p:nvSpPr>
        <p:spPr>
          <a:xfrm>
            <a:off x="80169" y="942397"/>
            <a:ext cx="3962400" cy="1577118"/>
          </a:xfrm>
          <a:prstGeom prst="triangle">
            <a:avLst/>
          </a:prstGeom>
          <a:solidFill>
            <a:srgbClr val="FF81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479881"/>
              </p:ext>
            </p:extLst>
          </p:nvPr>
        </p:nvGraphicFramePr>
        <p:xfrm>
          <a:off x="4505961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4EE4DD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4EE4DD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4EE4DD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F8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7" name="Isosceles Triangle 16"/>
          <p:cNvSpPr/>
          <p:nvPr/>
        </p:nvSpPr>
        <p:spPr>
          <a:xfrm>
            <a:off x="4090830" y="942397"/>
            <a:ext cx="3962400" cy="1577118"/>
          </a:xfrm>
          <a:prstGeom prst="triangle">
            <a:avLst/>
          </a:prstGeom>
          <a:solidFill>
            <a:srgbClr val="4EE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8742893"/>
              </p:ext>
            </p:extLst>
          </p:nvPr>
        </p:nvGraphicFramePr>
        <p:xfrm>
          <a:off x="8534400" y="2514600"/>
          <a:ext cx="310896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C000"/>
                          </a:solidFill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A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Isosceles Triangle 18"/>
          <p:cNvSpPr/>
          <p:nvPr/>
        </p:nvSpPr>
        <p:spPr>
          <a:xfrm>
            <a:off x="8119269" y="942397"/>
            <a:ext cx="3962400" cy="1577118"/>
          </a:xfrm>
          <a:prstGeom prst="triangle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51379" y="3450237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9093" y="4400252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99519" y="5300805"/>
            <a:ext cx="628491" cy="830997"/>
          </a:xfrm>
          <a:prstGeom prst="rect">
            <a:avLst/>
          </a:prstGeom>
          <a:solidFill>
            <a:srgbClr val="FFD9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505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42260" y="3446924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EE4DD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41888" y="4387063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EE4DD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1887" y="5300805"/>
            <a:ext cx="628491" cy="830997"/>
          </a:xfrm>
          <a:prstGeom prst="rect">
            <a:avLst/>
          </a:prstGeom>
          <a:solidFill>
            <a:srgbClr val="D0F8F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4EE4DD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022729" y="3512403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576719" y="4363872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022728" y="5282765"/>
            <a:ext cx="628491" cy="830997"/>
          </a:xfrm>
          <a:prstGeom prst="rect">
            <a:avLst/>
          </a:prstGeom>
          <a:solidFill>
            <a:srgbClr val="FFEF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911478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7" y="15503"/>
            <a:ext cx="12131751" cy="6841034"/>
          </a:xfrm>
          <a:prstGeom prst="rect">
            <a:avLst/>
          </a:prstGeom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44" y="4943381"/>
            <a:ext cx="1900287" cy="191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83842" y="-447587"/>
            <a:ext cx="2770262" cy="2777131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561" y="3828216"/>
            <a:ext cx="5736757" cy="2019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Google Shape;459;p21">
            <a:extLst>
              <a:ext uri="{FF2B5EF4-FFF2-40B4-BE49-F238E27FC236}">
                <a16:creationId xmlns:a16="http://schemas.microsoft.com/office/drawing/2014/main" id="{6ABB0BAE-D3AB-44EE-88AA-5C67301E8BA0}"/>
              </a:ext>
            </a:extLst>
          </p:cNvPr>
          <p:cNvSpPr/>
          <p:nvPr/>
        </p:nvSpPr>
        <p:spPr>
          <a:xfrm>
            <a:off x="3639411" y="795432"/>
            <a:ext cx="5184708" cy="1534112"/>
          </a:xfrm>
          <a:custGeom>
            <a:avLst/>
            <a:gdLst/>
            <a:ahLst/>
            <a:cxnLst/>
            <a:rect l="l" t="t" r="r" b="b"/>
            <a:pathLst>
              <a:path w="35452" h="6761" extrusionOk="0">
                <a:moveTo>
                  <a:pt x="13370" y="1"/>
                </a:moveTo>
                <a:lnTo>
                  <a:pt x="13370" y="1"/>
                </a:lnTo>
                <a:cubicBezTo>
                  <a:pt x="13358" y="32"/>
                  <a:pt x="13345" y="71"/>
                  <a:pt x="13334" y="71"/>
                </a:cubicBezTo>
                <a:cubicBezTo>
                  <a:pt x="13333" y="71"/>
                  <a:pt x="13331" y="70"/>
                  <a:pt x="13330" y="68"/>
                </a:cubicBezTo>
                <a:lnTo>
                  <a:pt x="13330" y="68"/>
                </a:lnTo>
                <a:cubicBezTo>
                  <a:pt x="13330" y="107"/>
                  <a:pt x="13330" y="147"/>
                  <a:pt x="13333" y="187"/>
                </a:cubicBezTo>
                <a:lnTo>
                  <a:pt x="11147" y="187"/>
                </a:lnTo>
                <a:cubicBezTo>
                  <a:pt x="11144" y="157"/>
                  <a:pt x="11144" y="123"/>
                  <a:pt x="11138" y="94"/>
                </a:cubicBezTo>
                <a:cubicBezTo>
                  <a:pt x="11134" y="123"/>
                  <a:pt x="11134" y="157"/>
                  <a:pt x="11131" y="187"/>
                </a:cubicBezTo>
                <a:lnTo>
                  <a:pt x="893" y="187"/>
                </a:lnTo>
                <a:cubicBezTo>
                  <a:pt x="893" y="187"/>
                  <a:pt x="318" y="633"/>
                  <a:pt x="195" y="1730"/>
                </a:cubicBezTo>
                <a:cubicBezTo>
                  <a:pt x="0" y="3433"/>
                  <a:pt x="519" y="3282"/>
                  <a:pt x="453" y="4115"/>
                </a:cubicBezTo>
                <a:cubicBezTo>
                  <a:pt x="351" y="5385"/>
                  <a:pt x="569" y="5877"/>
                  <a:pt x="404" y="6681"/>
                </a:cubicBezTo>
                <a:lnTo>
                  <a:pt x="10949" y="6681"/>
                </a:lnTo>
                <a:cubicBezTo>
                  <a:pt x="10955" y="6710"/>
                  <a:pt x="10963" y="6737"/>
                  <a:pt x="10972" y="6760"/>
                </a:cubicBezTo>
                <a:lnTo>
                  <a:pt x="10975" y="6681"/>
                </a:lnTo>
                <a:lnTo>
                  <a:pt x="19778" y="6681"/>
                </a:lnTo>
                <a:cubicBezTo>
                  <a:pt x="19784" y="6710"/>
                  <a:pt x="19795" y="6737"/>
                  <a:pt x="19804" y="6760"/>
                </a:cubicBezTo>
                <a:lnTo>
                  <a:pt x="19804" y="6681"/>
                </a:lnTo>
                <a:lnTo>
                  <a:pt x="28607" y="6681"/>
                </a:lnTo>
                <a:cubicBezTo>
                  <a:pt x="28613" y="6710"/>
                  <a:pt x="28624" y="6737"/>
                  <a:pt x="28633" y="6760"/>
                </a:cubicBezTo>
                <a:lnTo>
                  <a:pt x="28633" y="6681"/>
                </a:lnTo>
                <a:lnTo>
                  <a:pt x="35452" y="6681"/>
                </a:lnTo>
                <a:cubicBezTo>
                  <a:pt x="35452" y="6681"/>
                  <a:pt x="35412" y="6142"/>
                  <a:pt x="35161" y="5616"/>
                </a:cubicBezTo>
                <a:cubicBezTo>
                  <a:pt x="35038" y="5358"/>
                  <a:pt x="34860" y="5100"/>
                  <a:pt x="34612" y="4915"/>
                </a:cubicBezTo>
                <a:cubicBezTo>
                  <a:pt x="33858" y="4356"/>
                  <a:pt x="34454" y="3552"/>
                  <a:pt x="34371" y="2911"/>
                </a:cubicBezTo>
                <a:cubicBezTo>
                  <a:pt x="34288" y="2270"/>
                  <a:pt x="33799" y="1549"/>
                  <a:pt x="33465" y="1149"/>
                </a:cubicBezTo>
                <a:cubicBezTo>
                  <a:pt x="33343" y="1003"/>
                  <a:pt x="33220" y="834"/>
                  <a:pt x="33114" y="683"/>
                </a:cubicBezTo>
                <a:cubicBezTo>
                  <a:pt x="32929" y="414"/>
                  <a:pt x="32793" y="187"/>
                  <a:pt x="32793" y="187"/>
                </a:cubicBezTo>
                <a:lnTo>
                  <a:pt x="31018" y="187"/>
                </a:lnTo>
                <a:cubicBezTo>
                  <a:pt x="31021" y="123"/>
                  <a:pt x="31024" y="64"/>
                  <a:pt x="31028" y="1"/>
                </a:cubicBezTo>
                <a:lnTo>
                  <a:pt x="31028" y="1"/>
                </a:lnTo>
                <a:cubicBezTo>
                  <a:pt x="31019" y="32"/>
                  <a:pt x="31006" y="71"/>
                  <a:pt x="30994" y="71"/>
                </a:cubicBezTo>
                <a:cubicBezTo>
                  <a:pt x="30992" y="71"/>
                  <a:pt x="30990" y="70"/>
                  <a:pt x="30988" y="68"/>
                </a:cubicBezTo>
                <a:lnTo>
                  <a:pt x="30988" y="68"/>
                </a:lnTo>
                <a:cubicBezTo>
                  <a:pt x="30988" y="107"/>
                  <a:pt x="30991" y="147"/>
                  <a:pt x="30991" y="187"/>
                </a:cubicBezTo>
                <a:lnTo>
                  <a:pt x="28809" y="187"/>
                </a:lnTo>
                <a:cubicBezTo>
                  <a:pt x="28805" y="157"/>
                  <a:pt x="28802" y="123"/>
                  <a:pt x="28799" y="94"/>
                </a:cubicBezTo>
                <a:cubicBezTo>
                  <a:pt x="28796" y="123"/>
                  <a:pt x="28792" y="157"/>
                  <a:pt x="28789" y="187"/>
                </a:cubicBezTo>
                <a:lnTo>
                  <a:pt x="22189" y="187"/>
                </a:lnTo>
                <a:cubicBezTo>
                  <a:pt x="22192" y="123"/>
                  <a:pt x="22195" y="64"/>
                  <a:pt x="22199" y="1"/>
                </a:cubicBezTo>
                <a:lnTo>
                  <a:pt x="22199" y="1"/>
                </a:lnTo>
                <a:cubicBezTo>
                  <a:pt x="22190" y="32"/>
                  <a:pt x="22175" y="71"/>
                  <a:pt x="22164" y="71"/>
                </a:cubicBezTo>
                <a:cubicBezTo>
                  <a:pt x="22162" y="71"/>
                  <a:pt x="22160" y="70"/>
                  <a:pt x="22159" y="68"/>
                </a:cubicBezTo>
                <a:lnTo>
                  <a:pt x="22159" y="68"/>
                </a:lnTo>
                <a:cubicBezTo>
                  <a:pt x="22159" y="107"/>
                  <a:pt x="22159" y="147"/>
                  <a:pt x="22162" y="187"/>
                </a:cubicBezTo>
                <a:lnTo>
                  <a:pt x="19976" y="187"/>
                </a:lnTo>
                <a:cubicBezTo>
                  <a:pt x="19976" y="157"/>
                  <a:pt x="19973" y="123"/>
                  <a:pt x="19967" y="94"/>
                </a:cubicBezTo>
                <a:cubicBezTo>
                  <a:pt x="19967" y="123"/>
                  <a:pt x="19963" y="157"/>
                  <a:pt x="19960" y="187"/>
                </a:cubicBezTo>
                <a:lnTo>
                  <a:pt x="13360" y="187"/>
                </a:lnTo>
                <a:cubicBezTo>
                  <a:pt x="13363" y="123"/>
                  <a:pt x="13366" y="64"/>
                  <a:pt x="13370" y="1"/>
                </a:cubicBezTo>
                <a:close/>
              </a:path>
            </a:pathLst>
          </a:custGeom>
          <a:solidFill>
            <a:srgbClr val="65C1C9"/>
          </a:solidFill>
          <a:ln>
            <a:noFill/>
          </a:ln>
          <a:effectLst>
            <a:outerShdw blurRad="28575" dist="19050" dir="1932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388" tIns="91388" rIns="91388" bIns="91388" anchor="ctr" anchorCtr="0">
            <a:noAutofit/>
          </a:bodyPr>
          <a:lstStyle/>
          <a:p>
            <a:pPr algn="ctr"/>
            <a:r>
              <a:rPr lang="en-US" sz="6600" dirty="0">
                <a:latin typeface="Arial-Rounded" pitchFamily="34" charset="-93"/>
                <a:ea typeface="Arial-Rounded" pitchFamily="34" charset="-93"/>
                <a:cs typeface="Arial-Rounded" pitchFamily="34" charset="-93"/>
              </a:rPr>
              <a:t>GIẢI LAO</a:t>
            </a:r>
            <a:endParaRPr sz="6600" dirty="0">
              <a:latin typeface="Arial-Rounded" pitchFamily="34" charset="-93"/>
              <a:ea typeface="Arial-Rounded" pitchFamily="34" charset="-93"/>
              <a:cs typeface="Arial-Rounded" pitchFamily="34" charset="-93"/>
            </a:endParaRPr>
          </a:p>
        </p:txBody>
      </p:sp>
      <p:pic>
        <p:nvPicPr>
          <p:cNvPr id="18" name="图片 28">
            <a:extLst>
              <a:ext uri="{FF2B5EF4-FFF2-40B4-BE49-F238E27FC236}">
                <a16:creationId xmlns:a16="http://schemas.microsoft.com/office/drawing/2014/main" id="{D902501B-B282-4062-979B-FDA0F322E7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8354513" y="1219616"/>
            <a:ext cx="1527607" cy="1493659"/>
          </a:xfrm>
          <a:prstGeom prst="rect">
            <a:avLst/>
          </a:prstGeom>
        </p:spPr>
      </p:pic>
      <p:pic>
        <p:nvPicPr>
          <p:cNvPr id="19" name="图片 28">
            <a:extLst>
              <a:ext uri="{FF2B5EF4-FFF2-40B4-BE49-F238E27FC236}">
                <a16:creationId xmlns:a16="http://schemas.microsoft.com/office/drawing/2014/main" id="{539DEA61-1FBB-46FE-8AAF-ADC8AEAB103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18">
            <a:off x="2911817" y="124372"/>
            <a:ext cx="1311426" cy="128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3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9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42239" y="78660"/>
            <a:ext cx="11275125" cy="784860"/>
            <a:chOff x="559883" y="346364"/>
            <a:chExt cx="11275125" cy="784860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731520" cy="73152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321883" y="423338"/>
              <a:ext cx="1051312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1051719" y="914401"/>
            <a:ext cx="10934700" cy="1676400"/>
          </a:xfrm>
          <a:prstGeom prst="roundRect">
            <a:avLst/>
          </a:prstGeom>
          <a:solidFill>
            <a:srgbClr val="D0F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1032669" y="3200401"/>
            <a:ext cx="10934700" cy="3200400"/>
          </a:xfrm>
          <a:prstGeom prst="roundRect">
            <a:avLst/>
          </a:prstGeom>
          <a:solidFill>
            <a:srgbClr val="FCE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394981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779521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146622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5775022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9521177" y="1295473"/>
            <a:ext cx="1005840" cy="1005840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8152462" y="1798393"/>
            <a:ext cx="1371600" cy="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779521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50986" y="804217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04134" y="741475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- 6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146622" y="1289641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344186" y="762073"/>
            <a:ext cx="170868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+ 7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9521177" y="1295473"/>
            <a:ext cx="1005840" cy="10058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30" name="Oval 29"/>
          <p:cNvSpPr/>
          <p:nvPr/>
        </p:nvSpPr>
        <p:spPr>
          <a:xfrm>
            <a:off x="2480581" y="1257374"/>
            <a:ext cx="1005840" cy="1005840"/>
          </a:xfrm>
          <a:prstGeom prst="ellipse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rgbClr val="002060"/>
                </a:solidFill>
                <a:latin typeface="Arial" pitchFamily="34" charset="0"/>
                <a:ea typeface="Aachen" pitchFamily="18" charset="0"/>
                <a:cs typeface="Arial" pitchFamily="34" charset="0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1201578" y="942396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01578" y="3260587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916681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652170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392083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137097" y="5562600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5307045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046958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791972" y="480060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661687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406701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046958" y="3344045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794930" y="480233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412718" y="4069081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044574" y="3335383"/>
            <a:ext cx="731520" cy="73152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885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 animBg="1"/>
      <p:bldP spid="29" grpId="0" animBg="1"/>
      <p:bldP spid="43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49" tIns="60824" rIns="121649" bIns="60824" rtlCol="0" anchor="ctr"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3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33" y="1261536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282" tIns="94618" rIns="94618" bIns="94618" numCol="1" spcCol="1691" anchor="ctr" anchorCtr="0">
            <a:noAutofit/>
          </a:bodyPr>
          <a:lstStyle/>
          <a:p>
            <a:pPr marL="0" marR="0" lvl="0" indent="0" algn="l" defTabSz="1655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9"/>
            <a:ext cx="1351315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49" tIns="60824" rIns="121649" bIns="60824"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2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282" tIns="94618" rIns="94618" bIns="94618" numCol="1" spcCol="1691" anchor="ctr" anchorCtr="0">
            <a:noAutofit/>
          </a:bodyPr>
          <a:lstStyle/>
          <a:p>
            <a:pPr marL="0" marR="0" lvl="0" indent="0" algn="l" defTabSz="1655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Hoàn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thành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trong</a:t>
            </a:r>
            <a:r>
              <a:rPr kumimoji="0" lang="en-US" sz="3700" b="1" i="0" u="none" strike="noStrike" kern="1200" cap="none" spc="0" normalizeH="0" baseline="0" noProof="0">
                <a:ln>
                  <a:noFill/>
                </a:ln>
                <a:solidFill>
                  <a:srgbClr val="FF99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VBT</a:t>
            </a:r>
            <a:endParaRPr kumimoji="0" lang="en-US" sz="3700" b="1" i="0" u="none" strike="noStrike" kern="1200" cap="none" spc="0" normalizeH="0" baseline="0" noProof="0" dirty="0">
              <a:ln>
                <a:noFill/>
              </a:ln>
              <a:solidFill>
                <a:srgbClr val="FF99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681732" y="2751665"/>
            <a:ext cx="1351315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49" tIns="60824" rIns="121649" bIns="60824"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3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757932" y="4512736"/>
            <a:ext cx="9647587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282" tIns="94618" rIns="94618" bIns="94618" numCol="1" spcCol="1691" anchor="ctr" anchorCtr="0">
            <a:noAutofit/>
          </a:bodyPr>
          <a:lstStyle/>
          <a:p>
            <a:pPr marL="0" marR="0" lvl="0" indent="0" algn="l" defTabSz="1655748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Chuẩn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bị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bài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Luyện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tập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chung</a:t>
            </a:r>
            <a:r>
              <a:rPr kumimoji="0" lang="en-US" sz="3700" b="1" i="0" u="none" strike="noStrike" kern="1200" cap="none" spc="0" normalizeH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(</a:t>
            </a:r>
            <a:r>
              <a:rPr kumimoji="0" lang="en-US" sz="3700" b="1" i="0" u="none" strike="noStrike" kern="1200" cap="none" spc="0" normalizeH="0" baseline="0" noProof="0" dirty="0" err="1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Tiết</a:t>
            </a:r>
            <a:r>
              <a:rPr kumimoji="0" lang="en-US" sz="3700" b="1" i="0" u="none" strike="noStrike" kern="1200" cap="none" spc="0" normalizeH="0" baseline="0" noProof="0" dirty="0">
                <a:ln>
                  <a:noFill/>
                </a:ln>
                <a:solidFill>
                  <a:srgbClr val="3399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2).</a:t>
            </a:r>
          </a:p>
        </p:txBody>
      </p:sp>
      <p:sp>
        <p:nvSpPr>
          <p:cNvPr id="11" name="Oval 10"/>
          <p:cNvSpPr/>
          <p:nvPr/>
        </p:nvSpPr>
        <p:spPr>
          <a:xfrm>
            <a:off x="2288768" y="4377269"/>
            <a:ext cx="1351315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49" tIns="60824" rIns="121649" bIns="60824"/>
          <a:lstStyle/>
          <a:p>
            <a:pPr marL="0" marR="0" lvl="0" indent="0" algn="ctr" defTabSz="91402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91" y="3923"/>
            <a:ext cx="3199679" cy="22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2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363</Words>
  <Application>Microsoft Office PowerPoint</Application>
  <PresentationFormat>Custom</PresentationFormat>
  <Paragraphs>188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微软雅黑</vt:lpstr>
      <vt:lpstr>宋体</vt:lpstr>
      <vt:lpstr>Aachen</vt:lpstr>
      <vt:lpstr>Arial</vt:lpstr>
      <vt:lpstr>Arial-Rounded</vt:lpstr>
      <vt:lpstr>Calibri</vt:lpstr>
      <vt:lpstr>Odibee Sans</vt:lpstr>
      <vt:lpstr>UTM Cookies</vt:lpstr>
      <vt:lpstr>Office Theme</vt:lpstr>
      <vt:lpstr>1_Office Theme</vt:lpstr>
      <vt:lpstr>3_Office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187</cp:revision>
  <dcterms:created xsi:type="dcterms:W3CDTF">2021-05-23T10:25:42Z</dcterms:created>
  <dcterms:modified xsi:type="dcterms:W3CDTF">2024-12-13T01:17:33Z</dcterms:modified>
</cp:coreProperties>
</file>