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29" r:id="rId10"/>
    <p:sldId id="312" r:id="rId11"/>
  </p:sldIdLst>
  <p:sldSz cx="12161838" cy="6858000"/>
  <p:notesSz cx="6858000" cy="9144000"/>
  <p:embeddedFontLst>
    <p:embeddedFont>
      <p:font typeface="Fira Sans Condensed Medium" panose="020B0604020202020204" charset="0"/>
      <p:regular r:id="rId13"/>
      <p:bold r:id="rId14"/>
      <p:italic r:id="rId15"/>
      <p:boldItalic r:id="rId16"/>
    </p:embeddedFont>
    <p:embeddedFont>
      <p:font typeface="Arial-Rounded" panose="020B0500000000000000" charset="0"/>
      <p:regular r:id="rId17"/>
    </p:embeddedFont>
    <p:embeddedFont>
      <p:font typeface="Quicksand Light" panose="020B0604020202020204" charset="0"/>
      <p:regular r:id="rId18"/>
      <p:bold r:id="rId19"/>
    </p:embeddedFont>
    <p:embeddedFont>
      <p:font typeface="Nunito Sans" panose="020B0604020202020204" charset="0"/>
      <p:regular r:id="rId20"/>
      <p:bold r:id="rId21"/>
      <p:italic r:id="rId22"/>
      <p:boldItalic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Quicksand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FD"/>
    <a:srgbClr val="CC0066"/>
    <a:srgbClr val="D2D9FE"/>
    <a:srgbClr val="FF6699"/>
    <a:srgbClr val="6DC0FF"/>
    <a:srgbClr val="FFFF66"/>
    <a:srgbClr val="9FFF9F"/>
    <a:srgbClr val="B4C0FE"/>
    <a:srgbClr val="778DFD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5587" autoAdjust="0"/>
  </p:normalViewPr>
  <p:slideViewPr>
    <p:cSldViewPr>
      <p:cViewPr>
        <p:scale>
          <a:sx n="50" d="100"/>
          <a:sy n="50" d="100"/>
        </p:scale>
        <p:origin x="618" y="33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01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88381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4996144" y="2408971"/>
            <a:ext cx="2319049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4704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23069" y="368751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13569" y="3655333"/>
            <a:ext cx="2418003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789825" y="3334295"/>
            <a:ext cx="348376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14612" y="10110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64160" y="13780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25608" y="6666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2872" y="62612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-178890" y="57204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2535" y="51983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956793" y="61379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5748" y="13175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772" y="918913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10465263" y="572046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7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8" y="6324600"/>
            <a:ext cx="349011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85181" y="2363725"/>
            <a:ext cx="2767935" cy="2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0" name="Google Shape;1040;p90"/>
          <p:cNvSpPr/>
          <p:nvPr/>
        </p:nvSpPr>
        <p:spPr>
          <a:xfrm>
            <a:off x="8096330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1" name="Google Shape;1041;p90"/>
          <p:cNvSpPr/>
          <p:nvPr/>
        </p:nvSpPr>
        <p:spPr>
          <a:xfrm>
            <a:off x="1465676" y="2405479"/>
            <a:ext cx="2767935" cy="2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90"/>
          <p:cNvSpPr/>
          <p:nvPr/>
        </p:nvSpPr>
        <p:spPr>
          <a:xfrm>
            <a:off x="1080686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3" name="Google Shape;1043;p90"/>
          <p:cNvSpPr txBox="1">
            <a:spLocks noGrp="1"/>
          </p:cNvSpPr>
          <p:nvPr>
            <p:ph type="ctrTitle" idx="6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7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7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4896055" y="3048000"/>
            <a:ext cx="2617401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 thành bài … vào vở</a:t>
            </a:r>
            <a:endParaRPr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00191" y="1998900"/>
            <a:ext cx="3538026" cy="35464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6" name="Google Shape;1046;p90"/>
          <p:cNvSpPr/>
          <p:nvPr/>
        </p:nvSpPr>
        <p:spPr>
          <a:xfrm>
            <a:off x="7711341" y="1998704"/>
            <a:ext cx="3538026" cy="35464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616857" y="4592200"/>
            <a:ext cx="23794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40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7948178" y="4191000"/>
            <a:ext cx="3167055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440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1112830" y="2863755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</a:rPr>
              <a:t>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7789825" y="2751461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3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4423069" y="4221673"/>
            <a:ext cx="3483760" cy="5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z="4400" smtClean="0">
                <a:solidFill>
                  <a:schemeClr val="lt1"/>
                </a:solidFill>
              </a:rPr>
              <a:t>2</a:t>
            </a:r>
            <a:endParaRPr sz="440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362649" y="5037219"/>
            <a:ext cx="2881849" cy="1873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7158645" y="1524000"/>
            <a:ext cx="1559141" cy="13796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4612226" y="5579470"/>
            <a:ext cx="3099115" cy="121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585119" y="927228"/>
            <a:ext cx="2191829" cy="1193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8077238" y="5037218"/>
            <a:ext cx="2881849" cy="187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180110"/>
            <a:ext cx="11305605" cy="954107"/>
            <a:chOff x="559883" y="260775"/>
            <a:chExt cx="11305605" cy="954107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52363" y="260775"/>
              <a:ext cx="10513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Liên hệ xung quanh mình và quanh lớp học, bạn Việt đã nêu được tên một số đồ vật có dạng các hình đã học như sau: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239119"/>
            <a:ext cx="7376160" cy="5510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018" y="3429000"/>
            <a:ext cx="298456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đồ vật trên có dạng hình gì?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4" b="66672"/>
          <a:stretch/>
        </p:blipFill>
        <p:spPr>
          <a:xfrm>
            <a:off x="67071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4156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43636" y="522963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50" y="277090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6747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7291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3336" r="2142" b="33336"/>
          <a:stretch/>
        </p:blipFill>
        <p:spPr>
          <a:xfrm>
            <a:off x="892394" y="2895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592932" y="2322567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1983" y="1018041"/>
            <a:ext cx="23016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75778" y="2435260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10005523" y="2435260"/>
            <a:ext cx="762001" cy="384066"/>
            <a:chOff x="1025023" y="1615381"/>
            <a:chExt cx="2023040" cy="1102597"/>
          </a:xfrm>
        </p:grpSpPr>
        <p:sp>
          <p:nvSpPr>
            <p:cNvPr id="15" name="Down Arrow 14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9626067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2412" y="509108"/>
            <a:ext cx="1463040" cy="1463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4" t="65309" b="1363"/>
          <a:stretch/>
        </p:blipFill>
        <p:spPr>
          <a:xfrm>
            <a:off x="911146" y="3276600"/>
            <a:ext cx="10545257" cy="2743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400000">
            <a:off x="1483316" y="2725288"/>
            <a:ext cx="762001" cy="384066"/>
            <a:chOff x="1025023" y="1615381"/>
            <a:chExt cx="2023040" cy="1102597"/>
          </a:xfrm>
        </p:grpSpPr>
        <p:sp>
          <p:nvSpPr>
            <p:cNvPr id="4" name="Down Arrow 3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2796" y="368878"/>
            <a:ext cx="1463040" cy="1997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5610742" y="2725288"/>
            <a:ext cx="762001" cy="384066"/>
            <a:chOff x="1025023" y="1615381"/>
            <a:chExt cx="2023040" cy="1102597"/>
          </a:xfrm>
        </p:grpSpPr>
        <p:sp>
          <p:nvSpPr>
            <p:cNvPr id="8" name="Down Arrow 7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13949" y="449876"/>
            <a:ext cx="3355583" cy="1695059"/>
            <a:chOff x="4563340" y="277090"/>
            <a:chExt cx="3355583" cy="1695059"/>
          </a:xfrm>
        </p:grpSpPr>
        <p:sp>
          <p:nvSpPr>
            <p:cNvPr id="11" name="Isosceles Triangle 10"/>
            <p:cNvSpPr/>
            <p:nvPr/>
          </p:nvSpPr>
          <p:spPr>
            <a:xfrm>
              <a:off x="5095178" y="622663"/>
              <a:ext cx="2291908" cy="1349486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563340" y="277090"/>
              <a:ext cx="3355583" cy="163287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</a:t>
              </a:r>
            </a:p>
            <a:p>
              <a:pPr algn="ctr"/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tam giác</a:t>
              </a:r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9936638" y="2696638"/>
            <a:ext cx="762001" cy="384066"/>
            <a:chOff x="1025023" y="1615381"/>
            <a:chExt cx="2023040" cy="1102597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86119" y="897035"/>
            <a:ext cx="146304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r="17685"/>
          <a:stretch/>
        </p:blipFill>
        <p:spPr>
          <a:xfrm>
            <a:off x="1035758" y="2391845"/>
            <a:ext cx="4046673" cy="446055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83218"/>
            <a:ext cx="4953000" cy="2585323"/>
            <a:chOff x="597668" y="433944"/>
            <a:chExt cx="4953000" cy="2585323"/>
          </a:xfrm>
        </p:grpSpPr>
        <p:sp>
          <p:nvSpPr>
            <p:cNvPr id="44" name="Oval 43"/>
            <p:cNvSpPr/>
            <p:nvPr/>
          </p:nvSpPr>
          <p:spPr>
            <a:xfrm>
              <a:off x="597668" y="519034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33944"/>
              <a:ext cx="421484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150000"/>
                </a:lnSpc>
                <a:buAutoNum type="alphaLcParenR"/>
              </a:pPr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hãy xếp các que tính để được hình bên dưới.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43780" y="328305"/>
            <a:ext cx="5463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xếp 5 que tính thành một hình có 2 hình tam giác.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80919" y="442605"/>
            <a:ext cx="0" cy="63299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90819" y="21336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62019" y="2159000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262019" y="4430486"/>
            <a:ext cx="3657600" cy="2835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090819" y="4410376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2019" y="4458838"/>
            <a:ext cx="1828800" cy="2286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4676" y="868169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919" y="1066800"/>
            <a:ext cx="9448800" cy="220621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29325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2903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28735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28440" y="1310018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8145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27850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27260" y="1310018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35104" y="131001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20080" y="131001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742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589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0436" y="24384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8860" y="2323326"/>
            <a:ext cx="822960" cy="8229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64411" y="2323326"/>
            <a:ext cx="822960" cy="8229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529014" y="2285378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20470" y="2485424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6522" y="3810000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0765" y="4008631"/>
            <a:ext cx="9448800" cy="2206210"/>
            <a:chOff x="1500765" y="4008631"/>
            <a:chExt cx="9448800" cy="2206210"/>
          </a:xfrm>
        </p:grpSpPr>
        <p:sp>
          <p:nvSpPr>
            <p:cNvPr id="34" name="Rounded Rectangle 33"/>
            <p:cNvSpPr/>
            <p:nvPr/>
          </p:nvSpPr>
          <p:spPr>
            <a:xfrm>
              <a:off x="1500765" y="4008631"/>
              <a:ext cx="9448800" cy="2206210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1813719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868746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3245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22798" y="4376364"/>
              <a:ext cx="876570" cy="755664"/>
            </a:xfrm>
            <a:prstGeom prst="triangl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77825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92324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81569" y="4342716"/>
              <a:ext cx="822960" cy="82296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96068" y="4388436"/>
              <a:ext cx="731520" cy="73152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7850436" y="4309068"/>
            <a:ext cx="822960" cy="8229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013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3912554" y="5354112"/>
            <a:ext cx="876570" cy="755664"/>
          </a:xfrm>
          <a:prstGeom prst="triangl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78138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64411" y="5320464"/>
            <a:ext cx="822960" cy="822960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90650" y="5448304"/>
            <a:ext cx="93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4734" y="5383329"/>
            <a:ext cx="731520" cy="73152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0130" y="5534502"/>
            <a:ext cx="640080" cy="64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8" grpId="0" animBg="1"/>
      <p:bldP spid="31" grpId="0" animBg="1"/>
      <p:bldP spid="6" grpId="0" animBg="1"/>
      <p:bldP spid="33" grpId="0"/>
      <p:bldP spid="46" grpId="0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127"/>
            <a:chOff x="597668" y="449759"/>
            <a:chExt cx="11658600" cy="71512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57000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Với các miếng bìa hình tam giác: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8900319" y="139698"/>
            <a:ext cx="1828800" cy="1828800"/>
          </a:xfrm>
          <a:custGeom>
            <a:avLst/>
            <a:gdLst>
              <a:gd name="connsiteX0" fmla="*/ 0 w 2057400"/>
              <a:gd name="connsiteY0" fmla="*/ 1835059 h 1835059"/>
              <a:gd name="connsiteX1" fmla="*/ 1028700 w 2057400"/>
              <a:gd name="connsiteY1" fmla="*/ 0 h 1835059"/>
              <a:gd name="connsiteX2" fmla="*/ 2057400 w 2057400"/>
              <a:gd name="connsiteY2" fmla="*/ 1835059 h 1835059"/>
              <a:gd name="connsiteX3" fmla="*/ 0 w 2057400"/>
              <a:gd name="connsiteY3" fmla="*/ 1835059 h 1835059"/>
              <a:gd name="connsiteX0" fmla="*/ 24246 w 2081646"/>
              <a:gd name="connsiteY0" fmla="*/ 1876623 h 1876623"/>
              <a:gd name="connsiteX1" fmla="*/ 0 w 2081646"/>
              <a:gd name="connsiteY1" fmla="*/ 0 h 1876623"/>
              <a:gd name="connsiteX2" fmla="*/ 2081646 w 2081646"/>
              <a:gd name="connsiteY2" fmla="*/ 1876623 h 1876623"/>
              <a:gd name="connsiteX3" fmla="*/ 24246 w 2081646"/>
              <a:gd name="connsiteY3" fmla="*/ 1876623 h 1876623"/>
              <a:gd name="connsiteX0" fmla="*/ 0 w 2057400"/>
              <a:gd name="connsiteY0" fmla="*/ 1889323 h 1889323"/>
              <a:gd name="connsiteX1" fmla="*/ 1154 w 2057400"/>
              <a:gd name="connsiteY1" fmla="*/ 0 h 1889323"/>
              <a:gd name="connsiteX2" fmla="*/ 2057400 w 2057400"/>
              <a:gd name="connsiteY2" fmla="*/ 1889323 h 1889323"/>
              <a:gd name="connsiteX3" fmla="*/ 0 w 2057400"/>
              <a:gd name="connsiteY3" fmla="*/ 1889323 h 18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889323">
                <a:moveTo>
                  <a:pt x="0" y="1889323"/>
                </a:moveTo>
                <a:cubicBezTo>
                  <a:pt x="385" y="1259549"/>
                  <a:pt x="769" y="629774"/>
                  <a:pt x="1154" y="0"/>
                </a:cubicBezTo>
                <a:lnTo>
                  <a:pt x="2057400" y="1889323"/>
                </a:lnTo>
                <a:lnTo>
                  <a:pt x="0" y="1889323"/>
                </a:lnTo>
                <a:close/>
              </a:path>
            </a:pathLst>
          </a:cu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51671" y="108857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ghép thành hình sau: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1919" y="1752600"/>
            <a:ext cx="5471886" cy="3643086"/>
            <a:chOff x="2651919" y="2362200"/>
            <a:chExt cx="5471886" cy="3643086"/>
          </a:xfrm>
        </p:grpSpPr>
        <p:sp>
          <p:nvSpPr>
            <p:cNvPr id="5" name="Rectangle 4"/>
            <p:cNvSpPr/>
            <p:nvPr/>
          </p:nvSpPr>
          <p:spPr>
            <a:xfrm>
              <a:off x="2651919" y="3310295"/>
              <a:ext cx="3657600" cy="1828800"/>
            </a:xfrm>
            <a:prstGeom prst="rect">
              <a:avLst/>
            </a:pr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"/>
            <p:cNvSpPr/>
            <p:nvPr/>
          </p:nvSpPr>
          <p:spPr>
            <a:xfrm rot="5400000">
              <a:off x="6283552" y="4176486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"/>
            <p:cNvSpPr/>
            <p:nvPr/>
          </p:nvSpPr>
          <p:spPr>
            <a:xfrm>
              <a:off x="6295005" y="2362200"/>
              <a:ext cx="1828800" cy="1828800"/>
            </a:xfrm>
            <a:custGeom>
              <a:avLst/>
              <a:gdLst>
                <a:gd name="connsiteX0" fmla="*/ 0 w 2057400"/>
                <a:gd name="connsiteY0" fmla="*/ 1835059 h 1835059"/>
                <a:gd name="connsiteX1" fmla="*/ 1028700 w 2057400"/>
                <a:gd name="connsiteY1" fmla="*/ 0 h 1835059"/>
                <a:gd name="connsiteX2" fmla="*/ 2057400 w 2057400"/>
                <a:gd name="connsiteY2" fmla="*/ 1835059 h 1835059"/>
                <a:gd name="connsiteX3" fmla="*/ 0 w 2057400"/>
                <a:gd name="connsiteY3" fmla="*/ 1835059 h 1835059"/>
                <a:gd name="connsiteX0" fmla="*/ 24246 w 2081646"/>
                <a:gd name="connsiteY0" fmla="*/ 1876623 h 1876623"/>
                <a:gd name="connsiteX1" fmla="*/ 0 w 2081646"/>
                <a:gd name="connsiteY1" fmla="*/ 0 h 1876623"/>
                <a:gd name="connsiteX2" fmla="*/ 2081646 w 2081646"/>
                <a:gd name="connsiteY2" fmla="*/ 1876623 h 1876623"/>
                <a:gd name="connsiteX3" fmla="*/ 24246 w 2081646"/>
                <a:gd name="connsiteY3" fmla="*/ 1876623 h 1876623"/>
                <a:gd name="connsiteX0" fmla="*/ 0 w 2057400"/>
                <a:gd name="connsiteY0" fmla="*/ 1889323 h 1889323"/>
                <a:gd name="connsiteX1" fmla="*/ 1154 w 2057400"/>
                <a:gd name="connsiteY1" fmla="*/ 0 h 1889323"/>
                <a:gd name="connsiteX2" fmla="*/ 2057400 w 2057400"/>
                <a:gd name="connsiteY2" fmla="*/ 1889323 h 1889323"/>
                <a:gd name="connsiteX3" fmla="*/ 0 w 2057400"/>
                <a:gd name="connsiteY3" fmla="*/ 1889323 h 188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1889323">
                  <a:moveTo>
                    <a:pt x="0" y="1889323"/>
                  </a:moveTo>
                  <a:cubicBezTo>
                    <a:pt x="385" y="1259549"/>
                    <a:pt x="769" y="629774"/>
                    <a:pt x="1154" y="0"/>
                  </a:cubicBezTo>
                  <a:lnTo>
                    <a:pt x="2057400" y="1889323"/>
                  </a:lnTo>
                  <a:lnTo>
                    <a:pt x="0" y="1889323"/>
                  </a:lnTo>
                  <a:close/>
                </a:path>
              </a:pathLst>
            </a:custGeom>
            <a:solidFill>
              <a:srgbClr val="97E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480719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83553" y="3310295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1671" y="5410200"/>
            <a:ext cx="1092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 bạn Mai đã dùng bao nhiêu miếng bìa hình tam giác để ghép được hình trên?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017" y="3505200"/>
            <a:ext cx="8801009" cy="1484800"/>
          </a:xfrm>
        </p:spPr>
        <p:txBody>
          <a:bodyPr/>
          <a:lstStyle/>
          <a:p>
            <a:pPr marL="152157" indent="0">
              <a:buNone/>
            </a:pPr>
            <a:r>
              <a:rPr lang="en-US" sz="6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lang="en-US" sz="6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6" b="56882"/>
          <a:stretch/>
        </p:blipFill>
        <p:spPr>
          <a:xfrm>
            <a:off x="3032919" y="203200"/>
            <a:ext cx="2720707" cy="284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5456" b="6882"/>
          <a:stretch/>
        </p:blipFill>
        <p:spPr>
          <a:xfrm>
            <a:off x="7528719" y="1066800"/>
            <a:ext cx="2720707" cy="28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187</Words>
  <Application>Microsoft Office PowerPoint</Application>
  <PresentationFormat>Custom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Fira Sans Condensed Medium</vt:lpstr>
      <vt:lpstr>Arial</vt:lpstr>
      <vt:lpstr>Arial-Rounded</vt:lpstr>
      <vt:lpstr>Quicksand Light</vt:lpstr>
      <vt:lpstr>Nunito Sans</vt:lpstr>
      <vt:lpstr>Fira Sans Extra Condensed Medium</vt:lpstr>
      <vt:lpstr>Nunito</vt:lpstr>
      <vt:lpstr>Quicksand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Admin</cp:lastModifiedBy>
  <cp:revision>118</cp:revision>
  <dcterms:modified xsi:type="dcterms:W3CDTF">2024-11-08T01:21:48Z</dcterms:modified>
</cp:coreProperties>
</file>