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4" r:id="rId5"/>
    <p:sldId id="258" r:id="rId6"/>
    <p:sldId id="265" r:id="rId7"/>
    <p:sldId id="259" r:id="rId8"/>
    <p:sldId id="260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CC99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B2402-7CAB-432D-BFDC-D7469240554B}" type="datetimeFigureOut">
              <a:rPr lang="vi-VN" smtClean="0"/>
              <a:t>08/11/2024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9E4F6-7D43-4973-A41C-52EFF91F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92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E4F6-7D43-4973-A41C-52EFF91FD33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30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3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gi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914116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</a:rPr>
                <a:t>Bài</a:t>
              </a:r>
              <a:r>
                <a:rPr lang="en-US" sz="4800" dirty="0" smtClean="0">
                  <a:solidFill>
                    <a:schemeClr val="tx1"/>
                  </a:solidFill>
                </a:rPr>
                <a:t> 10</a:t>
              </a:r>
            </a:p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PHÉP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CỘNG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TRONG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PHẠM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VI 10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00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3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145550" y="457200"/>
            <a:ext cx="56099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CỘNG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TRỪ</a:t>
            </a:r>
            <a:endParaRPr lang="en-US" sz="44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US" sz="4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PHẠM</a:t>
            </a:r>
            <a:r>
              <a:rPr lang="en-US" sz="4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 10</a:t>
            </a:r>
            <a:endParaRPr lang="vi-VN" sz="4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HP-087" pitchFamily="34" charset="0"/>
              </a:rPr>
              <a:t>TIẾT 1</a:t>
            </a: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(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trang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 56-57)</a:t>
            </a:r>
            <a:endParaRPr lang="vi-VN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770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438400"/>
            <a:ext cx="8305800" cy="3886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76600" y="4210985"/>
            <a:ext cx="5418936" cy="2015714"/>
            <a:chOff x="3276600" y="4219546"/>
            <a:chExt cx="5418936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3276600" y="4219546"/>
              <a:ext cx="5418936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14800" y="4343400"/>
              <a:ext cx="3728185" cy="76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85" y="4548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5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8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26" y="4546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28" y="4525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5081968" y="5105400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+ 2 = 5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242252" y="5490789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398088" y="5500365"/>
            <a:ext cx="259742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5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endParaRPr lang="vi-VN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362200" cy="24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823310" y="2283370"/>
            <a:ext cx="4349605" cy="990600"/>
          </a:xfrm>
          <a:prstGeom prst="wedgeRoundRectCallout">
            <a:avLst>
              <a:gd name="adj1" fmla="val -43583"/>
              <a:gd name="adj2" fmla="val 76824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7432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  <p:bldP spid="34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819400"/>
            <a:ext cx="8305800" cy="2362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018199" y="3505200"/>
            <a:ext cx="23094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+ 3 = 4</a:t>
            </a:r>
            <a:endParaRPr lang="vi-VN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410200" y="4017840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6670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648200" cy="186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5500" y="4081463"/>
            <a:ext cx="7645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b="1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rPr>
              <a:t>1 + 3 = 4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5500" y="1219200"/>
            <a:ext cx="7645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b="1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rPr>
              <a:t>3 + 2 = 5 </a:t>
            </a:r>
          </a:p>
        </p:txBody>
      </p:sp>
    </p:spTree>
    <p:extLst>
      <p:ext uri="{BB962C8B-B14F-4D97-AF65-F5344CB8AC3E}">
        <p14:creationId xmlns:p14="http://schemas.microsoft.com/office/powerpoint/2010/main" val="353209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92261"/>
            <a:ext cx="1744358" cy="62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116"/>
            <a:ext cx="1744358" cy="6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1"/>
            <a:ext cx="1710156" cy="8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4888202"/>
            <a:ext cx="1721557" cy="8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76400" y="2969043"/>
            <a:ext cx="2608567" cy="914400"/>
            <a:chOff x="1066800" y="4816366"/>
            <a:chExt cx="2608567" cy="9144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75301" y="2971800"/>
            <a:ext cx="2608567" cy="914400"/>
            <a:chOff x="1066800" y="4816366"/>
            <a:chExt cx="2608567" cy="914400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0" y="4861034"/>
            <a:ext cx="2608567" cy="914400"/>
            <a:chOff x="1066800" y="4816366"/>
            <a:chExt cx="2608567" cy="914400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75301" y="4863791"/>
            <a:ext cx="2608567" cy="914400"/>
            <a:chOff x="1066800" y="4816366"/>
            <a:chExt cx="2608567" cy="914400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+ 4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55065" y="3125648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25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-66285" y="5079707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c)</a:t>
            </a:r>
            <a:endParaRPr lang="vi-VN" sz="25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03868" y="3124200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b)</a:t>
            </a:r>
            <a:endParaRPr lang="vi-VN" sz="25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92648" y="5078259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d)</a:t>
            </a:r>
            <a:endParaRPr lang="vi-VN" sz="25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779613" y="314827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73891" y="314682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79613" y="5037504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9350" y="504399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990600"/>
            <a:ext cx="6400800" cy="5310188"/>
            <a:chOff x="1600200" y="2362200"/>
            <a:chExt cx="6400800" cy="5310188"/>
          </a:xfrm>
        </p:grpSpPr>
        <p:sp>
          <p:nvSpPr>
            <p:cNvPr id="16386" name="Rectangle 4"/>
            <p:cNvSpPr>
              <a:spLocks noChangeArrowheads="1"/>
            </p:cNvSpPr>
            <p:nvPr/>
          </p:nvSpPr>
          <p:spPr bwMode="auto">
            <a:xfrm>
              <a:off x="1600200" y="2362200"/>
              <a:ext cx="64008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 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2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  <p:sp>
          <p:nvSpPr>
            <p:cNvPr id="16387" name="Rectangle 5"/>
            <p:cNvSpPr>
              <a:spLocks noChangeArrowheads="1"/>
            </p:cNvSpPr>
            <p:nvPr/>
          </p:nvSpPr>
          <p:spPr bwMode="auto">
            <a:xfrm>
              <a:off x="2590800" y="2895600"/>
              <a:ext cx="53340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8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 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2 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3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  <p:sp>
          <p:nvSpPr>
            <p:cNvPr id="16388" name="Rectangle 6"/>
            <p:cNvSpPr>
              <a:spLocks noChangeArrowheads="1"/>
            </p:cNvSpPr>
            <p:nvPr/>
          </p:nvSpPr>
          <p:spPr bwMode="auto">
            <a:xfrm>
              <a:off x="2057400" y="3886200"/>
              <a:ext cx="5562600" cy="378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3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4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4 + 1 = 5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2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391" y="5207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94" y="1219200"/>
            <a:ext cx="59721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91" y="4038600"/>
            <a:ext cx="61531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15439" y="3124201"/>
            <a:ext cx="2833025" cy="560673"/>
            <a:chOff x="2881975" y="4343400"/>
            <a:chExt cx="2833025" cy="560673"/>
          </a:xfrm>
        </p:grpSpPr>
        <p:sp>
          <p:nvSpPr>
            <p:cNvPr id="10" name="TextBox 9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06122" y="313435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6230" y="314800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08434" y="6172200"/>
            <a:ext cx="2833025" cy="560673"/>
            <a:chOff x="2881975" y="4343400"/>
            <a:chExt cx="2833025" cy="560673"/>
          </a:xfrm>
        </p:grpSpPr>
        <p:sp>
          <p:nvSpPr>
            <p:cNvPr id="17" name="TextBox 16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99117" y="61823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9225" y="61960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1447801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3009" y="4038600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</p:spTree>
    <p:extLst>
      <p:ext uri="{BB962C8B-B14F-4D97-AF65-F5344CB8AC3E}">
        <p14:creationId xmlns:p14="http://schemas.microsoft.com/office/powerpoint/2010/main" val="18361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25" y="1862799"/>
            <a:ext cx="5838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84568" y="2317530"/>
            <a:ext cx="762000" cy="5334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91235" y="2317530"/>
            <a:ext cx="762000" cy="533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8703" y="1752600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2850930"/>
            <a:ext cx="2608567" cy="914400"/>
            <a:chOff x="1066800" y="4816366"/>
            <a:chExt cx="2608567" cy="914400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+ 3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47033" y="303223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00400" y="1768366"/>
            <a:ext cx="2608567" cy="2012730"/>
            <a:chOff x="3200400" y="1768366"/>
            <a:chExt cx="2608567" cy="2012730"/>
          </a:xfrm>
        </p:grpSpPr>
        <p:sp>
          <p:nvSpPr>
            <p:cNvPr id="14" name="Rounded Rectangle 13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230633" y="1768366"/>
            <a:ext cx="2608567" cy="2012730"/>
            <a:chOff x="3200400" y="1768366"/>
            <a:chExt cx="2608567" cy="2012730"/>
          </a:xfrm>
        </p:grpSpPr>
        <p:sp>
          <p:nvSpPr>
            <p:cNvPr id="23" name="Rounded Rectangle 22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68166" y="4330103"/>
            <a:ext cx="6078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</a:t>
            </a:r>
            <a:endParaRPr lang="vi-VN" sz="35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078409" y="4784834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885076" y="4784834"/>
            <a:ext cx="7620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472544" y="4219904"/>
            <a:ext cx="762000" cy="5334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1041" y="5318234"/>
            <a:ext cx="2608567" cy="914400"/>
            <a:chOff x="1066800" y="4816366"/>
            <a:chExt cx="2608567" cy="914400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94241" y="4235670"/>
            <a:ext cx="2608567" cy="2012730"/>
            <a:chOff x="3200400" y="1768366"/>
            <a:chExt cx="2608567" cy="2012730"/>
          </a:xfrm>
        </p:grpSpPr>
        <p:sp>
          <p:nvSpPr>
            <p:cNvPr id="39" name="Rounded Rectangle 38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44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224474" y="4235670"/>
            <a:ext cx="2608567" cy="2012730"/>
            <a:chOff x="3200400" y="1768366"/>
            <a:chExt cx="2608567" cy="2012730"/>
          </a:xfrm>
        </p:grpSpPr>
        <p:sp>
          <p:nvSpPr>
            <p:cNvPr id="47" name="Rounded Rectangle 46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5301368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21566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45032" y="549325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32238" y="4246603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14068" y="4260861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01368" y="551420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47829" y="4235670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04700" y="551938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30" grpId="0"/>
      <p:bldP spid="31" grpId="0" animBg="1"/>
      <p:bldP spid="32" grpId="0" animBg="1"/>
      <p:bldP spid="3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-304800"/>
            <a:ext cx="11658600" cy="7315200"/>
          </a:xfrm>
          <a:prstGeom prst="rect">
            <a:avLst/>
          </a:prstGeom>
        </p:spPr>
      </p:pic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8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2219325" y="3789253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8" y="3483928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5" y="2167660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581895" y="300568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230540" y="4641374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2266939" y="3535418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</a:blip>
          <a:stretch>
            <a:fillRect/>
          </a:stretch>
        </p:blipFill>
        <p:spPr>
          <a:xfrm rot="1275709">
            <a:off x="5411439" y="1656761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5463946" y="2561756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3566"/>
      </p:ext>
    </p:extLst>
  </p:cSld>
  <p:clrMapOvr>
    <a:masterClrMapping/>
  </p:clrMapOvr>
  <p:transition spd="slow" advTm="17334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241</Words>
  <Application>Microsoft Office PowerPoint</Application>
  <PresentationFormat>On-screen Show (4:3)</PresentationFormat>
  <Paragraphs>110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Microsoft YaHei</vt:lpstr>
      <vt:lpstr>宋体</vt:lpstr>
      <vt:lpstr>A3.BoosterNextFYBlackRegular-San</vt:lpstr>
      <vt:lpstr>Arial</vt:lpstr>
      <vt:lpstr>AvantGarde</vt:lpstr>
      <vt:lpstr>Calibri</vt:lpstr>
      <vt:lpstr>HP-087</vt:lpstr>
      <vt:lpstr>HP-168</vt:lpstr>
      <vt:lpstr>Times New Roman</vt:lpstr>
      <vt:lpstr>Office Theme</vt:lpstr>
      <vt:lpstr>PowerPoint Presentation</vt:lpstr>
      <vt:lpstr>Gộp lại thì bằng mấy?</vt:lpstr>
      <vt:lpstr>Gộp lại thì bằng mấy?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25</cp:revision>
  <dcterms:created xsi:type="dcterms:W3CDTF">2006-08-16T00:00:00Z</dcterms:created>
  <dcterms:modified xsi:type="dcterms:W3CDTF">2024-11-08T01:22:17Z</dcterms:modified>
</cp:coreProperties>
</file>