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sldIdLst>
    <p:sldId id="262" r:id="rId3"/>
    <p:sldId id="263" r:id="rId4"/>
    <p:sldId id="264" r:id="rId5"/>
    <p:sldId id="265" r:id="rId6"/>
    <p:sldId id="266" r:id="rId7"/>
    <p:sldId id="274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546" y="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22/11/2024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447883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22/11/2024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31310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22/11/2024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078276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33514A-4128-4BA6-9904-602923891FA1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22/11/2024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496AB4-F776-4346-9DBA-6BB7CBA5724F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8880327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33514A-4128-4BA6-9904-602923891FA1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22/11/2024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496AB4-F776-4346-9DBA-6BB7CBA5724F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258072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33514A-4128-4BA6-9904-602923891FA1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22/11/2024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496AB4-F776-4346-9DBA-6BB7CBA5724F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212924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33514A-4128-4BA6-9904-602923891FA1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22/11/2024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496AB4-F776-4346-9DBA-6BB7CBA5724F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1009314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33514A-4128-4BA6-9904-602923891FA1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22/11/2024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496AB4-F776-4346-9DBA-6BB7CBA5724F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0228450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33514A-4128-4BA6-9904-602923891FA1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22/11/2024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496AB4-F776-4346-9DBA-6BB7CBA5724F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9871609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33514A-4128-4BA6-9904-602923891FA1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22/11/2024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496AB4-F776-4346-9DBA-6BB7CBA5724F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0308613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33514A-4128-4BA6-9904-602923891FA1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22/11/2024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496AB4-F776-4346-9DBA-6BB7CBA5724F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12703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22/11/2024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4743025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33514A-4128-4BA6-9904-602923891FA1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22/11/2024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496AB4-F776-4346-9DBA-6BB7CBA5724F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6012863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33514A-4128-4BA6-9904-602923891FA1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22/11/2024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496AB4-F776-4346-9DBA-6BB7CBA5724F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6411665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33514A-4128-4BA6-9904-602923891FA1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22/11/2024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496AB4-F776-4346-9DBA-6BB7CBA5724F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451436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22/11/2024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726499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22/11/2024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53249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22/11/2024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558962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22/11/2024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596377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22/11/2024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65534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22/11/2024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285838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22/11/2024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45381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22/11/2024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02672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33514A-4128-4BA6-9904-602923891FA1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22/11/2024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496AB4-F776-4346-9DBA-6BB7CBA5724F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58366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1828800"/>
          </a:xfrm>
          <a:prstGeom prst="rect">
            <a:avLst/>
          </a:prstGeom>
          <a:solidFill>
            <a:srgbClr val="A7E8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>
              <a:solidFill>
                <a:prstClr val="white"/>
              </a:solidFill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152400" y="1295400"/>
            <a:ext cx="8809703" cy="3124199"/>
            <a:chOff x="258097" y="1914117"/>
            <a:chExt cx="8458200" cy="1828800"/>
          </a:xfrm>
        </p:grpSpPr>
        <p:sp>
          <p:nvSpPr>
            <p:cNvPr id="5" name="Rounded Rectangle 4"/>
            <p:cNvSpPr/>
            <p:nvPr/>
          </p:nvSpPr>
          <p:spPr>
            <a:xfrm>
              <a:off x="258097" y="1914117"/>
              <a:ext cx="8458200" cy="1828800"/>
            </a:xfrm>
            <a:prstGeom prst="roundRect">
              <a:avLst/>
            </a:prstGeom>
            <a:solidFill>
              <a:srgbClr val="CC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>
                <a:solidFill>
                  <a:prstClr val="white"/>
                </a:solidFill>
              </a:endParaRPr>
            </a:p>
          </p:txBody>
        </p:sp>
        <p:sp>
          <p:nvSpPr>
            <p:cNvPr id="6" name="Rounded Rectangle 5"/>
            <p:cNvSpPr/>
            <p:nvPr/>
          </p:nvSpPr>
          <p:spPr>
            <a:xfrm>
              <a:off x="381000" y="1968912"/>
              <a:ext cx="8200103" cy="1612488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ct val="150000"/>
                </a:lnSpc>
              </a:pPr>
              <a:r>
                <a:rPr lang="en-US" sz="4800" dirty="0" err="1" smtClean="0">
                  <a:solidFill>
                    <a:prstClr val="black"/>
                  </a:solidFill>
                  <a:latin typeface=".VnAvant" pitchFamily="34" charset="0"/>
                </a:rPr>
                <a:t>Bµi</a:t>
              </a:r>
              <a:r>
                <a:rPr lang="en-US" sz="4800" dirty="0" smtClean="0">
                  <a:solidFill>
                    <a:prstClr val="black"/>
                  </a:solidFill>
                  <a:latin typeface=".VnAvant" pitchFamily="34" charset="0"/>
                </a:rPr>
                <a:t> 11</a:t>
              </a:r>
            </a:p>
            <a:p>
              <a:pPr algn="ctr">
                <a:lnSpc>
                  <a:spcPct val="150000"/>
                </a:lnSpc>
              </a:pPr>
              <a:r>
                <a:rPr lang="en-US" sz="4000" b="1" dirty="0" smtClean="0">
                  <a:solidFill>
                    <a:srgbClr val="0070C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.VnAvantH" pitchFamily="34" charset="0"/>
                </a:rPr>
                <a:t>PHÐP </a:t>
              </a:r>
              <a:r>
                <a:rPr lang="en-US" sz="4000" b="1" dirty="0" err="1" smtClean="0">
                  <a:solidFill>
                    <a:srgbClr val="0070C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.VnAvantH" pitchFamily="34" charset="0"/>
                </a:rPr>
                <a:t>TRõ</a:t>
              </a:r>
              <a:r>
                <a:rPr lang="en-US" sz="4000" b="1" dirty="0" smtClean="0">
                  <a:solidFill>
                    <a:srgbClr val="0070C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.VnAvantH" pitchFamily="34" charset="0"/>
                </a:rPr>
                <a:t> TRONG PH¹M VI 10</a:t>
              </a:r>
              <a:endParaRPr lang="vi-VN" sz="40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sp>
        <p:nvSpPr>
          <p:cNvPr id="11" name="Subtitle 2"/>
          <p:cNvSpPr>
            <a:spLocks noGrp="1"/>
          </p:cNvSpPr>
          <p:nvPr>
            <p:ph type="subTitle" idx="1"/>
          </p:nvPr>
        </p:nvSpPr>
        <p:spPr>
          <a:xfrm>
            <a:off x="1371600" y="4724400"/>
            <a:ext cx="6400800" cy="1752600"/>
          </a:xfrm>
        </p:spPr>
        <p:txBody>
          <a:bodyPr>
            <a:noAutofit/>
          </a:bodyPr>
          <a:lstStyle/>
          <a:p>
            <a:r>
              <a:rPr lang="en-US" sz="13800" dirty="0" err="1" smtClean="0">
                <a:solidFill>
                  <a:srgbClr val="FF9933"/>
                </a:solidFill>
                <a:latin typeface="HP-087" pitchFamily="34" charset="0"/>
              </a:rPr>
              <a:t>TIẾT</a:t>
            </a:r>
            <a:r>
              <a:rPr lang="en-US" sz="13800" dirty="0" smtClean="0">
                <a:solidFill>
                  <a:srgbClr val="FF9933"/>
                </a:solidFill>
                <a:latin typeface="HP-087" pitchFamily="34" charset="0"/>
              </a:rPr>
              <a:t> 1</a:t>
            </a:r>
            <a:endParaRPr lang="vi-VN" sz="13800" dirty="0">
              <a:solidFill>
                <a:srgbClr val="FF993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337043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083" t="31458" r="57130" b="51667"/>
          <a:stretch/>
        </p:blipFill>
        <p:spPr bwMode="auto">
          <a:xfrm>
            <a:off x="-2" y="0"/>
            <a:ext cx="4343401" cy="18914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6800" y="1371600"/>
            <a:ext cx="3840574" cy="3641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0" y="685800"/>
            <a:ext cx="5334000" cy="1143000"/>
          </a:xfrm>
        </p:spPr>
        <p:txBody>
          <a:bodyPr>
            <a:normAutofit/>
          </a:bodyPr>
          <a:lstStyle/>
          <a:p>
            <a:r>
              <a:rPr lang="en-US" sz="40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Bớt</a:t>
            </a:r>
            <a:r>
              <a:rPr lang="en-US" sz="40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đi</a:t>
            </a:r>
            <a:r>
              <a:rPr lang="en-US" sz="40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còn</a:t>
            </a:r>
            <a:r>
              <a:rPr lang="en-US" sz="40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lại</a:t>
            </a:r>
            <a:r>
              <a:rPr lang="en-US" sz="40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mấy</a:t>
            </a:r>
            <a:r>
              <a:rPr lang="en-US" sz="40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?</a:t>
            </a:r>
            <a:endParaRPr lang="vi-VN" sz="4000" b="1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381000" y="1905000"/>
            <a:ext cx="1028700" cy="914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a)</a:t>
            </a:r>
            <a:endParaRPr lang="vi-VN" sz="4000" b="1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ounded Rectangular Callout 5"/>
          <p:cNvSpPr/>
          <p:nvPr/>
        </p:nvSpPr>
        <p:spPr>
          <a:xfrm>
            <a:off x="2057401" y="2286000"/>
            <a:ext cx="2819399" cy="1061197"/>
          </a:xfrm>
          <a:prstGeom prst="wedgeRoundRectCallout">
            <a:avLst>
              <a:gd name="adj1" fmla="val 60571"/>
              <a:gd name="adj2" fmla="val 28257"/>
              <a:gd name="adj3" fmla="val 16667"/>
            </a:avLst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Bớt</a:t>
            </a:r>
            <a:r>
              <a:rPr lang="en-US" sz="2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1 </a:t>
            </a:r>
            <a:r>
              <a:rPr lang="en-US" sz="2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quả</a:t>
            </a:r>
            <a:r>
              <a:rPr lang="en-US" sz="2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</a:t>
            </a:r>
          </a:p>
          <a:p>
            <a:pPr algn="ctr"/>
            <a:r>
              <a:rPr lang="en-US" sz="2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còn</a:t>
            </a:r>
            <a:r>
              <a:rPr lang="en-US" sz="2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lại</a:t>
            </a:r>
            <a:r>
              <a:rPr lang="en-US" sz="2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mấy</a:t>
            </a:r>
            <a:r>
              <a:rPr lang="en-US" sz="2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quả</a:t>
            </a:r>
            <a:r>
              <a:rPr lang="en-US" sz="2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? </a:t>
            </a:r>
            <a:endParaRPr lang="vi-VN" sz="2000" b="1" dirty="0">
              <a:solidFill>
                <a:srgbClr val="002060"/>
              </a:solidFill>
              <a:cs typeface="Arial" pitchFamily="34" charset="0"/>
            </a:endParaRPr>
          </a:p>
        </p:txBody>
      </p:sp>
      <p:grpSp>
        <p:nvGrpSpPr>
          <p:cNvPr id="18" name="Group 17"/>
          <p:cNvGrpSpPr/>
          <p:nvPr/>
        </p:nvGrpSpPr>
        <p:grpSpPr>
          <a:xfrm>
            <a:off x="495298" y="5083033"/>
            <a:ext cx="8222075" cy="1523331"/>
            <a:chOff x="495298" y="5083033"/>
            <a:chExt cx="8222075" cy="1523331"/>
          </a:xfrm>
        </p:grpSpPr>
        <p:grpSp>
          <p:nvGrpSpPr>
            <p:cNvPr id="11" name="Group 10"/>
            <p:cNvGrpSpPr/>
            <p:nvPr/>
          </p:nvGrpSpPr>
          <p:grpSpPr>
            <a:xfrm>
              <a:off x="495298" y="5083033"/>
              <a:ext cx="8222075" cy="1523331"/>
              <a:chOff x="495298" y="5083033"/>
              <a:chExt cx="8222075" cy="1523331"/>
            </a:xfrm>
          </p:grpSpPr>
          <p:sp>
            <p:nvSpPr>
              <p:cNvPr id="8" name="Rounded Rectangle 7"/>
              <p:cNvSpPr/>
              <p:nvPr/>
            </p:nvSpPr>
            <p:spPr>
              <a:xfrm>
                <a:off x="495298" y="5083033"/>
                <a:ext cx="8222075" cy="1523331"/>
              </a:xfrm>
              <a:prstGeom prst="roundRect">
                <a:avLst/>
              </a:prstGeom>
              <a:gradFill flip="none" rotWithShape="1">
                <a:gsLst>
                  <a:gs pos="0">
                    <a:schemeClr val="accent6">
                      <a:lumMod val="60000"/>
                      <a:lumOff val="40000"/>
                      <a:tint val="66000"/>
                      <a:satMod val="160000"/>
                    </a:schemeClr>
                  </a:gs>
                  <a:gs pos="50000">
                    <a:schemeClr val="accent6">
                      <a:lumMod val="60000"/>
                      <a:lumOff val="40000"/>
                      <a:tint val="44500"/>
                      <a:satMod val="160000"/>
                    </a:schemeClr>
                  </a:gs>
                  <a:gs pos="100000">
                    <a:schemeClr val="accent6">
                      <a:lumMod val="60000"/>
                      <a:lumOff val="40000"/>
                      <a:tint val="23500"/>
                      <a:satMod val="160000"/>
                    </a:schemeClr>
                  </a:gs>
                </a:gsLst>
                <a:lin ang="16200000" scaled="1"/>
                <a:tileRect/>
              </a:gradFill>
              <a:ln w="6350"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vi-VN">
                  <a:solidFill>
                    <a:prstClr val="white"/>
                  </a:solidFill>
                </a:endParaRPr>
              </a:p>
            </p:txBody>
          </p:sp>
          <p:sp>
            <p:nvSpPr>
              <p:cNvPr id="9" name="Rounded Rectangle 8"/>
              <p:cNvSpPr/>
              <p:nvPr/>
            </p:nvSpPr>
            <p:spPr>
              <a:xfrm>
                <a:off x="742950" y="5483940"/>
                <a:ext cx="4591050" cy="764460"/>
              </a:xfrm>
              <a:prstGeom prst="roundRect">
                <a:avLst/>
              </a:prstGeom>
              <a:solidFill>
                <a:schemeClr val="bg1"/>
              </a:solidFill>
              <a:ln w="19050">
                <a:solidFill>
                  <a:srgbClr val="0070C0"/>
                </a:solidFill>
                <a:prstDash val="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vi-VN">
                  <a:solidFill>
                    <a:prstClr val="white"/>
                  </a:solidFill>
                </a:endParaRPr>
              </a:p>
            </p:txBody>
          </p:sp>
        </p:grpSp>
        <p:grpSp>
          <p:nvGrpSpPr>
            <p:cNvPr id="10" name="Group 9"/>
            <p:cNvGrpSpPr/>
            <p:nvPr/>
          </p:nvGrpSpPr>
          <p:grpSpPr>
            <a:xfrm>
              <a:off x="993923" y="5579190"/>
              <a:ext cx="4046663" cy="590550"/>
              <a:chOff x="993924" y="5579190"/>
              <a:chExt cx="3395332" cy="495498"/>
            </a:xfrm>
          </p:grpSpPr>
          <p:pic>
            <p:nvPicPr>
              <p:cNvPr id="1027" name="Picture 3"/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993924" y="5579190"/>
                <a:ext cx="485775" cy="49530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pic>
          <p:pic>
            <p:nvPicPr>
              <p:cNvPr id="12" name="Picture 3"/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571625" y="5579190"/>
                <a:ext cx="485775" cy="49530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pic>
          <p:pic>
            <p:nvPicPr>
              <p:cNvPr id="13" name="Picture 3"/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154866" y="5579388"/>
                <a:ext cx="485775" cy="49530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pic>
          <p:pic>
            <p:nvPicPr>
              <p:cNvPr id="15" name="Picture 3"/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742539" y="5579190"/>
                <a:ext cx="485775" cy="49530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pic>
          <p:pic>
            <p:nvPicPr>
              <p:cNvPr id="16" name="Picture 3"/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320240" y="5579190"/>
                <a:ext cx="485775" cy="49530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pic>
          <p:pic>
            <p:nvPicPr>
              <p:cNvPr id="17" name="Picture 3"/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903481" y="5579388"/>
                <a:ext cx="485775" cy="49530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pic>
        </p:grpSp>
      </p:grpSp>
      <p:cxnSp>
        <p:nvCxnSpPr>
          <p:cNvPr id="20" name="Straight Connector 19"/>
          <p:cNvCxnSpPr/>
          <p:nvPr/>
        </p:nvCxnSpPr>
        <p:spPr>
          <a:xfrm>
            <a:off x="4502568" y="5538482"/>
            <a:ext cx="526632" cy="668974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itle 1"/>
          <p:cNvSpPr txBox="1">
            <a:spLocks/>
          </p:cNvSpPr>
          <p:nvPr/>
        </p:nvSpPr>
        <p:spPr>
          <a:xfrm>
            <a:off x="6073187" y="5016119"/>
            <a:ext cx="1851613" cy="77455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6 – 1 = 5</a:t>
            </a:r>
            <a:endParaRPr lang="vi-VN" sz="30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6" name="Title 1"/>
          <p:cNvSpPr txBox="1">
            <a:spLocks/>
          </p:cNvSpPr>
          <p:nvPr/>
        </p:nvSpPr>
        <p:spPr>
          <a:xfrm>
            <a:off x="5584208" y="5465885"/>
            <a:ext cx="2846093" cy="77455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000" b="1" dirty="0" err="1" smtClean="0">
                <a:solidFill>
                  <a:prstClr val="black">
                    <a:lumMod val="95000"/>
                    <a:lumOff val="5000"/>
                  </a:prstClr>
                </a:solidFill>
                <a:latin typeface="Arial" pitchFamily="34" charset="0"/>
                <a:cs typeface="Arial" pitchFamily="34" charset="0"/>
              </a:rPr>
              <a:t>sáu</a:t>
            </a:r>
            <a:r>
              <a:rPr lang="en-US" sz="2000" b="1" dirty="0" smtClean="0">
                <a:solidFill>
                  <a:prstClr val="black">
                    <a:lumMod val="95000"/>
                    <a:lumOff val="5000"/>
                  </a:prst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err="1" smtClean="0">
                <a:solidFill>
                  <a:prstClr val="black">
                    <a:lumMod val="95000"/>
                    <a:lumOff val="5000"/>
                  </a:prstClr>
                </a:solidFill>
                <a:latin typeface="Arial" pitchFamily="34" charset="0"/>
                <a:cs typeface="Arial" pitchFamily="34" charset="0"/>
              </a:rPr>
              <a:t>trừ</a:t>
            </a:r>
            <a:r>
              <a:rPr lang="en-US" sz="2000" b="1" dirty="0" smtClean="0">
                <a:solidFill>
                  <a:prstClr val="black">
                    <a:lumMod val="95000"/>
                    <a:lumOff val="5000"/>
                  </a:prst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err="1" smtClean="0">
                <a:solidFill>
                  <a:prstClr val="black">
                    <a:lumMod val="95000"/>
                    <a:lumOff val="5000"/>
                  </a:prstClr>
                </a:solidFill>
                <a:latin typeface="Arial" pitchFamily="34" charset="0"/>
                <a:cs typeface="Arial" pitchFamily="34" charset="0"/>
              </a:rPr>
              <a:t>một</a:t>
            </a:r>
            <a:r>
              <a:rPr lang="en-US" sz="2000" b="1" dirty="0" smtClean="0">
                <a:solidFill>
                  <a:prstClr val="black">
                    <a:lumMod val="95000"/>
                    <a:lumOff val="5000"/>
                  </a:prst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err="1" smtClean="0">
                <a:solidFill>
                  <a:prstClr val="black">
                    <a:lumMod val="95000"/>
                    <a:lumOff val="5000"/>
                  </a:prstClr>
                </a:solidFill>
                <a:latin typeface="Arial" pitchFamily="34" charset="0"/>
                <a:cs typeface="Arial" pitchFamily="34" charset="0"/>
              </a:rPr>
              <a:t>bằng</a:t>
            </a:r>
            <a:r>
              <a:rPr lang="en-US" sz="2000" b="1" dirty="0" smtClean="0">
                <a:solidFill>
                  <a:prstClr val="black">
                    <a:lumMod val="95000"/>
                    <a:lumOff val="5000"/>
                  </a:prstClr>
                </a:solidFill>
                <a:latin typeface="Arial" pitchFamily="34" charset="0"/>
                <a:cs typeface="Arial" pitchFamily="34" charset="0"/>
              </a:rPr>
              <a:t> 5</a:t>
            </a:r>
            <a:endParaRPr lang="vi-VN" sz="2000" b="1" dirty="0">
              <a:solidFill>
                <a:prstClr val="black">
                  <a:lumMod val="95000"/>
                  <a:lumOff val="5000"/>
                </a:prst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7" name="Title 1"/>
          <p:cNvSpPr txBox="1">
            <a:spLocks/>
          </p:cNvSpPr>
          <p:nvPr/>
        </p:nvSpPr>
        <p:spPr>
          <a:xfrm>
            <a:off x="5597856" y="5916304"/>
            <a:ext cx="2846093" cy="77455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000" b="1" dirty="0" err="1" smtClean="0">
                <a:solidFill>
                  <a:prstClr val="black">
                    <a:lumMod val="95000"/>
                    <a:lumOff val="5000"/>
                  </a:prstClr>
                </a:solidFill>
                <a:latin typeface="Arial" pitchFamily="34" charset="0"/>
                <a:cs typeface="Arial" pitchFamily="34" charset="0"/>
              </a:rPr>
              <a:t>Dấu</a:t>
            </a:r>
            <a:r>
              <a:rPr lang="en-US" sz="2000" b="1" dirty="0" smtClean="0">
                <a:solidFill>
                  <a:prstClr val="black">
                    <a:lumMod val="95000"/>
                    <a:lumOff val="5000"/>
                  </a:prst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err="1" smtClean="0">
                <a:solidFill>
                  <a:prstClr val="black">
                    <a:lumMod val="95000"/>
                    <a:lumOff val="5000"/>
                  </a:prstClr>
                </a:solidFill>
                <a:latin typeface="Arial" pitchFamily="34" charset="0"/>
                <a:cs typeface="Arial" pitchFamily="34" charset="0"/>
              </a:rPr>
              <a:t>trừ</a:t>
            </a:r>
            <a:r>
              <a:rPr lang="en-US" sz="2000" b="1" dirty="0" smtClean="0">
                <a:solidFill>
                  <a:prstClr val="black">
                    <a:lumMod val="95000"/>
                    <a:lumOff val="5000"/>
                  </a:prstClr>
                </a:solidFill>
                <a:latin typeface="Arial" pitchFamily="34" charset="0"/>
                <a:cs typeface="Arial" pitchFamily="34" charset="0"/>
              </a:rPr>
              <a:t>: </a:t>
            </a:r>
            <a:r>
              <a:rPr lang="en-US" sz="2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–</a:t>
            </a:r>
            <a:r>
              <a:rPr lang="en-US" sz="2000" b="1" dirty="0" smtClean="0">
                <a:solidFill>
                  <a:prstClr val="black">
                    <a:lumMod val="95000"/>
                    <a:lumOff val="5000"/>
                  </a:prstClr>
                </a:solidFill>
                <a:latin typeface="Arial" pitchFamily="34" charset="0"/>
                <a:cs typeface="Arial" pitchFamily="34" charset="0"/>
              </a:rPr>
              <a:t> </a:t>
            </a:r>
            <a:endParaRPr lang="vi-VN" sz="2000" b="1" dirty="0">
              <a:solidFill>
                <a:prstClr val="black">
                  <a:lumMod val="95000"/>
                  <a:lumOff val="5000"/>
                </a:prst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28114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6" grpId="0" animBg="1"/>
      <p:bldP spid="25" grpId="0"/>
      <p:bldP spid="26" grpId="0"/>
      <p:bldP spid="2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75" y="1676400"/>
            <a:ext cx="6189570" cy="3886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2" name="Rounded Rectangular Callout 11"/>
          <p:cNvSpPr/>
          <p:nvPr/>
        </p:nvSpPr>
        <p:spPr>
          <a:xfrm>
            <a:off x="5036023" y="3088900"/>
            <a:ext cx="2819399" cy="1061197"/>
          </a:xfrm>
          <a:prstGeom prst="wedgeRoundRectCallout">
            <a:avLst>
              <a:gd name="adj1" fmla="val -64318"/>
              <a:gd name="adj2" fmla="val 26970"/>
              <a:gd name="adj3" fmla="val 16667"/>
            </a:avLst>
          </a:prstGeom>
          <a:solidFill>
            <a:schemeClr val="bg1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Bay </a:t>
            </a:r>
            <a:r>
              <a:rPr lang="en-US" sz="2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mất</a:t>
            </a:r>
            <a:r>
              <a:rPr lang="en-US" sz="2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2 </a:t>
            </a:r>
            <a:r>
              <a:rPr lang="en-US" sz="2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quả</a:t>
            </a:r>
            <a:r>
              <a:rPr lang="en-US" sz="2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còn</a:t>
            </a:r>
            <a:r>
              <a:rPr lang="en-US" sz="2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lại</a:t>
            </a:r>
            <a:r>
              <a:rPr lang="en-US" sz="2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mấy</a:t>
            </a:r>
            <a:r>
              <a:rPr lang="en-US" sz="2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quả</a:t>
            </a:r>
            <a:r>
              <a:rPr lang="en-US" sz="2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bóng</a:t>
            </a:r>
            <a:r>
              <a:rPr lang="en-US" sz="2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?</a:t>
            </a:r>
            <a:endParaRPr lang="vi-VN" sz="2000" b="1" dirty="0">
              <a:solidFill>
                <a:srgbClr val="002060"/>
              </a:solidFill>
              <a:cs typeface="Arial" pitchFamily="34" charset="0"/>
            </a:endParaRPr>
          </a:p>
        </p:txBody>
      </p:sp>
      <p:sp>
        <p:nvSpPr>
          <p:cNvPr id="13" name="Rounded Rectangle 12"/>
          <p:cNvSpPr/>
          <p:nvPr/>
        </p:nvSpPr>
        <p:spPr>
          <a:xfrm>
            <a:off x="4953000" y="4439503"/>
            <a:ext cx="3581400" cy="1393968"/>
          </a:xfrm>
          <a:prstGeom prst="roundRect">
            <a:avLst/>
          </a:prstGeom>
          <a:gradFill flip="none" rotWithShape="1">
            <a:gsLst>
              <a:gs pos="0">
                <a:srgbClr val="FFC000">
                  <a:tint val="66000"/>
                  <a:satMod val="160000"/>
                </a:srgbClr>
              </a:gs>
              <a:gs pos="50000">
                <a:srgbClr val="FFC000">
                  <a:tint val="44500"/>
                  <a:satMod val="160000"/>
                </a:srgbClr>
              </a:gs>
              <a:gs pos="100000">
                <a:srgbClr val="FFC000">
                  <a:tint val="23500"/>
                  <a:satMod val="160000"/>
                </a:srgbClr>
              </a:gs>
            </a:gsLst>
            <a:lin ang="16200000" scaled="1"/>
            <a:tileRect/>
          </a:gradFill>
          <a:ln w="63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>
              <a:solidFill>
                <a:prstClr val="white"/>
              </a:solidFill>
            </a:endParaRPr>
          </a:p>
        </p:txBody>
      </p:sp>
      <p:sp>
        <p:nvSpPr>
          <p:cNvPr id="14" name="Title 1"/>
          <p:cNvSpPr txBox="1">
            <a:spLocks/>
          </p:cNvSpPr>
          <p:nvPr/>
        </p:nvSpPr>
        <p:spPr>
          <a:xfrm>
            <a:off x="5791200" y="4483244"/>
            <a:ext cx="1851613" cy="77455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5 – 2 = 3</a:t>
            </a:r>
            <a:endParaRPr lang="vi-VN" sz="30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Title 1"/>
          <p:cNvSpPr txBox="1">
            <a:spLocks/>
          </p:cNvSpPr>
          <p:nvPr/>
        </p:nvSpPr>
        <p:spPr>
          <a:xfrm>
            <a:off x="5334000" y="5016644"/>
            <a:ext cx="2846093" cy="77455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000" b="1" dirty="0" err="1" smtClean="0">
                <a:solidFill>
                  <a:prstClr val="black">
                    <a:lumMod val="95000"/>
                    <a:lumOff val="5000"/>
                  </a:prstClr>
                </a:solidFill>
                <a:latin typeface="Arial" pitchFamily="34" charset="0"/>
                <a:cs typeface="Arial" pitchFamily="34" charset="0"/>
              </a:rPr>
              <a:t>Năm</a:t>
            </a:r>
            <a:r>
              <a:rPr lang="en-US" sz="2000" b="1" dirty="0" smtClean="0">
                <a:solidFill>
                  <a:prstClr val="black">
                    <a:lumMod val="95000"/>
                    <a:lumOff val="5000"/>
                  </a:prst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err="1" smtClean="0">
                <a:solidFill>
                  <a:prstClr val="black">
                    <a:lumMod val="95000"/>
                    <a:lumOff val="5000"/>
                  </a:prstClr>
                </a:solidFill>
                <a:latin typeface="Arial" pitchFamily="34" charset="0"/>
                <a:cs typeface="Arial" pitchFamily="34" charset="0"/>
              </a:rPr>
              <a:t>trừ</a:t>
            </a:r>
            <a:r>
              <a:rPr lang="en-US" sz="2000" b="1" dirty="0" smtClean="0">
                <a:solidFill>
                  <a:prstClr val="black">
                    <a:lumMod val="95000"/>
                    <a:lumOff val="5000"/>
                  </a:prst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err="1" smtClean="0">
                <a:solidFill>
                  <a:prstClr val="black">
                    <a:lumMod val="95000"/>
                    <a:lumOff val="5000"/>
                  </a:prstClr>
                </a:solidFill>
                <a:latin typeface="Arial" pitchFamily="34" charset="0"/>
                <a:cs typeface="Arial" pitchFamily="34" charset="0"/>
              </a:rPr>
              <a:t>hai</a:t>
            </a:r>
            <a:r>
              <a:rPr lang="en-US" sz="2000" b="1" dirty="0" smtClean="0">
                <a:solidFill>
                  <a:prstClr val="black">
                    <a:lumMod val="95000"/>
                    <a:lumOff val="5000"/>
                  </a:prst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err="1" smtClean="0">
                <a:solidFill>
                  <a:prstClr val="black">
                    <a:lumMod val="95000"/>
                    <a:lumOff val="5000"/>
                  </a:prstClr>
                </a:solidFill>
                <a:latin typeface="Arial" pitchFamily="34" charset="0"/>
                <a:cs typeface="Arial" pitchFamily="34" charset="0"/>
              </a:rPr>
              <a:t>bằng</a:t>
            </a:r>
            <a:r>
              <a:rPr lang="en-US" sz="2000" b="1" dirty="0" smtClean="0">
                <a:solidFill>
                  <a:prstClr val="black">
                    <a:lumMod val="95000"/>
                    <a:lumOff val="5000"/>
                  </a:prstClr>
                </a:solidFill>
                <a:latin typeface="Arial" pitchFamily="34" charset="0"/>
                <a:cs typeface="Arial" pitchFamily="34" charset="0"/>
              </a:rPr>
              <a:t> 3</a:t>
            </a:r>
            <a:endParaRPr lang="vi-VN" sz="2000" b="1" dirty="0">
              <a:solidFill>
                <a:prstClr val="black">
                  <a:lumMod val="95000"/>
                  <a:lumOff val="5000"/>
                </a:prst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123873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3" grpId="0" animBg="1"/>
      <p:bldP spid="14" grpId="0"/>
      <p:bldP spid="1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00610"/>
            <a:ext cx="4328834" cy="17281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Oval 5"/>
          <p:cNvSpPr/>
          <p:nvPr/>
        </p:nvSpPr>
        <p:spPr>
          <a:xfrm>
            <a:off x="403715" y="1752600"/>
            <a:ext cx="977554" cy="912384"/>
          </a:xfrm>
          <a:prstGeom prst="ellipse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 dirty="0" smtClean="0">
                <a:solidFill>
                  <a:prstClr val="white"/>
                </a:solidFill>
              </a:rPr>
              <a:t>1</a:t>
            </a:r>
            <a:endParaRPr lang="vi-VN" sz="5400" b="1" dirty="0">
              <a:solidFill>
                <a:prstClr val="white"/>
              </a:solidFill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1444391" y="1880334"/>
            <a:ext cx="1025856" cy="704418"/>
          </a:xfrm>
          <a:prstGeom prst="roundRect">
            <a:avLst/>
          </a:prstGeom>
          <a:gradFill flip="none" rotWithShape="1">
            <a:gsLst>
              <a:gs pos="0">
                <a:srgbClr val="00B0F0">
                  <a:tint val="66000"/>
                  <a:satMod val="160000"/>
                </a:srgbClr>
              </a:gs>
              <a:gs pos="50000">
                <a:srgbClr val="00B0F0">
                  <a:tint val="44500"/>
                  <a:satMod val="160000"/>
                </a:srgbClr>
              </a:gs>
              <a:gs pos="100000">
                <a:srgbClr val="00B0F0">
                  <a:tint val="23500"/>
                  <a:satMod val="160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b="1" dirty="0" err="1" smtClean="0">
                <a:solidFill>
                  <a:prstClr val="black">
                    <a:lumMod val="95000"/>
                    <a:lumOff val="5000"/>
                  </a:prstClr>
                </a:solidFill>
                <a:latin typeface="Arial" pitchFamily="34" charset="0"/>
                <a:cs typeface="Arial" pitchFamily="34" charset="0"/>
              </a:rPr>
              <a:t>Số</a:t>
            </a:r>
            <a:endParaRPr lang="vi-VN" sz="3000" b="1" dirty="0">
              <a:solidFill>
                <a:prstClr val="black">
                  <a:lumMod val="95000"/>
                  <a:lumOff val="5000"/>
                </a:prstClr>
              </a:solidFill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587391" y="1892313"/>
            <a:ext cx="458780" cy="63094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5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?</a:t>
            </a:r>
            <a:endParaRPr lang="vi-VN" sz="3500" b="1" dirty="0">
              <a:solidFill>
                <a:prstClr val="black"/>
              </a:solidFill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62600" y="1347721"/>
            <a:ext cx="3575713" cy="3017288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" name="Title 1"/>
          <p:cNvSpPr txBox="1">
            <a:spLocks/>
          </p:cNvSpPr>
          <p:nvPr/>
        </p:nvSpPr>
        <p:spPr>
          <a:xfrm>
            <a:off x="152400" y="2590800"/>
            <a:ext cx="5707165" cy="9144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25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a) </a:t>
            </a:r>
            <a:r>
              <a:rPr lang="en-US" sz="25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Còn</a:t>
            </a:r>
            <a:r>
              <a:rPr lang="en-US" sz="25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lại</a:t>
            </a:r>
            <a:r>
              <a:rPr lang="en-US" sz="25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mấy</a:t>
            </a:r>
            <a:r>
              <a:rPr lang="en-US" sz="25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quả</a:t>
            </a:r>
            <a:r>
              <a:rPr lang="en-US" sz="25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bưởi</a:t>
            </a:r>
            <a:r>
              <a:rPr lang="en-US" sz="25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trên</a:t>
            </a:r>
            <a:r>
              <a:rPr lang="en-US" sz="25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cây</a:t>
            </a:r>
            <a:r>
              <a:rPr lang="en-US" sz="25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?</a:t>
            </a:r>
            <a:endParaRPr lang="vi-VN" sz="25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Rounded Rectangle 12"/>
          <p:cNvSpPr/>
          <p:nvPr/>
        </p:nvSpPr>
        <p:spPr>
          <a:xfrm>
            <a:off x="1094665" y="3449472"/>
            <a:ext cx="3737781" cy="915536"/>
          </a:xfrm>
          <a:prstGeom prst="roundRect">
            <a:avLst/>
          </a:prstGeom>
          <a:gradFill flip="none" rotWithShape="1">
            <a:gsLst>
              <a:gs pos="0">
                <a:srgbClr val="00B0F0">
                  <a:tint val="66000"/>
                  <a:satMod val="160000"/>
                </a:srgbClr>
              </a:gs>
              <a:gs pos="50000">
                <a:srgbClr val="00B0F0">
                  <a:tint val="44500"/>
                  <a:satMod val="160000"/>
                </a:srgbClr>
              </a:gs>
              <a:gs pos="100000">
                <a:srgbClr val="00B0F0">
                  <a:tint val="23500"/>
                  <a:satMod val="160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     –       = </a:t>
            </a:r>
            <a:endParaRPr lang="vi-VN" sz="4000" b="1" dirty="0">
              <a:solidFill>
                <a:srgbClr val="002060"/>
              </a:solidFill>
              <a:cs typeface="Arial" pitchFamily="34" charset="0"/>
            </a:endParaRPr>
          </a:p>
        </p:txBody>
      </p:sp>
      <p:sp>
        <p:nvSpPr>
          <p:cNvPr id="14" name="Rounded Rectangle 13"/>
          <p:cNvSpPr/>
          <p:nvPr/>
        </p:nvSpPr>
        <p:spPr>
          <a:xfrm>
            <a:off x="1472364" y="3612108"/>
            <a:ext cx="533400" cy="606704"/>
          </a:xfrm>
          <a:prstGeom prst="roundRect">
            <a:avLst/>
          </a:prstGeom>
          <a:ln>
            <a:solidFill>
              <a:srgbClr val="0070C0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5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8</a:t>
            </a:r>
            <a:endParaRPr lang="vi-VN" sz="3500" b="1" dirty="0">
              <a:solidFill>
                <a:srgbClr val="002060"/>
              </a:solidFill>
              <a:cs typeface="Arial" pitchFamily="34" charset="0"/>
            </a:endParaRPr>
          </a:p>
        </p:txBody>
      </p:sp>
      <p:sp>
        <p:nvSpPr>
          <p:cNvPr id="15" name="Rounded Rectangle 14"/>
          <p:cNvSpPr/>
          <p:nvPr/>
        </p:nvSpPr>
        <p:spPr>
          <a:xfrm>
            <a:off x="2737799" y="3603888"/>
            <a:ext cx="533400" cy="606704"/>
          </a:xfrm>
          <a:prstGeom prst="roundRect">
            <a:avLst/>
          </a:prstGeom>
          <a:ln>
            <a:solidFill>
              <a:srgbClr val="0070C0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5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?</a:t>
            </a:r>
            <a:endParaRPr lang="vi-VN" sz="3500" b="1" dirty="0">
              <a:solidFill>
                <a:srgbClr val="002060"/>
              </a:solidFill>
              <a:cs typeface="Arial" pitchFamily="34" charset="0"/>
            </a:endParaRPr>
          </a:p>
        </p:txBody>
      </p:sp>
      <p:sp>
        <p:nvSpPr>
          <p:cNvPr id="16" name="Rounded Rectangle 15"/>
          <p:cNvSpPr/>
          <p:nvPr/>
        </p:nvSpPr>
        <p:spPr>
          <a:xfrm>
            <a:off x="4035191" y="3603888"/>
            <a:ext cx="533400" cy="606704"/>
          </a:xfrm>
          <a:prstGeom prst="roundRect">
            <a:avLst/>
          </a:prstGeom>
          <a:ln>
            <a:solidFill>
              <a:srgbClr val="0070C0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5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?</a:t>
            </a:r>
            <a:endParaRPr lang="vi-VN" sz="3500" b="1" dirty="0">
              <a:solidFill>
                <a:srgbClr val="002060"/>
              </a:solidFill>
              <a:cs typeface="Arial" pitchFamily="34" charset="0"/>
            </a:endParaRPr>
          </a:p>
        </p:txBody>
      </p:sp>
      <p:sp>
        <p:nvSpPr>
          <p:cNvPr id="21" name="Title 1"/>
          <p:cNvSpPr txBox="1">
            <a:spLocks/>
          </p:cNvSpPr>
          <p:nvPr/>
        </p:nvSpPr>
        <p:spPr>
          <a:xfrm>
            <a:off x="152400" y="4419600"/>
            <a:ext cx="5707165" cy="9144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25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b) </a:t>
            </a:r>
            <a:r>
              <a:rPr lang="en-US" sz="25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Còn</a:t>
            </a:r>
            <a:r>
              <a:rPr lang="en-US" sz="25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mấy</a:t>
            </a:r>
            <a:r>
              <a:rPr lang="en-US" sz="25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quả</a:t>
            </a:r>
            <a:r>
              <a:rPr lang="en-US" sz="25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trứng</a:t>
            </a:r>
            <a:r>
              <a:rPr lang="en-US" sz="25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chưa</a:t>
            </a:r>
            <a:r>
              <a:rPr lang="en-US" sz="25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nở</a:t>
            </a:r>
            <a:r>
              <a:rPr lang="en-US" sz="25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?</a:t>
            </a:r>
            <a:endParaRPr lang="vi-VN" sz="25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Rounded Rectangle 21"/>
          <p:cNvSpPr/>
          <p:nvPr/>
        </p:nvSpPr>
        <p:spPr>
          <a:xfrm>
            <a:off x="1094665" y="5280288"/>
            <a:ext cx="3737781" cy="915536"/>
          </a:xfrm>
          <a:prstGeom prst="roundRect">
            <a:avLst/>
          </a:prstGeom>
          <a:gradFill flip="none" rotWithShape="1">
            <a:gsLst>
              <a:gs pos="0">
                <a:srgbClr val="00B0F0">
                  <a:tint val="66000"/>
                  <a:satMod val="160000"/>
                </a:srgbClr>
              </a:gs>
              <a:gs pos="50000">
                <a:srgbClr val="00B0F0">
                  <a:tint val="44500"/>
                  <a:satMod val="160000"/>
                </a:srgbClr>
              </a:gs>
              <a:gs pos="100000">
                <a:srgbClr val="00B0F0">
                  <a:tint val="23500"/>
                  <a:satMod val="160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     –       = </a:t>
            </a:r>
            <a:endParaRPr lang="vi-VN" sz="4000" b="1" dirty="0">
              <a:solidFill>
                <a:srgbClr val="002060"/>
              </a:solidFill>
              <a:cs typeface="Arial" pitchFamily="34" charset="0"/>
            </a:endParaRPr>
          </a:p>
        </p:txBody>
      </p:sp>
      <p:sp>
        <p:nvSpPr>
          <p:cNvPr id="23" name="Rounded Rectangle 22"/>
          <p:cNvSpPr/>
          <p:nvPr/>
        </p:nvSpPr>
        <p:spPr>
          <a:xfrm>
            <a:off x="1381269" y="5442924"/>
            <a:ext cx="624495" cy="606704"/>
          </a:xfrm>
          <a:prstGeom prst="roundRect">
            <a:avLst/>
          </a:prstGeom>
          <a:ln>
            <a:solidFill>
              <a:srgbClr val="0070C0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7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10</a:t>
            </a:r>
            <a:endParaRPr lang="vi-VN" sz="2700" b="1" dirty="0">
              <a:solidFill>
                <a:srgbClr val="002060"/>
              </a:solidFill>
              <a:cs typeface="Arial" pitchFamily="34" charset="0"/>
            </a:endParaRPr>
          </a:p>
        </p:txBody>
      </p:sp>
      <p:sp>
        <p:nvSpPr>
          <p:cNvPr id="24" name="Rounded Rectangle 23"/>
          <p:cNvSpPr/>
          <p:nvPr/>
        </p:nvSpPr>
        <p:spPr>
          <a:xfrm>
            <a:off x="2737799" y="5434704"/>
            <a:ext cx="533400" cy="606704"/>
          </a:xfrm>
          <a:prstGeom prst="roundRect">
            <a:avLst/>
          </a:prstGeom>
          <a:ln>
            <a:solidFill>
              <a:srgbClr val="0070C0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5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?</a:t>
            </a:r>
            <a:endParaRPr lang="vi-VN" sz="3500" b="1" dirty="0">
              <a:solidFill>
                <a:srgbClr val="002060"/>
              </a:solidFill>
              <a:cs typeface="Arial" pitchFamily="34" charset="0"/>
            </a:endParaRPr>
          </a:p>
        </p:txBody>
      </p:sp>
      <p:sp>
        <p:nvSpPr>
          <p:cNvPr id="25" name="Rounded Rectangle 24"/>
          <p:cNvSpPr/>
          <p:nvPr/>
        </p:nvSpPr>
        <p:spPr>
          <a:xfrm>
            <a:off x="4035191" y="5434704"/>
            <a:ext cx="533400" cy="606704"/>
          </a:xfrm>
          <a:prstGeom prst="roundRect">
            <a:avLst/>
          </a:prstGeom>
          <a:ln>
            <a:solidFill>
              <a:srgbClr val="0070C0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5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?</a:t>
            </a:r>
            <a:endParaRPr lang="vi-VN" sz="3500" b="1" dirty="0">
              <a:solidFill>
                <a:srgbClr val="002060"/>
              </a:solidFill>
              <a:cs typeface="Arial" pitchFamily="34" charset="0"/>
            </a:endParaRPr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87621" y="4495800"/>
            <a:ext cx="3067050" cy="2247900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8" name="TextBox 39"/>
          <p:cNvSpPr txBox="1"/>
          <p:nvPr/>
        </p:nvSpPr>
        <p:spPr>
          <a:xfrm>
            <a:off x="2825088" y="3650777"/>
            <a:ext cx="362600" cy="477054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5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3</a:t>
            </a:r>
            <a:endParaRPr lang="vi-VN" sz="2500" b="1" dirty="0">
              <a:solidFill>
                <a:srgbClr val="FF0000"/>
              </a:solidFill>
              <a:cs typeface="Arial" pitchFamily="34" charset="0"/>
            </a:endParaRPr>
          </a:p>
        </p:txBody>
      </p:sp>
      <p:sp>
        <p:nvSpPr>
          <p:cNvPr id="19" name="TextBox 39"/>
          <p:cNvSpPr txBox="1"/>
          <p:nvPr/>
        </p:nvSpPr>
        <p:spPr>
          <a:xfrm>
            <a:off x="4120238" y="3663851"/>
            <a:ext cx="362600" cy="477054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5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5</a:t>
            </a:r>
            <a:endParaRPr lang="vi-VN" sz="2500" b="1" dirty="0">
              <a:solidFill>
                <a:srgbClr val="FF0000"/>
              </a:solidFill>
              <a:cs typeface="Arial" pitchFamily="34" charset="0"/>
            </a:endParaRPr>
          </a:p>
        </p:txBody>
      </p:sp>
      <p:sp>
        <p:nvSpPr>
          <p:cNvPr id="20" name="TextBox 39"/>
          <p:cNvSpPr txBox="1"/>
          <p:nvPr/>
        </p:nvSpPr>
        <p:spPr>
          <a:xfrm>
            <a:off x="2829432" y="5507490"/>
            <a:ext cx="362600" cy="477054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5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7</a:t>
            </a:r>
            <a:endParaRPr lang="vi-VN" sz="2500" b="1" dirty="0">
              <a:solidFill>
                <a:srgbClr val="FF0000"/>
              </a:solidFill>
              <a:cs typeface="Arial" pitchFamily="34" charset="0"/>
            </a:endParaRPr>
          </a:p>
        </p:txBody>
      </p:sp>
      <p:sp>
        <p:nvSpPr>
          <p:cNvPr id="26" name="TextBox 39"/>
          <p:cNvSpPr txBox="1"/>
          <p:nvPr/>
        </p:nvSpPr>
        <p:spPr>
          <a:xfrm>
            <a:off x="4141160" y="5511136"/>
            <a:ext cx="362600" cy="477054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5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3</a:t>
            </a:r>
            <a:endParaRPr lang="vi-VN" sz="2500" b="1" dirty="0">
              <a:solidFill>
                <a:srgbClr val="FF0000"/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747844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/>
      <p:bldP spid="10" grpId="0"/>
      <p:bldP spid="13" grpId="0" animBg="1"/>
      <p:bldP spid="14" grpId="0" animBg="1"/>
      <p:bldP spid="15" grpId="0" animBg="1"/>
      <p:bldP spid="16" grpId="0" animBg="1"/>
      <p:bldP spid="21" grpId="0"/>
      <p:bldP spid="22" grpId="0" animBg="1"/>
      <p:bldP spid="23" grpId="0" animBg="1"/>
      <p:bldP spid="24" grpId="0" animBg="1"/>
      <p:bldP spid="25" grpId="0" animBg="1"/>
      <p:bldP spid="18" grpId="0" animBg="1"/>
      <p:bldP spid="19" grpId="0" animBg="1"/>
      <p:bldP spid="20" grpId="0" animBg="1"/>
      <p:bldP spid="2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403715" y="457200"/>
            <a:ext cx="977554" cy="912384"/>
          </a:xfrm>
          <a:prstGeom prst="ellipse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 dirty="0" smtClean="0">
                <a:solidFill>
                  <a:prstClr val="white"/>
                </a:solidFill>
              </a:rPr>
              <a:t>2</a:t>
            </a:r>
            <a:endParaRPr lang="vi-VN" sz="5400" b="1" dirty="0">
              <a:solidFill>
                <a:prstClr val="white"/>
              </a:solidFill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1444391" y="584934"/>
            <a:ext cx="1025856" cy="704418"/>
          </a:xfrm>
          <a:prstGeom prst="roundRect">
            <a:avLst/>
          </a:prstGeom>
          <a:gradFill flip="none" rotWithShape="1">
            <a:gsLst>
              <a:gs pos="0">
                <a:srgbClr val="00B0F0">
                  <a:tint val="66000"/>
                  <a:satMod val="160000"/>
                </a:srgbClr>
              </a:gs>
              <a:gs pos="50000">
                <a:srgbClr val="00B0F0">
                  <a:tint val="44500"/>
                  <a:satMod val="160000"/>
                </a:srgbClr>
              </a:gs>
              <a:gs pos="100000">
                <a:srgbClr val="00B0F0">
                  <a:tint val="23500"/>
                  <a:satMod val="160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b="1" dirty="0" err="1" smtClean="0">
                <a:solidFill>
                  <a:prstClr val="black">
                    <a:lumMod val="95000"/>
                    <a:lumOff val="5000"/>
                  </a:prstClr>
                </a:solidFill>
                <a:latin typeface="Arial" pitchFamily="34" charset="0"/>
                <a:cs typeface="Arial" pitchFamily="34" charset="0"/>
              </a:rPr>
              <a:t>Số</a:t>
            </a:r>
            <a:endParaRPr lang="vi-VN" sz="3000" b="1" dirty="0">
              <a:solidFill>
                <a:prstClr val="black">
                  <a:lumMod val="95000"/>
                  <a:lumOff val="5000"/>
                </a:prstClr>
              </a:solidFill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587391" y="596913"/>
            <a:ext cx="458780" cy="63094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5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?</a:t>
            </a:r>
            <a:endParaRPr lang="vi-VN" sz="3500" b="1" dirty="0">
              <a:solidFill>
                <a:prstClr val="black"/>
              </a:solidFill>
            </a:endParaRPr>
          </a:p>
        </p:txBody>
      </p:sp>
      <p:grpSp>
        <p:nvGrpSpPr>
          <p:cNvPr id="2048" name="Group 2047"/>
          <p:cNvGrpSpPr/>
          <p:nvPr/>
        </p:nvGrpSpPr>
        <p:grpSpPr>
          <a:xfrm>
            <a:off x="762000" y="3728682"/>
            <a:ext cx="4572000" cy="685800"/>
            <a:chOff x="762000" y="3728682"/>
            <a:chExt cx="4572000" cy="685800"/>
          </a:xfrm>
        </p:grpSpPr>
        <p:sp>
          <p:nvSpPr>
            <p:cNvPr id="15" name="Rounded Rectangle 14"/>
            <p:cNvSpPr/>
            <p:nvPr/>
          </p:nvSpPr>
          <p:spPr>
            <a:xfrm>
              <a:off x="762000" y="3728682"/>
              <a:ext cx="4572000" cy="685800"/>
            </a:xfrm>
            <a:prstGeom prst="roundRect">
              <a:avLst/>
            </a:prstGeom>
            <a:ln>
              <a:solidFill>
                <a:srgbClr val="00B0F0"/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vi-VN">
                <a:solidFill>
                  <a:prstClr val="black"/>
                </a:solidFill>
              </a:endParaRPr>
            </a:p>
          </p:txBody>
        </p:sp>
        <p:sp>
          <p:nvSpPr>
            <p:cNvPr id="8" name="Oval 7"/>
            <p:cNvSpPr/>
            <p:nvPr/>
          </p:nvSpPr>
          <p:spPr>
            <a:xfrm>
              <a:off x="892492" y="3881918"/>
              <a:ext cx="371634" cy="371634"/>
            </a:xfrm>
            <a:prstGeom prst="ellipse">
              <a:avLst/>
            </a:pr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>
                <a:solidFill>
                  <a:prstClr val="white"/>
                </a:solidFill>
              </a:endParaRPr>
            </a:p>
          </p:txBody>
        </p:sp>
        <p:sp>
          <p:nvSpPr>
            <p:cNvPr id="24" name="Oval 23"/>
            <p:cNvSpPr/>
            <p:nvPr/>
          </p:nvSpPr>
          <p:spPr>
            <a:xfrm>
              <a:off x="1371600" y="3881918"/>
              <a:ext cx="371634" cy="371634"/>
            </a:xfrm>
            <a:prstGeom prst="ellipse">
              <a:avLst/>
            </a:pr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>
                <a:solidFill>
                  <a:prstClr val="white"/>
                </a:solidFill>
              </a:endParaRPr>
            </a:p>
          </p:txBody>
        </p:sp>
        <p:sp>
          <p:nvSpPr>
            <p:cNvPr id="25" name="Oval 24"/>
            <p:cNvSpPr/>
            <p:nvPr/>
          </p:nvSpPr>
          <p:spPr>
            <a:xfrm>
              <a:off x="1828800" y="3881918"/>
              <a:ext cx="371634" cy="371634"/>
            </a:xfrm>
            <a:prstGeom prst="ellipse">
              <a:avLst/>
            </a:pr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>
                <a:solidFill>
                  <a:prstClr val="white"/>
                </a:solidFill>
              </a:endParaRPr>
            </a:p>
          </p:txBody>
        </p:sp>
        <p:sp>
          <p:nvSpPr>
            <p:cNvPr id="27" name="Oval 26"/>
            <p:cNvSpPr/>
            <p:nvPr/>
          </p:nvSpPr>
          <p:spPr>
            <a:xfrm>
              <a:off x="2286000" y="3874092"/>
              <a:ext cx="371634" cy="371634"/>
            </a:xfrm>
            <a:prstGeom prst="ellipse">
              <a:avLst/>
            </a:pr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>
                <a:solidFill>
                  <a:prstClr val="white"/>
                </a:solidFill>
              </a:endParaRPr>
            </a:p>
          </p:txBody>
        </p:sp>
        <p:sp>
          <p:nvSpPr>
            <p:cNvPr id="28" name="Oval 27"/>
            <p:cNvSpPr/>
            <p:nvPr/>
          </p:nvSpPr>
          <p:spPr>
            <a:xfrm>
              <a:off x="2743200" y="3874092"/>
              <a:ext cx="371634" cy="371634"/>
            </a:xfrm>
            <a:prstGeom prst="ellipse">
              <a:avLst/>
            </a:pr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>
                <a:solidFill>
                  <a:prstClr val="white"/>
                </a:solidFill>
              </a:endParaRPr>
            </a:p>
          </p:txBody>
        </p:sp>
        <p:sp>
          <p:nvSpPr>
            <p:cNvPr id="30" name="Oval 29"/>
            <p:cNvSpPr/>
            <p:nvPr/>
          </p:nvSpPr>
          <p:spPr>
            <a:xfrm>
              <a:off x="3200400" y="3881918"/>
              <a:ext cx="371634" cy="371634"/>
            </a:xfrm>
            <a:prstGeom prst="ellipse">
              <a:avLst/>
            </a:pr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>
                <a:solidFill>
                  <a:prstClr val="white"/>
                </a:solidFill>
              </a:endParaRPr>
            </a:p>
          </p:txBody>
        </p:sp>
        <p:sp>
          <p:nvSpPr>
            <p:cNvPr id="31" name="Oval 30"/>
            <p:cNvSpPr/>
            <p:nvPr/>
          </p:nvSpPr>
          <p:spPr>
            <a:xfrm>
              <a:off x="3657600" y="3881918"/>
              <a:ext cx="371634" cy="371634"/>
            </a:xfrm>
            <a:prstGeom prst="ellipse">
              <a:avLst/>
            </a:pr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>
                <a:solidFill>
                  <a:prstClr val="white"/>
                </a:solidFill>
              </a:endParaRPr>
            </a:p>
          </p:txBody>
        </p:sp>
        <p:sp>
          <p:nvSpPr>
            <p:cNvPr id="36" name="Oval 35"/>
            <p:cNvSpPr/>
            <p:nvPr/>
          </p:nvSpPr>
          <p:spPr>
            <a:xfrm>
              <a:off x="4114800" y="3874091"/>
              <a:ext cx="371634" cy="371634"/>
            </a:xfrm>
            <a:prstGeom prst="ellipse">
              <a:avLst/>
            </a:pr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>
                <a:solidFill>
                  <a:prstClr val="white"/>
                </a:solidFill>
              </a:endParaRP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762000" y="1761699"/>
            <a:ext cx="4572000" cy="685800"/>
            <a:chOff x="762000" y="1761699"/>
            <a:chExt cx="4572000" cy="685800"/>
          </a:xfrm>
        </p:grpSpPr>
        <p:sp>
          <p:nvSpPr>
            <p:cNvPr id="7" name="Rounded Rectangle 6"/>
            <p:cNvSpPr/>
            <p:nvPr/>
          </p:nvSpPr>
          <p:spPr>
            <a:xfrm>
              <a:off x="762000" y="1761699"/>
              <a:ext cx="4572000" cy="685800"/>
            </a:xfrm>
            <a:prstGeom prst="roundRect">
              <a:avLst/>
            </a:prstGeom>
            <a:ln>
              <a:solidFill>
                <a:srgbClr val="00B0F0"/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vi-VN">
                <a:solidFill>
                  <a:prstClr val="black"/>
                </a:solidFill>
              </a:endParaRPr>
            </a:p>
          </p:txBody>
        </p:sp>
        <p:sp>
          <p:nvSpPr>
            <p:cNvPr id="40" name="Oval 39"/>
            <p:cNvSpPr/>
            <p:nvPr/>
          </p:nvSpPr>
          <p:spPr>
            <a:xfrm>
              <a:off x="892492" y="1922695"/>
              <a:ext cx="371634" cy="371634"/>
            </a:xfrm>
            <a:prstGeom prst="ellipse">
              <a:avLst/>
            </a:prstGeom>
            <a:solidFill>
              <a:srgbClr val="92D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>
                <a:solidFill>
                  <a:prstClr val="white"/>
                </a:solidFill>
              </a:endParaRPr>
            </a:p>
          </p:txBody>
        </p:sp>
        <p:sp>
          <p:nvSpPr>
            <p:cNvPr id="41" name="Oval 40"/>
            <p:cNvSpPr/>
            <p:nvPr/>
          </p:nvSpPr>
          <p:spPr>
            <a:xfrm>
              <a:off x="1371600" y="1922695"/>
              <a:ext cx="371634" cy="371634"/>
            </a:xfrm>
            <a:prstGeom prst="ellipse">
              <a:avLst/>
            </a:prstGeom>
            <a:solidFill>
              <a:srgbClr val="92D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>
                <a:solidFill>
                  <a:prstClr val="white"/>
                </a:solidFill>
              </a:endParaRPr>
            </a:p>
          </p:txBody>
        </p:sp>
        <p:sp>
          <p:nvSpPr>
            <p:cNvPr id="42" name="Oval 41"/>
            <p:cNvSpPr/>
            <p:nvPr/>
          </p:nvSpPr>
          <p:spPr>
            <a:xfrm>
              <a:off x="1828800" y="1922695"/>
              <a:ext cx="371634" cy="371634"/>
            </a:xfrm>
            <a:prstGeom prst="ellipse">
              <a:avLst/>
            </a:prstGeom>
            <a:solidFill>
              <a:srgbClr val="92D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>
                <a:solidFill>
                  <a:prstClr val="white"/>
                </a:solidFill>
              </a:endParaRPr>
            </a:p>
          </p:txBody>
        </p:sp>
        <p:sp>
          <p:nvSpPr>
            <p:cNvPr id="43" name="Oval 42"/>
            <p:cNvSpPr/>
            <p:nvPr/>
          </p:nvSpPr>
          <p:spPr>
            <a:xfrm>
              <a:off x="2286000" y="1914869"/>
              <a:ext cx="371634" cy="371634"/>
            </a:xfrm>
            <a:prstGeom prst="ellipse">
              <a:avLst/>
            </a:prstGeom>
            <a:solidFill>
              <a:srgbClr val="92D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>
                <a:solidFill>
                  <a:prstClr val="white"/>
                </a:solidFill>
              </a:endParaRPr>
            </a:p>
          </p:txBody>
        </p:sp>
        <p:sp>
          <p:nvSpPr>
            <p:cNvPr id="44" name="Oval 43"/>
            <p:cNvSpPr/>
            <p:nvPr/>
          </p:nvSpPr>
          <p:spPr>
            <a:xfrm>
              <a:off x="2743200" y="1914869"/>
              <a:ext cx="371634" cy="371634"/>
            </a:xfrm>
            <a:prstGeom prst="ellipse">
              <a:avLst/>
            </a:prstGeom>
            <a:solidFill>
              <a:srgbClr val="92D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>
                <a:solidFill>
                  <a:prstClr val="white"/>
                </a:solidFill>
              </a:endParaRPr>
            </a:p>
          </p:txBody>
        </p:sp>
        <p:sp>
          <p:nvSpPr>
            <p:cNvPr id="45" name="Oval 44"/>
            <p:cNvSpPr/>
            <p:nvPr/>
          </p:nvSpPr>
          <p:spPr>
            <a:xfrm>
              <a:off x="3200400" y="1922695"/>
              <a:ext cx="371634" cy="371634"/>
            </a:xfrm>
            <a:prstGeom prst="ellipse">
              <a:avLst/>
            </a:prstGeom>
            <a:solidFill>
              <a:srgbClr val="92D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>
                <a:solidFill>
                  <a:prstClr val="white"/>
                </a:solidFill>
              </a:endParaRPr>
            </a:p>
          </p:txBody>
        </p:sp>
        <p:sp>
          <p:nvSpPr>
            <p:cNvPr id="46" name="Oval 45"/>
            <p:cNvSpPr/>
            <p:nvPr/>
          </p:nvSpPr>
          <p:spPr>
            <a:xfrm>
              <a:off x="3657600" y="1922695"/>
              <a:ext cx="371634" cy="371634"/>
            </a:xfrm>
            <a:prstGeom prst="ellipse">
              <a:avLst/>
            </a:prstGeom>
            <a:solidFill>
              <a:srgbClr val="92D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>
                <a:solidFill>
                  <a:prstClr val="white"/>
                </a:solidFill>
              </a:endParaRPr>
            </a:p>
          </p:txBody>
        </p:sp>
      </p:grpSp>
      <p:grpSp>
        <p:nvGrpSpPr>
          <p:cNvPr id="2049" name="Group 2048"/>
          <p:cNvGrpSpPr/>
          <p:nvPr/>
        </p:nvGrpSpPr>
        <p:grpSpPr>
          <a:xfrm>
            <a:off x="762000" y="2743200"/>
            <a:ext cx="4572000" cy="685800"/>
            <a:chOff x="762000" y="2743200"/>
            <a:chExt cx="4572000" cy="685800"/>
          </a:xfrm>
        </p:grpSpPr>
        <p:sp>
          <p:nvSpPr>
            <p:cNvPr id="11" name="Rounded Rectangle 10"/>
            <p:cNvSpPr/>
            <p:nvPr/>
          </p:nvSpPr>
          <p:spPr>
            <a:xfrm>
              <a:off x="762000" y="2743200"/>
              <a:ext cx="4572000" cy="685800"/>
            </a:xfrm>
            <a:prstGeom prst="roundRect">
              <a:avLst/>
            </a:prstGeom>
            <a:ln>
              <a:solidFill>
                <a:srgbClr val="00B0F0"/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vi-VN">
                <a:solidFill>
                  <a:prstClr val="black"/>
                </a:solidFill>
              </a:endParaRPr>
            </a:p>
          </p:txBody>
        </p:sp>
        <p:sp>
          <p:nvSpPr>
            <p:cNvPr id="49" name="Oval 48"/>
            <p:cNvSpPr/>
            <p:nvPr/>
          </p:nvSpPr>
          <p:spPr>
            <a:xfrm>
              <a:off x="892492" y="2904196"/>
              <a:ext cx="371634" cy="371634"/>
            </a:xfrm>
            <a:prstGeom prst="ellipse">
              <a:avLst/>
            </a:prstGeom>
            <a:solidFill>
              <a:srgbClr val="FF66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>
                <a:solidFill>
                  <a:prstClr val="white"/>
                </a:solidFill>
              </a:endParaRPr>
            </a:p>
          </p:txBody>
        </p:sp>
        <p:sp>
          <p:nvSpPr>
            <p:cNvPr id="50" name="Oval 49"/>
            <p:cNvSpPr/>
            <p:nvPr/>
          </p:nvSpPr>
          <p:spPr>
            <a:xfrm>
              <a:off x="1371600" y="2904196"/>
              <a:ext cx="371634" cy="371634"/>
            </a:xfrm>
            <a:prstGeom prst="ellipse">
              <a:avLst/>
            </a:prstGeom>
            <a:solidFill>
              <a:srgbClr val="FF66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>
                <a:solidFill>
                  <a:prstClr val="white"/>
                </a:solidFill>
              </a:endParaRPr>
            </a:p>
          </p:txBody>
        </p:sp>
        <p:sp>
          <p:nvSpPr>
            <p:cNvPr id="51" name="Oval 50"/>
            <p:cNvSpPr/>
            <p:nvPr/>
          </p:nvSpPr>
          <p:spPr>
            <a:xfrm>
              <a:off x="1828800" y="2904196"/>
              <a:ext cx="371634" cy="371634"/>
            </a:xfrm>
            <a:prstGeom prst="ellipse">
              <a:avLst/>
            </a:prstGeom>
            <a:solidFill>
              <a:srgbClr val="FF66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>
                <a:solidFill>
                  <a:prstClr val="white"/>
                </a:solidFill>
              </a:endParaRPr>
            </a:p>
          </p:txBody>
        </p:sp>
        <p:sp>
          <p:nvSpPr>
            <p:cNvPr id="52" name="Oval 51"/>
            <p:cNvSpPr/>
            <p:nvPr/>
          </p:nvSpPr>
          <p:spPr>
            <a:xfrm>
              <a:off x="2286000" y="2896370"/>
              <a:ext cx="371634" cy="371634"/>
            </a:xfrm>
            <a:prstGeom prst="ellipse">
              <a:avLst/>
            </a:prstGeom>
            <a:solidFill>
              <a:srgbClr val="FF66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>
                <a:solidFill>
                  <a:prstClr val="white"/>
                </a:solidFill>
              </a:endParaRPr>
            </a:p>
          </p:txBody>
        </p:sp>
        <p:sp>
          <p:nvSpPr>
            <p:cNvPr id="53" name="Oval 52"/>
            <p:cNvSpPr/>
            <p:nvPr/>
          </p:nvSpPr>
          <p:spPr>
            <a:xfrm>
              <a:off x="2743200" y="2896370"/>
              <a:ext cx="371634" cy="371634"/>
            </a:xfrm>
            <a:prstGeom prst="ellipse">
              <a:avLst/>
            </a:prstGeom>
            <a:solidFill>
              <a:srgbClr val="FF66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>
                <a:solidFill>
                  <a:prstClr val="white"/>
                </a:solidFill>
              </a:endParaRPr>
            </a:p>
          </p:txBody>
        </p:sp>
        <p:sp>
          <p:nvSpPr>
            <p:cNvPr id="54" name="Oval 53"/>
            <p:cNvSpPr/>
            <p:nvPr/>
          </p:nvSpPr>
          <p:spPr>
            <a:xfrm>
              <a:off x="3200400" y="2904196"/>
              <a:ext cx="371634" cy="371634"/>
            </a:xfrm>
            <a:prstGeom prst="ellipse">
              <a:avLst/>
            </a:prstGeom>
            <a:solidFill>
              <a:srgbClr val="FF66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>
                <a:solidFill>
                  <a:prstClr val="white"/>
                </a:solidFill>
              </a:endParaRPr>
            </a:p>
          </p:txBody>
        </p:sp>
        <p:sp>
          <p:nvSpPr>
            <p:cNvPr id="55" name="Oval 54"/>
            <p:cNvSpPr/>
            <p:nvPr/>
          </p:nvSpPr>
          <p:spPr>
            <a:xfrm>
              <a:off x="3657600" y="2904196"/>
              <a:ext cx="371634" cy="371634"/>
            </a:xfrm>
            <a:prstGeom prst="ellipse">
              <a:avLst/>
            </a:prstGeom>
            <a:solidFill>
              <a:srgbClr val="FF66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>
                <a:solidFill>
                  <a:prstClr val="white"/>
                </a:solidFill>
              </a:endParaRPr>
            </a:p>
          </p:txBody>
        </p:sp>
      </p:grpSp>
      <p:grpSp>
        <p:nvGrpSpPr>
          <p:cNvPr id="2052" name="Group 2051"/>
          <p:cNvGrpSpPr/>
          <p:nvPr/>
        </p:nvGrpSpPr>
        <p:grpSpPr>
          <a:xfrm>
            <a:off x="762000" y="4710183"/>
            <a:ext cx="4572000" cy="685800"/>
            <a:chOff x="762000" y="4710183"/>
            <a:chExt cx="4572000" cy="685800"/>
          </a:xfrm>
        </p:grpSpPr>
        <p:sp>
          <p:nvSpPr>
            <p:cNvPr id="19" name="Rounded Rectangle 18"/>
            <p:cNvSpPr/>
            <p:nvPr/>
          </p:nvSpPr>
          <p:spPr>
            <a:xfrm>
              <a:off x="762000" y="4710183"/>
              <a:ext cx="4572000" cy="685800"/>
            </a:xfrm>
            <a:prstGeom prst="roundRect">
              <a:avLst/>
            </a:prstGeom>
            <a:ln>
              <a:solidFill>
                <a:srgbClr val="00B0F0"/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vi-VN">
                <a:solidFill>
                  <a:prstClr val="black"/>
                </a:solidFill>
              </a:endParaRPr>
            </a:p>
          </p:txBody>
        </p:sp>
        <p:sp>
          <p:nvSpPr>
            <p:cNvPr id="58" name="Oval 57"/>
            <p:cNvSpPr/>
            <p:nvPr/>
          </p:nvSpPr>
          <p:spPr>
            <a:xfrm>
              <a:off x="892492" y="4871179"/>
              <a:ext cx="371634" cy="371634"/>
            </a:xfrm>
            <a:prstGeom prst="ellipse">
              <a:avLst/>
            </a:prstGeom>
            <a:solidFill>
              <a:srgbClr val="FF669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>
                <a:solidFill>
                  <a:prstClr val="white"/>
                </a:solidFill>
              </a:endParaRPr>
            </a:p>
          </p:txBody>
        </p:sp>
        <p:sp>
          <p:nvSpPr>
            <p:cNvPr id="59" name="Oval 58"/>
            <p:cNvSpPr/>
            <p:nvPr/>
          </p:nvSpPr>
          <p:spPr>
            <a:xfrm>
              <a:off x="1371600" y="4871179"/>
              <a:ext cx="371634" cy="371634"/>
            </a:xfrm>
            <a:prstGeom prst="ellipse">
              <a:avLst/>
            </a:prstGeom>
            <a:solidFill>
              <a:srgbClr val="FF669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>
                <a:solidFill>
                  <a:prstClr val="white"/>
                </a:solidFill>
              </a:endParaRPr>
            </a:p>
          </p:txBody>
        </p:sp>
        <p:sp>
          <p:nvSpPr>
            <p:cNvPr id="60" name="Oval 59"/>
            <p:cNvSpPr/>
            <p:nvPr/>
          </p:nvSpPr>
          <p:spPr>
            <a:xfrm>
              <a:off x="1828800" y="4871179"/>
              <a:ext cx="371634" cy="371634"/>
            </a:xfrm>
            <a:prstGeom prst="ellipse">
              <a:avLst/>
            </a:prstGeom>
            <a:solidFill>
              <a:srgbClr val="FF669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>
                <a:solidFill>
                  <a:prstClr val="white"/>
                </a:solidFill>
              </a:endParaRPr>
            </a:p>
          </p:txBody>
        </p:sp>
        <p:sp>
          <p:nvSpPr>
            <p:cNvPr id="61" name="Oval 60"/>
            <p:cNvSpPr/>
            <p:nvPr/>
          </p:nvSpPr>
          <p:spPr>
            <a:xfrm>
              <a:off x="2286000" y="4863353"/>
              <a:ext cx="371634" cy="371634"/>
            </a:xfrm>
            <a:prstGeom prst="ellipse">
              <a:avLst/>
            </a:prstGeom>
            <a:solidFill>
              <a:srgbClr val="FF669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>
                <a:solidFill>
                  <a:prstClr val="white"/>
                </a:solidFill>
              </a:endParaRPr>
            </a:p>
          </p:txBody>
        </p:sp>
        <p:sp>
          <p:nvSpPr>
            <p:cNvPr id="62" name="Oval 61"/>
            <p:cNvSpPr/>
            <p:nvPr/>
          </p:nvSpPr>
          <p:spPr>
            <a:xfrm>
              <a:off x="2743200" y="4863353"/>
              <a:ext cx="371634" cy="371634"/>
            </a:xfrm>
            <a:prstGeom prst="ellipse">
              <a:avLst/>
            </a:prstGeom>
            <a:solidFill>
              <a:srgbClr val="FF669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>
                <a:solidFill>
                  <a:prstClr val="white"/>
                </a:solidFill>
              </a:endParaRPr>
            </a:p>
          </p:txBody>
        </p:sp>
        <p:sp>
          <p:nvSpPr>
            <p:cNvPr id="63" name="Oval 62"/>
            <p:cNvSpPr/>
            <p:nvPr/>
          </p:nvSpPr>
          <p:spPr>
            <a:xfrm>
              <a:off x="3200400" y="4871179"/>
              <a:ext cx="371634" cy="371634"/>
            </a:xfrm>
            <a:prstGeom prst="ellipse">
              <a:avLst/>
            </a:prstGeom>
            <a:solidFill>
              <a:srgbClr val="FF669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>
                <a:solidFill>
                  <a:prstClr val="white"/>
                </a:solidFill>
              </a:endParaRPr>
            </a:p>
          </p:txBody>
        </p:sp>
      </p:grpSp>
      <p:grpSp>
        <p:nvGrpSpPr>
          <p:cNvPr id="2053" name="Group 2052"/>
          <p:cNvGrpSpPr/>
          <p:nvPr/>
        </p:nvGrpSpPr>
        <p:grpSpPr>
          <a:xfrm>
            <a:off x="762000" y="5695665"/>
            <a:ext cx="4572000" cy="685800"/>
            <a:chOff x="762000" y="5695665"/>
            <a:chExt cx="4572000" cy="685800"/>
          </a:xfrm>
        </p:grpSpPr>
        <p:sp>
          <p:nvSpPr>
            <p:cNvPr id="21" name="Rounded Rectangle 20"/>
            <p:cNvSpPr/>
            <p:nvPr/>
          </p:nvSpPr>
          <p:spPr>
            <a:xfrm>
              <a:off x="762000" y="5695665"/>
              <a:ext cx="4572000" cy="685800"/>
            </a:xfrm>
            <a:prstGeom prst="roundRect">
              <a:avLst/>
            </a:prstGeom>
            <a:ln>
              <a:solidFill>
                <a:srgbClr val="00B0F0"/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vi-VN">
                <a:solidFill>
                  <a:prstClr val="black"/>
                </a:solidFill>
              </a:endParaRPr>
            </a:p>
          </p:txBody>
        </p:sp>
        <p:sp>
          <p:nvSpPr>
            <p:cNvPr id="67" name="Oval 66"/>
            <p:cNvSpPr/>
            <p:nvPr/>
          </p:nvSpPr>
          <p:spPr>
            <a:xfrm>
              <a:off x="892492" y="5875227"/>
              <a:ext cx="371634" cy="371634"/>
            </a:xfrm>
            <a:prstGeom prst="ellipse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>
                <a:solidFill>
                  <a:prstClr val="white"/>
                </a:solidFill>
              </a:endParaRPr>
            </a:p>
          </p:txBody>
        </p:sp>
        <p:sp>
          <p:nvSpPr>
            <p:cNvPr id="68" name="Oval 67"/>
            <p:cNvSpPr/>
            <p:nvPr/>
          </p:nvSpPr>
          <p:spPr>
            <a:xfrm>
              <a:off x="1371600" y="5875227"/>
              <a:ext cx="371634" cy="371634"/>
            </a:xfrm>
            <a:prstGeom prst="ellipse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>
                <a:solidFill>
                  <a:prstClr val="white"/>
                </a:solidFill>
              </a:endParaRPr>
            </a:p>
          </p:txBody>
        </p:sp>
        <p:sp>
          <p:nvSpPr>
            <p:cNvPr id="69" name="Oval 68"/>
            <p:cNvSpPr/>
            <p:nvPr/>
          </p:nvSpPr>
          <p:spPr>
            <a:xfrm>
              <a:off x="1828800" y="5875227"/>
              <a:ext cx="371634" cy="371634"/>
            </a:xfrm>
            <a:prstGeom prst="ellipse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>
                <a:solidFill>
                  <a:prstClr val="white"/>
                </a:solidFill>
              </a:endParaRPr>
            </a:p>
          </p:txBody>
        </p:sp>
        <p:sp>
          <p:nvSpPr>
            <p:cNvPr id="70" name="Oval 69"/>
            <p:cNvSpPr/>
            <p:nvPr/>
          </p:nvSpPr>
          <p:spPr>
            <a:xfrm>
              <a:off x="2286000" y="5867401"/>
              <a:ext cx="371634" cy="371634"/>
            </a:xfrm>
            <a:prstGeom prst="ellipse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>
                <a:solidFill>
                  <a:prstClr val="white"/>
                </a:solidFill>
              </a:endParaRPr>
            </a:p>
          </p:txBody>
        </p:sp>
        <p:sp>
          <p:nvSpPr>
            <p:cNvPr id="71" name="Oval 70"/>
            <p:cNvSpPr/>
            <p:nvPr/>
          </p:nvSpPr>
          <p:spPr>
            <a:xfrm>
              <a:off x="2743200" y="5867401"/>
              <a:ext cx="371634" cy="371634"/>
            </a:xfrm>
            <a:prstGeom prst="ellipse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>
                <a:solidFill>
                  <a:prstClr val="white"/>
                </a:solidFill>
              </a:endParaRPr>
            </a:p>
          </p:txBody>
        </p:sp>
        <p:sp>
          <p:nvSpPr>
            <p:cNvPr id="72" name="Oval 71"/>
            <p:cNvSpPr/>
            <p:nvPr/>
          </p:nvSpPr>
          <p:spPr>
            <a:xfrm>
              <a:off x="3200400" y="5875227"/>
              <a:ext cx="371634" cy="371634"/>
            </a:xfrm>
            <a:prstGeom prst="ellipse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>
                <a:solidFill>
                  <a:prstClr val="white"/>
                </a:solidFill>
              </a:endParaRPr>
            </a:p>
          </p:txBody>
        </p:sp>
        <p:sp>
          <p:nvSpPr>
            <p:cNvPr id="73" name="Oval 72"/>
            <p:cNvSpPr/>
            <p:nvPr/>
          </p:nvSpPr>
          <p:spPr>
            <a:xfrm>
              <a:off x="3657600" y="5875227"/>
              <a:ext cx="371634" cy="371634"/>
            </a:xfrm>
            <a:prstGeom prst="ellipse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>
                <a:solidFill>
                  <a:prstClr val="white"/>
                </a:solidFill>
              </a:endParaRPr>
            </a:p>
          </p:txBody>
        </p:sp>
        <p:sp>
          <p:nvSpPr>
            <p:cNvPr id="74" name="Oval 73"/>
            <p:cNvSpPr/>
            <p:nvPr/>
          </p:nvSpPr>
          <p:spPr>
            <a:xfrm>
              <a:off x="4114800" y="5867400"/>
              <a:ext cx="371634" cy="371634"/>
            </a:xfrm>
            <a:prstGeom prst="ellipse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>
                <a:solidFill>
                  <a:prstClr val="white"/>
                </a:solidFill>
              </a:endParaRPr>
            </a:p>
          </p:txBody>
        </p:sp>
        <p:sp>
          <p:nvSpPr>
            <p:cNvPr id="76" name="Oval 75"/>
            <p:cNvSpPr/>
            <p:nvPr/>
          </p:nvSpPr>
          <p:spPr>
            <a:xfrm>
              <a:off x="4572000" y="5867400"/>
              <a:ext cx="371634" cy="371634"/>
            </a:xfrm>
            <a:prstGeom prst="ellipse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>
                <a:solidFill>
                  <a:prstClr val="white"/>
                </a:solidFill>
              </a:endParaRPr>
            </a:p>
          </p:txBody>
        </p:sp>
      </p:grpSp>
      <p:cxnSp>
        <p:nvCxnSpPr>
          <p:cNvPr id="2055" name="Straight Connector 2054"/>
          <p:cNvCxnSpPr/>
          <p:nvPr/>
        </p:nvCxnSpPr>
        <p:spPr>
          <a:xfrm>
            <a:off x="3175916" y="1833764"/>
            <a:ext cx="389091" cy="533844"/>
          </a:xfrm>
          <a:prstGeom prst="line">
            <a:avLst/>
          </a:prstGeom>
          <a:ln w="381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Straight Connector 84"/>
          <p:cNvCxnSpPr/>
          <p:nvPr/>
        </p:nvCxnSpPr>
        <p:spPr>
          <a:xfrm>
            <a:off x="3649509" y="1820116"/>
            <a:ext cx="389091" cy="533844"/>
          </a:xfrm>
          <a:prstGeom prst="line">
            <a:avLst/>
          </a:prstGeom>
          <a:ln w="381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057" name="Group 2056"/>
          <p:cNvGrpSpPr/>
          <p:nvPr/>
        </p:nvGrpSpPr>
        <p:grpSpPr>
          <a:xfrm>
            <a:off x="6248400" y="1761699"/>
            <a:ext cx="2209800" cy="685800"/>
            <a:chOff x="6248400" y="1761699"/>
            <a:chExt cx="2209800" cy="685800"/>
          </a:xfrm>
        </p:grpSpPr>
        <p:sp>
          <p:nvSpPr>
            <p:cNvPr id="10" name="Rounded Rectangle 9"/>
            <p:cNvSpPr/>
            <p:nvPr/>
          </p:nvSpPr>
          <p:spPr>
            <a:xfrm>
              <a:off x="6248400" y="1761699"/>
              <a:ext cx="2209800" cy="685800"/>
            </a:xfrm>
            <a:prstGeom prst="roundRect">
              <a:avLst/>
            </a:prstGeom>
            <a:solidFill>
              <a:srgbClr val="92D050"/>
            </a:solidFill>
            <a:ln>
              <a:solidFill>
                <a:srgbClr val="00B0F0"/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r>
                <a:rPr lang="en-US" sz="3000" b="1" dirty="0" smtClean="0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rPr>
                <a:t> 7 – 2 = </a:t>
              </a:r>
              <a:endParaRPr lang="vi-VN" sz="3000" b="1" dirty="0">
                <a:solidFill>
                  <a:prstClr val="black"/>
                </a:solidFill>
                <a:cs typeface="Arial" pitchFamily="34" charset="0"/>
              </a:endParaRPr>
            </a:p>
          </p:txBody>
        </p:sp>
        <p:sp>
          <p:nvSpPr>
            <p:cNvPr id="86" name="Rounded Rectangle 85"/>
            <p:cNvSpPr/>
            <p:nvPr/>
          </p:nvSpPr>
          <p:spPr>
            <a:xfrm>
              <a:off x="7826992" y="1801247"/>
              <a:ext cx="533400" cy="606704"/>
            </a:xfrm>
            <a:prstGeom prst="roundRect">
              <a:avLst/>
            </a:prstGeom>
            <a:ln>
              <a:solidFill>
                <a:srgbClr val="0070C0"/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3500" b="1" dirty="0" smtClean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rPr>
                <a:t>?</a:t>
              </a:r>
              <a:endParaRPr lang="vi-VN" sz="3500" b="1" dirty="0">
                <a:solidFill>
                  <a:srgbClr val="002060"/>
                </a:solidFill>
                <a:cs typeface="Arial" pitchFamily="34" charset="0"/>
              </a:endParaRPr>
            </a:p>
          </p:txBody>
        </p:sp>
      </p:grpSp>
      <p:grpSp>
        <p:nvGrpSpPr>
          <p:cNvPr id="2058" name="Group 2057"/>
          <p:cNvGrpSpPr/>
          <p:nvPr/>
        </p:nvGrpSpPr>
        <p:grpSpPr>
          <a:xfrm>
            <a:off x="6248400" y="2743200"/>
            <a:ext cx="2209800" cy="685800"/>
            <a:chOff x="6248400" y="2743200"/>
            <a:chExt cx="2209800" cy="685800"/>
          </a:xfrm>
        </p:grpSpPr>
        <p:sp>
          <p:nvSpPr>
            <p:cNvPr id="12" name="Rounded Rectangle 11"/>
            <p:cNvSpPr/>
            <p:nvPr/>
          </p:nvSpPr>
          <p:spPr>
            <a:xfrm>
              <a:off x="6248400" y="2743200"/>
              <a:ext cx="2209800" cy="685800"/>
            </a:xfrm>
            <a:prstGeom prst="roundRect">
              <a:avLst/>
            </a:prstGeom>
            <a:solidFill>
              <a:srgbClr val="92D050"/>
            </a:solidFill>
            <a:ln>
              <a:solidFill>
                <a:srgbClr val="00B0F0"/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r>
                <a:rPr lang="en-US" sz="3200" b="1" dirty="0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rPr>
                <a:t> 7 – </a:t>
              </a:r>
              <a:r>
                <a:rPr lang="en-US" sz="3200" b="1" dirty="0" smtClean="0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rPr>
                <a:t>5 </a:t>
              </a:r>
              <a:r>
                <a:rPr lang="en-US" sz="3200" b="1" dirty="0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rPr>
                <a:t>= </a:t>
              </a:r>
              <a:endParaRPr lang="vi-VN" sz="3200" b="1" dirty="0">
                <a:solidFill>
                  <a:prstClr val="black"/>
                </a:solidFill>
                <a:cs typeface="Arial" pitchFamily="34" charset="0"/>
              </a:endParaRPr>
            </a:p>
          </p:txBody>
        </p:sp>
        <p:sp>
          <p:nvSpPr>
            <p:cNvPr id="87" name="Rounded Rectangle 86"/>
            <p:cNvSpPr/>
            <p:nvPr/>
          </p:nvSpPr>
          <p:spPr>
            <a:xfrm>
              <a:off x="7826992" y="2781352"/>
              <a:ext cx="533400" cy="606704"/>
            </a:xfrm>
            <a:prstGeom prst="roundRect">
              <a:avLst/>
            </a:prstGeom>
            <a:ln>
              <a:solidFill>
                <a:srgbClr val="0070C0"/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3500" b="1" dirty="0" smtClean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rPr>
                <a:t>?</a:t>
              </a:r>
              <a:endParaRPr lang="vi-VN" sz="3500" b="1" dirty="0">
                <a:solidFill>
                  <a:srgbClr val="002060"/>
                </a:solidFill>
                <a:cs typeface="Arial" pitchFamily="34" charset="0"/>
              </a:endParaRPr>
            </a:p>
          </p:txBody>
        </p:sp>
      </p:grpSp>
      <p:grpSp>
        <p:nvGrpSpPr>
          <p:cNvPr id="2059" name="Group 2058"/>
          <p:cNvGrpSpPr/>
          <p:nvPr/>
        </p:nvGrpSpPr>
        <p:grpSpPr>
          <a:xfrm>
            <a:off x="6248400" y="3728682"/>
            <a:ext cx="2209800" cy="685800"/>
            <a:chOff x="6248400" y="3728682"/>
            <a:chExt cx="2209800" cy="685800"/>
          </a:xfrm>
        </p:grpSpPr>
        <p:sp>
          <p:nvSpPr>
            <p:cNvPr id="16" name="Rounded Rectangle 15"/>
            <p:cNvSpPr/>
            <p:nvPr/>
          </p:nvSpPr>
          <p:spPr>
            <a:xfrm>
              <a:off x="6248400" y="3728682"/>
              <a:ext cx="2209800" cy="685800"/>
            </a:xfrm>
            <a:prstGeom prst="roundRect">
              <a:avLst/>
            </a:prstGeom>
            <a:solidFill>
              <a:srgbClr val="92D050"/>
            </a:solidFill>
            <a:ln>
              <a:solidFill>
                <a:srgbClr val="00B0F0"/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r>
                <a:rPr lang="en-US" sz="3200" b="1" dirty="0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3200" b="1" dirty="0" smtClean="0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rPr>
                <a:t>8 </a:t>
              </a:r>
              <a:r>
                <a:rPr lang="en-US" sz="3200" b="1" dirty="0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rPr>
                <a:t>– </a:t>
              </a:r>
              <a:r>
                <a:rPr lang="en-US" sz="3200" b="1" dirty="0" smtClean="0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rPr>
                <a:t>5 </a:t>
              </a:r>
              <a:r>
                <a:rPr lang="en-US" sz="3200" b="1" dirty="0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rPr>
                <a:t>= </a:t>
              </a:r>
              <a:endParaRPr lang="vi-VN" sz="3200" b="1" dirty="0">
                <a:solidFill>
                  <a:prstClr val="black"/>
                </a:solidFill>
                <a:cs typeface="Arial" pitchFamily="34" charset="0"/>
              </a:endParaRPr>
            </a:p>
          </p:txBody>
        </p:sp>
        <p:sp>
          <p:nvSpPr>
            <p:cNvPr id="88" name="Rounded Rectangle 87"/>
            <p:cNvSpPr/>
            <p:nvPr/>
          </p:nvSpPr>
          <p:spPr>
            <a:xfrm>
              <a:off x="7848600" y="3769056"/>
              <a:ext cx="533400" cy="606704"/>
            </a:xfrm>
            <a:prstGeom prst="roundRect">
              <a:avLst/>
            </a:prstGeom>
            <a:ln>
              <a:solidFill>
                <a:srgbClr val="0070C0"/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3500" b="1" dirty="0" smtClean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rPr>
                <a:t>?</a:t>
              </a:r>
              <a:endParaRPr lang="vi-VN" sz="3500" b="1" dirty="0">
                <a:solidFill>
                  <a:srgbClr val="002060"/>
                </a:solidFill>
                <a:cs typeface="Arial" pitchFamily="34" charset="0"/>
              </a:endParaRPr>
            </a:p>
          </p:txBody>
        </p:sp>
      </p:grpSp>
      <p:grpSp>
        <p:nvGrpSpPr>
          <p:cNvPr id="2060" name="Group 2059"/>
          <p:cNvGrpSpPr/>
          <p:nvPr/>
        </p:nvGrpSpPr>
        <p:grpSpPr>
          <a:xfrm>
            <a:off x="6248400" y="4710183"/>
            <a:ext cx="2209800" cy="685800"/>
            <a:chOff x="6248400" y="4710183"/>
            <a:chExt cx="2209800" cy="685800"/>
          </a:xfrm>
        </p:grpSpPr>
        <p:sp>
          <p:nvSpPr>
            <p:cNvPr id="20" name="Rounded Rectangle 19"/>
            <p:cNvSpPr/>
            <p:nvPr/>
          </p:nvSpPr>
          <p:spPr>
            <a:xfrm>
              <a:off x="6248400" y="4710183"/>
              <a:ext cx="2209800" cy="685800"/>
            </a:xfrm>
            <a:prstGeom prst="roundRect">
              <a:avLst/>
            </a:prstGeom>
            <a:solidFill>
              <a:srgbClr val="92D050"/>
            </a:solidFill>
            <a:ln>
              <a:solidFill>
                <a:srgbClr val="00B0F0"/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r>
                <a:rPr lang="en-US" sz="3200" b="1" dirty="0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3200" b="1" dirty="0" smtClean="0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rPr>
                <a:t>6 </a:t>
              </a:r>
              <a:r>
                <a:rPr lang="en-US" sz="3200" b="1" dirty="0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rPr>
                <a:t>– </a:t>
              </a:r>
              <a:r>
                <a:rPr lang="en-US" sz="3200" b="1" dirty="0" smtClean="0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rPr>
                <a:t>4 </a:t>
              </a:r>
              <a:r>
                <a:rPr lang="en-US" sz="3200" b="1" dirty="0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rPr>
                <a:t>= </a:t>
              </a:r>
              <a:endParaRPr lang="vi-VN" sz="3200" b="1" dirty="0">
                <a:solidFill>
                  <a:prstClr val="black"/>
                </a:solidFill>
                <a:cs typeface="Arial" pitchFamily="34" charset="0"/>
              </a:endParaRPr>
            </a:p>
          </p:txBody>
        </p:sp>
        <p:sp>
          <p:nvSpPr>
            <p:cNvPr id="89" name="Rounded Rectangle 88"/>
            <p:cNvSpPr/>
            <p:nvPr/>
          </p:nvSpPr>
          <p:spPr>
            <a:xfrm>
              <a:off x="7848600" y="4749161"/>
              <a:ext cx="533400" cy="606704"/>
            </a:xfrm>
            <a:prstGeom prst="roundRect">
              <a:avLst/>
            </a:prstGeom>
            <a:ln>
              <a:solidFill>
                <a:srgbClr val="0070C0"/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3500" b="1" dirty="0" smtClean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rPr>
                <a:t>?</a:t>
              </a:r>
              <a:endParaRPr lang="vi-VN" sz="3500" b="1" dirty="0">
                <a:solidFill>
                  <a:srgbClr val="002060"/>
                </a:solidFill>
                <a:cs typeface="Arial" pitchFamily="34" charset="0"/>
              </a:endParaRPr>
            </a:p>
          </p:txBody>
        </p:sp>
      </p:grpSp>
      <p:grpSp>
        <p:nvGrpSpPr>
          <p:cNvPr id="2061" name="Group 2060"/>
          <p:cNvGrpSpPr/>
          <p:nvPr/>
        </p:nvGrpSpPr>
        <p:grpSpPr>
          <a:xfrm>
            <a:off x="6248400" y="5695665"/>
            <a:ext cx="2209800" cy="685800"/>
            <a:chOff x="6248400" y="5695665"/>
            <a:chExt cx="2209800" cy="685800"/>
          </a:xfrm>
        </p:grpSpPr>
        <p:sp>
          <p:nvSpPr>
            <p:cNvPr id="22" name="Rounded Rectangle 21"/>
            <p:cNvSpPr/>
            <p:nvPr/>
          </p:nvSpPr>
          <p:spPr>
            <a:xfrm>
              <a:off x="6248400" y="5695665"/>
              <a:ext cx="2209800" cy="685800"/>
            </a:xfrm>
            <a:prstGeom prst="roundRect">
              <a:avLst/>
            </a:prstGeom>
            <a:solidFill>
              <a:srgbClr val="92D050"/>
            </a:solidFill>
            <a:ln>
              <a:solidFill>
                <a:srgbClr val="00B0F0"/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r>
                <a:rPr lang="en-US" sz="3200" b="1" dirty="0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3200" b="1" dirty="0" smtClean="0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rPr>
                <a:t>9 </a:t>
              </a:r>
              <a:r>
                <a:rPr lang="en-US" sz="3200" b="1" dirty="0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rPr>
                <a:t>– </a:t>
              </a:r>
              <a:r>
                <a:rPr lang="en-US" sz="3200" b="1" dirty="0" smtClean="0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rPr>
                <a:t>4 </a:t>
              </a:r>
              <a:r>
                <a:rPr lang="en-US" sz="3200" b="1" dirty="0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rPr>
                <a:t>= </a:t>
              </a:r>
              <a:endParaRPr lang="vi-VN" sz="3200" b="1" dirty="0">
                <a:solidFill>
                  <a:prstClr val="black"/>
                </a:solidFill>
                <a:cs typeface="Arial" pitchFamily="34" charset="0"/>
              </a:endParaRPr>
            </a:p>
          </p:txBody>
        </p:sp>
        <p:sp>
          <p:nvSpPr>
            <p:cNvPr id="91" name="Rounded Rectangle 90"/>
            <p:cNvSpPr/>
            <p:nvPr/>
          </p:nvSpPr>
          <p:spPr>
            <a:xfrm>
              <a:off x="7849170" y="5730450"/>
              <a:ext cx="533400" cy="606704"/>
            </a:xfrm>
            <a:prstGeom prst="roundRect">
              <a:avLst/>
            </a:prstGeom>
            <a:ln>
              <a:solidFill>
                <a:srgbClr val="0070C0"/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3500" b="1" dirty="0" smtClean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rPr>
                <a:t>?</a:t>
              </a:r>
              <a:endParaRPr lang="vi-VN" sz="3500" b="1" dirty="0">
                <a:solidFill>
                  <a:srgbClr val="002060"/>
                </a:solidFill>
                <a:cs typeface="Arial" pitchFamily="34" charset="0"/>
              </a:endParaRPr>
            </a:p>
          </p:txBody>
        </p:sp>
      </p:grpSp>
      <p:cxnSp>
        <p:nvCxnSpPr>
          <p:cNvPr id="93" name="Straight Connector 92"/>
          <p:cNvCxnSpPr/>
          <p:nvPr/>
        </p:nvCxnSpPr>
        <p:spPr>
          <a:xfrm>
            <a:off x="2743200" y="2818956"/>
            <a:ext cx="389091" cy="533844"/>
          </a:xfrm>
          <a:prstGeom prst="line">
            <a:avLst/>
          </a:prstGeom>
          <a:ln w="381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Straight Connector 93"/>
          <p:cNvCxnSpPr/>
          <p:nvPr/>
        </p:nvCxnSpPr>
        <p:spPr>
          <a:xfrm>
            <a:off x="3175849" y="2805308"/>
            <a:ext cx="389091" cy="533844"/>
          </a:xfrm>
          <a:prstGeom prst="line">
            <a:avLst/>
          </a:prstGeom>
          <a:ln w="381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Straight Connector 95"/>
          <p:cNvCxnSpPr/>
          <p:nvPr/>
        </p:nvCxnSpPr>
        <p:spPr>
          <a:xfrm>
            <a:off x="3649509" y="2793165"/>
            <a:ext cx="389091" cy="533844"/>
          </a:xfrm>
          <a:prstGeom prst="line">
            <a:avLst/>
          </a:prstGeom>
          <a:ln w="381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1" name="Straight Connector 100"/>
          <p:cNvCxnSpPr/>
          <p:nvPr/>
        </p:nvCxnSpPr>
        <p:spPr>
          <a:xfrm>
            <a:off x="2743200" y="3809556"/>
            <a:ext cx="389091" cy="533844"/>
          </a:xfrm>
          <a:prstGeom prst="line">
            <a:avLst/>
          </a:prstGeom>
          <a:ln w="381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" name="Straight Connector 101"/>
          <p:cNvCxnSpPr/>
          <p:nvPr/>
        </p:nvCxnSpPr>
        <p:spPr>
          <a:xfrm>
            <a:off x="3175849" y="3795908"/>
            <a:ext cx="389091" cy="533844"/>
          </a:xfrm>
          <a:prstGeom prst="line">
            <a:avLst/>
          </a:prstGeom>
          <a:ln w="381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" name="Straight Connector 102"/>
          <p:cNvCxnSpPr/>
          <p:nvPr/>
        </p:nvCxnSpPr>
        <p:spPr>
          <a:xfrm>
            <a:off x="3649509" y="3783765"/>
            <a:ext cx="389091" cy="533844"/>
          </a:xfrm>
          <a:prstGeom prst="line">
            <a:avLst/>
          </a:prstGeom>
          <a:ln w="381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" name="Straight Connector 103"/>
          <p:cNvCxnSpPr/>
          <p:nvPr/>
        </p:nvCxnSpPr>
        <p:spPr>
          <a:xfrm>
            <a:off x="4106709" y="3810000"/>
            <a:ext cx="389091" cy="533844"/>
          </a:xfrm>
          <a:prstGeom prst="line">
            <a:avLst/>
          </a:prstGeom>
          <a:ln w="381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" name="Straight Connector 104"/>
          <p:cNvCxnSpPr/>
          <p:nvPr/>
        </p:nvCxnSpPr>
        <p:spPr>
          <a:xfrm>
            <a:off x="1828800" y="4799712"/>
            <a:ext cx="389091" cy="533844"/>
          </a:xfrm>
          <a:prstGeom prst="line">
            <a:avLst/>
          </a:prstGeom>
          <a:ln w="381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Straight Connector 105"/>
          <p:cNvCxnSpPr/>
          <p:nvPr/>
        </p:nvCxnSpPr>
        <p:spPr>
          <a:xfrm>
            <a:off x="2275097" y="4786064"/>
            <a:ext cx="389091" cy="533844"/>
          </a:xfrm>
          <a:prstGeom prst="line">
            <a:avLst/>
          </a:prstGeom>
          <a:ln w="381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Straight Connector 106"/>
          <p:cNvCxnSpPr/>
          <p:nvPr/>
        </p:nvCxnSpPr>
        <p:spPr>
          <a:xfrm>
            <a:off x="2735109" y="4773921"/>
            <a:ext cx="389091" cy="533844"/>
          </a:xfrm>
          <a:prstGeom prst="line">
            <a:avLst/>
          </a:prstGeom>
          <a:ln w="381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Straight Connector 107"/>
          <p:cNvCxnSpPr/>
          <p:nvPr/>
        </p:nvCxnSpPr>
        <p:spPr>
          <a:xfrm>
            <a:off x="3192309" y="4800156"/>
            <a:ext cx="389091" cy="533844"/>
          </a:xfrm>
          <a:prstGeom prst="line">
            <a:avLst/>
          </a:prstGeom>
          <a:ln w="381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9" name="Straight Connector 108"/>
          <p:cNvCxnSpPr/>
          <p:nvPr/>
        </p:nvCxnSpPr>
        <p:spPr>
          <a:xfrm>
            <a:off x="3200400" y="5776664"/>
            <a:ext cx="389091" cy="533844"/>
          </a:xfrm>
          <a:prstGeom prst="line">
            <a:avLst/>
          </a:prstGeom>
          <a:ln w="381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" name="Straight Connector 109"/>
          <p:cNvCxnSpPr/>
          <p:nvPr/>
        </p:nvCxnSpPr>
        <p:spPr>
          <a:xfrm>
            <a:off x="3646697" y="5763016"/>
            <a:ext cx="389091" cy="533844"/>
          </a:xfrm>
          <a:prstGeom prst="line">
            <a:avLst/>
          </a:prstGeom>
          <a:ln w="381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" name="Straight Connector 110"/>
          <p:cNvCxnSpPr/>
          <p:nvPr/>
        </p:nvCxnSpPr>
        <p:spPr>
          <a:xfrm>
            <a:off x="4106709" y="5750873"/>
            <a:ext cx="389091" cy="533844"/>
          </a:xfrm>
          <a:prstGeom prst="line">
            <a:avLst/>
          </a:prstGeom>
          <a:ln w="381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Straight Connector 111"/>
          <p:cNvCxnSpPr/>
          <p:nvPr/>
        </p:nvCxnSpPr>
        <p:spPr>
          <a:xfrm>
            <a:off x="4563909" y="5777108"/>
            <a:ext cx="389091" cy="533844"/>
          </a:xfrm>
          <a:prstGeom prst="line">
            <a:avLst/>
          </a:prstGeom>
          <a:ln w="381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3" name="Straight Connector 112"/>
          <p:cNvCxnSpPr/>
          <p:nvPr/>
        </p:nvCxnSpPr>
        <p:spPr>
          <a:xfrm>
            <a:off x="1858908" y="2846696"/>
            <a:ext cx="389091" cy="533844"/>
          </a:xfrm>
          <a:prstGeom prst="line">
            <a:avLst/>
          </a:prstGeom>
          <a:ln w="381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" name="Straight Connector 113"/>
          <p:cNvCxnSpPr/>
          <p:nvPr/>
        </p:nvCxnSpPr>
        <p:spPr>
          <a:xfrm>
            <a:off x="2291557" y="2833048"/>
            <a:ext cx="389091" cy="533844"/>
          </a:xfrm>
          <a:prstGeom prst="line">
            <a:avLst/>
          </a:prstGeom>
          <a:ln w="381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5" name="Straight Connector 114"/>
          <p:cNvCxnSpPr/>
          <p:nvPr/>
        </p:nvCxnSpPr>
        <p:spPr>
          <a:xfrm>
            <a:off x="2307608" y="3831608"/>
            <a:ext cx="389091" cy="533844"/>
          </a:xfrm>
          <a:prstGeom prst="line">
            <a:avLst/>
          </a:prstGeom>
          <a:ln w="381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0" name="TextBox 39"/>
          <p:cNvSpPr txBox="1"/>
          <p:nvPr/>
        </p:nvSpPr>
        <p:spPr>
          <a:xfrm>
            <a:off x="7902257" y="1838776"/>
            <a:ext cx="385042" cy="52322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8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5</a:t>
            </a:r>
            <a:endParaRPr lang="vi-VN" sz="2800" b="1" dirty="0">
              <a:solidFill>
                <a:srgbClr val="FF0000"/>
              </a:solidFill>
              <a:cs typeface="Arial" pitchFamily="34" charset="0"/>
            </a:endParaRPr>
          </a:p>
        </p:txBody>
      </p:sp>
      <p:sp>
        <p:nvSpPr>
          <p:cNvPr id="92" name="TextBox 39"/>
          <p:cNvSpPr txBox="1"/>
          <p:nvPr/>
        </p:nvSpPr>
        <p:spPr>
          <a:xfrm>
            <a:off x="7911152" y="2829580"/>
            <a:ext cx="385042" cy="52322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8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2</a:t>
            </a:r>
            <a:endParaRPr lang="vi-VN" sz="2800" b="1" dirty="0">
              <a:solidFill>
                <a:srgbClr val="FF0000"/>
              </a:solidFill>
              <a:cs typeface="Arial" pitchFamily="34" charset="0"/>
            </a:endParaRPr>
          </a:p>
        </p:txBody>
      </p:sp>
      <p:sp>
        <p:nvSpPr>
          <p:cNvPr id="97" name="TextBox 39"/>
          <p:cNvSpPr txBox="1"/>
          <p:nvPr/>
        </p:nvSpPr>
        <p:spPr>
          <a:xfrm>
            <a:off x="7924800" y="3820180"/>
            <a:ext cx="385042" cy="52322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8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3</a:t>
            </a:r>
            <a:endParaRPr lang="vi-VN" sz="2800" b="1" dirty="0">
              <a:solidFill>
                <a:srgbClr val="FF0000"/>
              </a:solidFill>
              <a:cs typeface="Arial" pitchFamily="34" charset="0"/>
            </a:endParaRPr>
          </a:p>
        </p:txBody>
      </p:sp>
      <p:sp>
        <p:nvSpPr>
          <p:cNvPr id="98" name="TextBox 39"/>
          <p:cNvSpPr txBox="1"/>
          <p:nvPr/>
        </p:nvSpPr>
        <p:spPr>
          <a:xfrm>
            <a:off x="7934406" y="4796688"/>
            <a:ext cx="385042" cy="52322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8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2</a:t>
            </a:r>
            <a:endParaRPr lang="vi-VN" sz="2800" b="1" dirty="0">
              <a:solidFill>
                <a:srgbClr val="FF0000"/>
              </a:solidFill>
              <a:cs typeface="Arial" pitchFamily="34" charset="0"/>
            </a:endParaRPr>
          </a:p>
        </p:txBody>
      </p:sp>
      <p:sp>
        <p:nvSpPr>
          <p:cNvPr id="99" name="TextBox 39"/>
          <p:cNvSpPr txBox="1"/>
          <p:nvPr/>
        </p:nvSpPr>
        <p:spPr>
          <a:xfrm>
            <a:off x="7933585" y="5777960"/>
            <a:ext cx="385042" cy="52322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5</a:t>
            </a:r>
            <a:endParaRPr lang="vi-VN" sz="2800" b="1" dirty="0">
              <a:solidFill>
                <a:srgbClr val="FF0000"/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037063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20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0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20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20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500"/>
                            </p:stCondLst>
                            <p:childTnLst>
                              <p:par>
                                <p:cTn id="42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4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7" dur="5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0" dur="5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3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6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1000"/>
                            </p:stCondLst>
                            <p:childTnLst>
                              <p:par>
                                <p:cTn id="5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20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20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500"/>
                            </p:stCondLst>
                            <p:childTnLst>
                              <p:par>
                                <p:cTn id="67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9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2"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5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8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1" dur="5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1000"/>
                            </p:stCondLst>
                            <p:childTnLst>
                              <p:par>
                                <p:cTn id="8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20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5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500"/>
                            </p:stCondLst>
                            <p:childTnLst>
                              <p:par>
                                <p:cTn id="92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4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7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0" dur="5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3" dur="5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>
                            <p:stCondLst>
                              <p:cond delay="1000"/>
                            </p:stCondLst>
                            <p:childTnLst>
                              <p:par>
                                <p:cTn id="10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500"/>
                                        <p:tgtEl>
                                          <p:spTgt spid="20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500"/>
                                        <p:tgtEl>
                                          <p:spTgt spid="2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3" fill="hold">
                            <p:stCondLst>
                              <p:cond delay="500"/>
                            </p:stCondLst>
                            <p:childTnLst>
                              <p:par>
                                <p:cTn id="114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6" dur="5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7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9" dur="5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0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2" dur="5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3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5" dur="5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6" fill="hold">
                            <p:stCondLst>
                              <p:cond delay="1000"/>
                            </p:stCondLst>
                            <p:childTnLst>
                              <p:par>
                                <p:cTn id="12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9" dur="500"/>
                                        <p:tgtEl>
                                          <p:spTgt spid="20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>
                      <p:stCondLst>
                        <p:cond delay="indefinite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4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9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>
                      <p:stCondLst>
                        <p:cond delay="indefinite"/>
                      </p:stCondLst>
                      <p:childTnLst>
                        <p:par>
                          <p:cTn id="141" fill="hold">
                            <p:stCondLst>
                              <p:cond delay="0"/>
                            </p:stCondLst>
                            <p:childTnLst>
                              <p:par>
                                <p:cTn id="14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4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>
                      <p:stCondLst>
                        <p:cond delay="indefinite"/>
                      </p:stCondLst>
                      <p:childTnLst>
                        <p:par>
                          <p:cTn id="146" fill="hold">
                            <p:stCondLst>
                              <p:cond delay="0"/>
                            </p:stCondLst>
                            <p:childTnLst>
                              <p:par>
                                <p:cTn id="14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9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0" fill="hold">
                      <p:stCondLst>
                        <p:cond delay="indefinite"/>
                      </p:stCondLst>
                      <p:childTnLst>
                        <p:par>
                          <p:cTn id="151" fill="hold">
                            <p:stCondLst>
                              <p:cond delay="0"/>
                            </p:stCondLst>
                            <p:childTnLst>
                              <p:par>
                                <p:cTn id="15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4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/>
      <p:bldP spid="90" grpId="0" animBg="1"/>
      <p:bldP spid="92" grpId="0" animBg="1"/>
      <p:bldP spid="97" grpId="0" animBg="1"/>
      <p:bldP spid="98" grpId="0" animBg="1"/>
      <p:bldP spid="99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extBox 29"/>
          <p:cNvSpPr txBox="1"/>
          <p:nvPr/>
        </p:nvSpPr>
        <p:spPr>
          <a:xfrm>
            <a:off x="8619023" y="981409"/>
            <a:ext cx="28103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en-US" sz="1000" b="1" kern="0" dirty="0" smtClean="0">
                <a:solidFill>
                  <a:srgbClr val="99B2C8"/>
                </a:solidFill>
              </a:rPr>
              <a:t>3</a:t>
            </a:r>
            <a:endParaRPr lang="en-US" sz="1000" b="1" kern="0" dirty="0">
              <a:solidFill>
                <a:srgbClr val="99B2C8"/>
              </a:solidFill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8366436" y="1235056"/>
            <a:ext cx="34108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en-US" sz="1000" b="1" kern="0" dirty="0" smtClean="0">
                <a:solidFill>
                  <a:srgbClr val="99B2C8"/>
                </a:solidFill>
              </a:rPr>
              <a:t>6</a:t>
            </a:r>
            <a:endParaRPr lang="en-US" sz="1000" b="1" kern="0" dirty="0">
              <a:solidFill>
                <a:srgbClr val="99B2C8"/>
              </a:solidFill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8020711" y="1018979"/>
            <a:ext cx="30845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en-US" sz="1000" b="1" kern="0" dirty="0" smtClean="0">
                <a:solidFill>
                  <a:srgbClr val="99B2C8"/>
                </a:solidFill>
              </a:rPr>
              <a:t>9</a:t>
            </a:r>
            <a:endParaRPr lang="en-US" sz="1000" b="1" kern="0" dirty="0">
              <a:solidFill>
                <a:srgbClr val="99B2C8"/>
              </a:solidFill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8304609" y="735188"/>
            <a:ext cx="37140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en-US" sz="1000" b="1" kern="0" dirty="0" smtClean="0">
                <a:solidFill>
                  <a:srgbClr val="99B2C8"/>
                </a:solidFill>
              </a:rPr>
              <a:t>12</a:t>
            </a:r>
            <a:endParaRPr lang="en-US" sz="1000" b="1" kern="0" dirty="0">
              <a:solidFill>
                <a:srgbClr val="99B2C8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491278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3840</TotalTime>
  <Words>142</Words>
  <Application>Microsoft Office PowerPoint</Application>
  <PresentationFormat>On-screen Show (4:3)</PresentationFormat>
  <Paragraphs>52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6</vt:i4>
      </vt:variant>
    </vt:vector>
  </HeadingPairs>
  <TitlesOfParts>
    <vt:vector size="14" baseType="lpstr">
      <vt:lpstr>.VnAvant</vt:lpstr>
      <vt:lpstr>.VnAvantH</vt:lpstr>
      <vt:lpstr>Arial</vt:lpstr>
      <vt:lpstr>Calibri</vt:lpstr>
      <vt:lpstr>HP-087</vt:lpstr>
      <vt:lpstr>Times New Roman</vt:lpstr>
      <vt:lpstr>1_Office Theme</vt:lpstr>
      <vt:lpstr>2_Office Theme</vt:lpstr>
      <vt:lpstr>PowerPoint Presentation</vt:lpstr>
      <vt:lpstr>Bớt đi còn lại mấy?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Admin</cp:lastModifiedBy>
  <cp:revision>29</cp:revision>
  <dcterms:created xsi:type="dcterms:W3CDTF">2020-07-27T00:59:22Z</dcterms:created>
  <dcterms:modified xsi:type="dcterms:W3CDTF">2024-11-22T01:57:09Z</dcterms:modified>
</cp:coreProperties>
</file>