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5" r:id="rId2"/>
    <p:sldId id="289" r:id="rId3"/>
    <p:sldId id="273" r:id="rId4"/>
    <p:sldId id="321" r:id="rId5"/>
    <p:sldId id="302" r:id="rId6"/>
    <p:sldId id="303" r:id="rId7"/>
    <p:sldId id="313" r:id="rId8"/>
    <p:sldId id="320" r:id="rId9"/>
  </p:sldIdLst>
  <p:sldSz cx="1216183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F1F2"/>
    <a:srgbClr val="DCF8F7"/>
    <a:srgbClr val="FF972F"/>
    <a:srgbClr val="97E232"/>
    <a:srgbClr val="FFFF97"/>
    <a:srgbClr val="FF3399"/>
    <a:srgbClr val="FF6600"/>
    <a:srgbClr val="ECF763"/>
    <a:srgbClr val="EFF87C"/>
    <a:srgbClr val="EABB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63" autoAdjust="0"/>
  </p:normalViewPr>
  <p:slideViewPr>
    <p:cSldViewPr>
      <p:cViewPr>
        <p:scale>
          <a:sx n="33" d="100"/>
          <a:sy n="33" d="100"/>
        </p:scale>
        <p:origin x="1290" y="858"/>
      </p:cViewPr>
      <p:guideLst>
        <p:guide orient="horz" pos="2160"/>
        <p:guide pos="383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6EC521-8BB2-447E-A210-7269D75CCBE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44AB91-A8C2-45A2-A8DC-9C24C78B8D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6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620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44AB91-A8C2-45A2-A8DC-9C24C78B8D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76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2138" y="2130426"/>
            <a:ext cx="10337562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4276" y="3886200"/>
            <a:ext cx="8513287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676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949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28995" y="274639"/>
            <a:ext cx="363799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8678" y="274639"/>
            <a:ext cx="1071762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688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4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702" y="4406901"/>
            <a:ext cx="1033756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702" y="2906713"/>
            <a:ext cx="1033756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269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8678" y="1600201"/>
            <a:ext cx="7176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88126" y="1600201"/>
            <a:ext cx="717886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276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535113"/>
            <a:ext cx="53735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8092" y="2174875"/>
            <a:ext cx="53735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8046" y="1535113"/>
            <a:ext cx="537570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8046" y="2174875"/>
            <a:ext cx="537570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2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307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2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93" y="273050"/>
            <a:ext cx="4001161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4941" y="273051"/>
            <a:ext cx="679880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093" y="1435101"/>
            <a:ext cx="4001161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250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805" y="4800600"/>
            <a:ext cx="729710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3805" y="612775"/>
            <a:ext cx="729710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3805" y="5367338"/>
            <a:ext cx="729710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8092" y="274638"/>
            <a:ext cx="1094565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8092" y="1600201"/>
            <a:ext cx="1094565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8092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8667-E865-4580-9C06-63F58C228D54}" type="datetimeFigureOut">
              <a:rPr lang="en-US" smtClean="0"/>
              <a:t>22/11/2024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55295" y="6356351"/>
            <a:ext cx="38512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984" y="6356351"/>
            <a:ext cx="28377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1660D-545C-43B4-9EFF-D115F1D4A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844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5" Type="http://schemas.microsoft.com/office/2007/relationships/hdphoto" Target="../media/hdphoto1.wdp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-17058"/>
            <a:ext cx="12177145" cy="684939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95FEC4-5E8F-2B41-A234-3EB767D7F73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719" y="228600"/>
            <a:ext cx="7207238" cy="361255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889919" y="5027908"/>
            <a:ext cx="3393226" cy="52322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Sách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Toán_trang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66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93338" y="609600"/>
            <a:ext cx="381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5400" b="1" dirty="0" smtClean="0">
                <a:latin typeface="+mj-lt"/>
              </a:rPr>
              <a:t>Bài</a:t>
            </a:r>
            <a:r>
              <a:rPr lang="vi-VN" sz="5400" dirty="0" smtClean="0">
                <a:latin typeface="+mj-lt"/>
              </a:rPr>
              <a:t> </a:t>
            </a:r>
            <a:r>
              <a:rPr lang="vi-VN" sz="5400" b="1" dirty="0" smtClean="0">
                <a:latin typeface="+mj-lt"/>
              </a:rPr>
              <a:t>10</a:t>
            </a:r>
            <a:endParaRPr lang="en-US" sz="5400" b="1" dirty="0">
              <a:latin typeface="+mj-lt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3065" y="-31532"/>
            <a:ext cx="4988774" cy="686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998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08"/>
    </mc:Choice>
    <mc:Fallback xmlns="">
      <p:transition spd="slow" advTm="211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345534" y="372785"/>
            <a:ext cx="11374185" cy="846415"/>
            <a:chOff x="559883" y="346364"/>
            <a:chExt cx="11374185" cy="846415"/>
          </a:xfrm>
        </p:grpSpPr>
        <p:sp>
          <p:nvSpPr>
            <p:cNvPr id="2" name="Oval 1"/>
            <p:cNvSpPr/>
            <p:nvPr/>
          </p:nvSpPr>
          <p:spPr>
            <a:xfrm>
              <a:off x="559883" y="346364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5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20943" y="423338"/>
              <a:ext cx="1051312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4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</a:t>
              </a:r>
              <a:endParaRPr lang="en-US" sz="44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aphicFrame>
        <p:nvGraphicFramePr>
          <p:cNvPr id="28" name="Table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710354"/>
              </p:ext>
            </p:extLst>
          </p:nvPr>
        </p:nvGraphicFramePr>
        <p:xfrm>
          <a:off x="289719" y="2133600"/>
          <a:ext cx="111252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54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90600">
                <a:tc rowSpan="2"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+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06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D65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65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4800" b="1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4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/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US" sz="4800" b="1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1" name="TextBox 30"/>
          <p:cNvSpPr txBox="1"/>
          <p:nvPr/>
        </p:nvSpPr>
        <p:spPr>
          <a:xfrm>
            <a:off x="2633028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807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3095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1383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043319" y="4248150"/>
            <a:ext cx="925830" cy="83099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8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o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36" b="16826"/>
          <a:stretch/>
        </p:blipFill>
        <p:spPr>
          <a:xfrm>
            <a:off x="4529417" y="4162250"/>
            <a:ext cx="902234" cy="881837"/>
          </a:xfrm>
          <a:prstGeom prst="rect">
            <a:avLst/>
          </a:prstGeom>
        </p:spPr>
      </p:pic>
      <p:pic>
        <p:nvPicPr>
          <p:cNvPr id="1026" name="nh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217" b="9404"/>
          <a:stretch/>
        </p:blipFill>
        <p:spPr bwMode="auto">
          <a:xfrm>
            <a:off x="6210397" y="4185859"/>
            <a:ext cx="1153102" cy="85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v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359"/>
          <a:stretch/>
        </p:blipFill>
        <p:spPr>
          <a:xfrm>
            <a:off x="8141381" y="4190617"/>
            <a:ext cx="927637" cy="844988"/>
          </a:xfrm>
          <a:prstGeom prst="rect">
            <a:avLst/>
          </a:prstGeom>
        </p:spPr>
      </p:pic>
      <p:pic>
        <p:nvPicPr>
          <p:cNvPr id="9" name="r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0919" y="3976914"/>
            <a:ext cx="129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873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1969"/>
    </mc:Choice>
    <mc:Fallback xmlns="">
      <p:transition spd="slow" advTm="111969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triggerEvt type="onClick" time="61568" objId="5"/>
        <p14:triggerEvt type="onClick" time="65880" objId="1026"/>
        <p14:triggerEvt type="onClick" time="69951" objId="8"/>
        <p14:triggerEvt type="onClick" time="74071" objId="9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416780" y="1317472"/>
            <a:ext cx="11023477" cy="23622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391442" y="152400"/>
            <a:ext cx="11252077" cy="1200329"/>
            <a:chOff x="597667" y="326926"/>
            <a:chExt cx="11252077" cy="1200329"/>
          </a:xfrm>
        </p:grpSpPr>
        <p:sp>
          <p:nvSpPr>
            <p:cNvPr id="44" name="Oval 43"/>
            <p:cNvSpPr/>
            <p:nvPr/>
          </p:nvSpPr>
          <p:spPr>
            <a:xfrm>
              <a:off x="597667" y="519033"/>
              <a:ext cx="822960" cy="822960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5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2</a:t>
              </a:r>
              <a:endParaRPr lang="en-US" sz="5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462696" y="326926"/>
              <a:ext cx="1038704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50000"/>
                </a:lnSpc>
              </a:pPr>
              <a:r>
                <a:rPr lang="en-US" sz="48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a) </a:t>
              </a:r>
              <a:r>
                <a:rPr lang="en-US" sz="480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Tính</a:t>
              </a:r>
              <a:r>
                <a:rPr lang="en-US" sz="48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4800" dirty="0" err="1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nhẩm</a:t>
              </a:r>
              <a:endPara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933450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+ 7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899319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+ 8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556919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 + 8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138319" y="13716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+ 5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8138319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 + 7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4533900" y="2286000"/>
            <a:ext cx="27432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+ 7 =  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2964960" y="1383209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ounded Rectangle 58"/>
          <p:cNvSpPr/>
          <p:nvPr/>
        </p:nvSpPr>
        <p:spPr>
          <a:xfrm>
            <a:off x="2965740" y="2324100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ounded Rectangle 59"/>
          <p:cNvSpPr/>
          <p:nvPr/>
        </p:nvSpPr>
        <p:spPr>
          <a:xfrm>
            <a:off x="6490100" y="1398449"/>
            <a:ext cx="97780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ounded Rectangle 60"/>
          <p:cNvSpPr/>
          <p:nvPr/>
        </p:nvSpPr>
        <p:spPr>
          <a:xfrm>
            <a:off x="6490880" y="2339340"/>
            <a:ext cx="9770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10188099" y="1413689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ounded Rectangle 62"/>
          <p:cNvSpPr/>
          <p:nvPr/>
        </p:nvSpPr>
        <p:spPr>
          <a:xfrm>
            <a:off x="10188879" y="2354580"/>
            <a:ext cx="731520" cy="73152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7952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1051"/>
    </mc:Choice>
    <mc:Fallback xmlns="">
      <p:transition spd="slow" advTm="510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ounded Rectangle 26"/>
          <p:cNvSpPr/>
          <p:nvPr/>
        </p:nvSpPr>
        <p:spPr>
          <a:xfrm>
            <a:off x="594519" y="2179499"/>
            <a:ext cx="11023477" cy="2392501"/>
          </a:xfrm>
          <a:prstGeom prst="roundRect">
            <a:avLst/>
          </a:prstGeom>
          <a:solidFill>
            <a:srgbClr val="CAF1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46919" y="533400"/>
            <a:ext cx="103870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48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4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62336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33024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44094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446800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8859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4086239" y="244983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2336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33024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440940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885980" y="3594556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086239" y="361170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783366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954054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865124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70962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296539" y="2438400"/>
            <a:ext cx="111838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783366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+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954054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=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865124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8657100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0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7096280" y="358884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10296539" y="360027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096280" y="2438400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891840" y="3582131"/>
            <a:ext cx="731520" cy="731520"/>
          </a:xfrm>
          <a:prstGeom prst="roundRect">
            <a:avLst/>
          </a:prstGeom>
          <a:solidFill>
            <a:srgbClr val="CAF1F2"/>
          </a:solidFill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75874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2057"/>
    </mc:Choice>
    <mc:Fallback xmlns="">
      <p:transition spd="slow" advTm="8205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2" grpId="0" animBg="1"/>
      <p:bldP spid="26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val 43"/>
          <p:cNvSpPr/>
          <p:nvPr/>
        </p:nvSpPr>
        <p:spPr>
          <a:xfrm>
            <a:off x="437826" y="224307"/>
            <a:ext cx="690093" cy="690093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47101" y="914400"/>
            <a:ext cx="1296229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en-US" sz="4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369955" y="903846"/>
            <a:ext cx="1296229" cy="982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và</a:t>
            </a:r>
            <a:endParaRPr lang="en-US" sz="4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1966119" y="2536371"/>
            <a:ext cx="4597500" cy="83820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+ 1 + 2 =  ?</a:t>
            </a:r>
            <a:endParaRPr lang="en-US" sz="4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5349346" y="2589711"/>
            <a:ext cx="731520" cy="731520"/>
          </a:xfrm>
          <a:prstGeom prst="round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4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4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766719" y="2199246"/>
            <a:ext cx="4419600" cy="1447800"/>
          </a:xfrm>
          <a:prstGeom prst="roundRect">
            <a:avLst/>
          </a:prstGeom>
          <a:solidFill>
            <a:srgbClr val="FFFF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4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Nhẩm</a:t>
            </a:r>
            <a:r>
              <a:rPr lang="en-US" sz="44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: 	</a:t>
            </a:r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 + 1 = 4</a:t>
            </a:r>
          </a:p>
          <a:p>
            <a:pPr algn="just"/>
            <a:r>
              <a:rPr lang="en-US" sz="4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		4 + 2 = 6</a:t>
            </a:r>
            <a:endParaRPr lang="en-US" sz="44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813719" y="152400"/>
            <a:ext cx="9906000" cy="38862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90655" y="4038600"/>
            <a:ext cx="222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Tính: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431700" y="5334000"/>
            <a:ext cx="32108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 + 2 + 2 = ?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3109119" y="5457371"/>
            <a:ext cx="365760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4341900" y="5334000"/>
            <a:ext cx="34154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 + 3 + 5 = ?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884483" y="5410200"/>
            <a:ext cx="831273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8380500" y="5334000"/>
            <a:ext cx="3415419" cy="914400"/>
          </a:xfrm>
          <a:prstGeom prst="roundRect">
            <a:avLst/>
          </a:prstGeom>
          <a:solidFill>
            <a:srgbClr val="97E2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b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 + 4 + 0 = ?</a:t>
            </a:r>
            <a:endParaRPr lang="en-US" sz="40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11026332" y="5410200"/>
            <a:ext cx="831273" cy="731520"/>
          </a:xfrm>
          <a:prstGeom prst="roundRect">
            <a:avLst/>
          </a:prstGeom>
          <a:solidFill>
            <a:srgbClr val="97E232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4000" b="1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919" y="457200"/>
            <a:ext cx="2743200" cy="148227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6747" y="441878"/>
            <a:ext cx="1210712" cy="163536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6184" y="466995"/>
            <a:ext cx="1841500" cy="14822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460803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9951"/>
    </mc:Choice>
    <mc:Fallback xmlns="">
      <p:transition spd="slow" advTm="14995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0" grpId="0"/>
      <p:bldP spid="21" grpId="0" animBg="1"/>
      <p:bldP spid="3" grpId="0" animBg="1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15401"/>
            <a:chOff x="597668" y="449759"/>
            <a:chExt cx="11658600" cy="715401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580385"/>
              <a:ext cx="1092044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2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Tìm những quả bóng ghi phép tính có kết quả bằng 10</a:t>
              </a:r>
              <a:endParaRPr lang="en-US" sz="32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9519" y="882410"/>
            <a:ext cx="6934200" cy="5895597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2769166">
            <a:off x="3702223" y="1263123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 rot="2769166">
            <a:off x="5910637" y="1896869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 rot="15077451">
            <a:off x="4933781" y="3918720"/>
            <a:ext cx="978408" cy="371103"/>
          </a:xfrm>
          <a:prstGeom prst="rightArrow">
            <a:avLst/>
          </a:prstGeom>
          <a:solidFill>
            <a:srgbClr val="FF000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0266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1083"/>
    </mc:Choice>
    <mc:Fallback xmlns="">
      <p:transition spd="slow" advTm="10108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4" grpId="0" animBg="1"/>
      <p:bldP spid="2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31"/>
          <p:cNvGrpSpPr/>
          <p:nvPr/>
        </p:nvGrpSpPr>
        <p:grpSpPr>
          <a:xfrm>
            <a:off x="213519" y="250374"/>
            <a:ext cx="11658600" cy="740226"/>
            <a:chOff x="597668" y="449759"/>
            <a:chExt cx="11658600" cy="740226"/>
          </a:xfrm>
        </p:grpSpPr>
        <p:sp>
          <p:nvSpPr>
            <p:cNvPr id="44" name="Oval 43"/>
            <p:cNvSpPr/>
            <p:nvPr/>
          </p:nvSpPr>
          <p:spPr>
            <a:xfrm>
              <a:off x="597668" y="449759"/>
              <a:ext cx="690093" cy="690093"/>
            </a:xfrm>
            <a:prstGeom prst="ellipse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400" smtClean="0">
                  <a:ln w="57150" cmpd="sng">
                    <a:solidFill>
                      <a:schemeClr val="bg1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5</a:t>
              </a:r>
              <a:endParaRPr lang="en-US" sz="4400">
                <a:ln w="57150" cmpd="sng">
                  <a:solidFill>
                    <a:schemeClr val="bg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335820" y="482099"/>
              <a:ext cx="1092044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Số?</a:t>
              </a:r>
              <a:endParaRPr lang="en-US" sz="400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94719" y="282714"/>
            <a:ext cx="9967119" cy="6291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le 9"/>
          <p:cNvSpPr/>
          <p:nvPr/>
        </p:nvSpPr>
        <p:spPr>
          <a:xfrm>
            <a:off x="5699919" y="5029200"/>
            <a:ext cx="471714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00416" y="4455068"/>
            <a:ext cx="499503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80719" y="3880936"/>
            <a:ext cx="866502" cy="427765"/>
          </a:xfrm>
          <a:prstGeom prst="roundRect">
            <a:avLst/>
          </a:prstGeom>
          <a:solidFill>
            <a:srgbClr val="FF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4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7599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7125"/>
    </mc:Choice>
    <mc:Fallback xmlns="">
      <p:transition spd="slow" advTm="7712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18"/>
          <a:stretch/>
        </p:blipFill>
        <p:spPr>
          <a:xfrm>
            <a:off x="2347119" y="222126"/>
            <a:ext cx="8041514" cy="663587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32919" y="1143000"/>
            <a:ext cx="3886200" cy="2691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6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Củng cố</a:t>
            </a:r>
          </a:p>
          <a:p>
            <a:pPr algn="ctr">
              <a:lnSpc>
                <a:spcPct val="150000"/>
              </a:lnSpc>
            </a:pPr>
            <a:r>
              <a:rPr lang="en-US" sz="60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Dặn dò</a:t>
            </a:r>
          </a:p>
        </p:txBody>
      </p:sp>
    </p:spTree>
    <p:extLst>
      <p:ext uri="{BB962C8B-B14F-4D97-AF65-F5344CB8AC3E}">
        <p14:creationId xmlns:p14="http://schemas.microsoft.com/office/powerpoint/2010/main" val="253140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273"/>
    </mc:Choice>
    <mc:Fallback xmlns="">
      <p:transition spd="slow" advTm="21273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6|3.7|3.6|3.7|3.5|3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6.5|11.7|15|9.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5.4|21|27.1|16.3|12.2|9.1|1.1|0.9|0.7|17.2|9.3|8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9.9|0.8|0.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2.2|13.2|5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2704</TotalTime>
  <Words>164</Words>
  <Application>Microsoft Office PowerPoint</Application>
  <PresentationFormat>Custom</PresentationFormat>
  <Paragraphs>92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Admin</cp:lastModifiedBy>
  <cp:revision>260</cp:revision>
  <dcterms:created xsi:type="dcterms:W3CDTF">2021-05-23T10:25:42Z</dcterms:created>
  <dcterms:modified xsi:type="dcterms:W3CDTF">2024-11-22T01:58:13Z</dcterms:modified>
</cp:coreProperties>
</file>