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7"/>
  </p:notesMasterIdLst>
  <p:sldIdLst>
    <p:sldId id="305" r:id="rId2"/>
    <p:sldId id="328" r:id="rId3"/>
    <p:sldId id="329" r:id="rId4"/>
    <p:sldId id="340" r:id="rId5"/>
    <p:sldId id="341" r:id="rId6"/>
    <p:sldId id="332" r:id="rId7"/>
    <p:sldId id="343" r:id="rId8"/>
    <p:sldId id="326" r:id="rId9"/>
    <p:sldId id="333" r:id="rId10"/>
    <p:sldId id="335" r:id="rId11"/>
    <p:sldId id="338" r:id="rId12"/>
    <p:sldId id="346" r:id="rId13"/>
    <p:sldId id="345" r:id="rId14"/>
    <p:sldId id="280" r:id="rId15"/>
    <p:sldId id="279" r:id="rId16"/>
  </p:sldIdLst>
  <p:sldSz cx="9147175" cy="5145088"/>
  <p:notesSz cx="6858000" cy="9144000"/>
  <p:embeddedFontLst>
    <p:embeddedFont>
      <p:font typeface="Lato" panose="020B0604020202020204" charset="0"/>
      <p:regular r:id="rId18"/>
      <p:bold r:id="rId19"/>
    </p:embeddedFont>
    <p:embeddedFont>
      <p:font typeface="微软雅黑" panose="020B0503020204020204" pitchFamily="34" charset="-122"/>
      <p:regular r:id="rId20"/>
      <p:bold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40505E"/>
    <a:srgbClr val="3B6BDD"/>
    <a:srgbClr val="73C6E8"/>
    <a:srgbClr val="8599A8"/>
    <a:srgbClr val="E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29" autoAdjust="0"/>
    <p:restoredTop sz="94660"/>
  </p:normalViewPr>
  <p:slideViewPr>
    <p:cSldViewPr snapToGrid="0">
      <p:cViewPr>
        <p:scale>
          <a:sx n="33" d="100"/>
          <a:sy n="33" d="100"/>
        </p:scale>
        <p:origin x="1356" y="1038"/>
      </p:cViewPr>
      <p:guideLst>
        <p:guide orient="horz" pos="162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CFE3C-AAA5-4663-93A5-989C4D2409E5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1B2F2-CF74-4AEA-B5ED-B141DF0E7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4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720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1B2F2-CF74-4AEA-B5ED-B141DF0E7C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951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01/11/2024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01/11/2024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01/11/2024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42657" y="-627085"/>
            <a:ext cx="9989393" cy="118278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298" y="4517361"/>
            <a:ext cx="1800878" cy="71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7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01/11/2024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01/11/2024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01/11/2024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01/11/2024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01/11/2024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01/11/2024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01/11/2024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01/11/2024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pPr/>
              <a:t>01/11/2024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37.png"/><Relationship Id="rId21" Type="http://schemas.openxmlformats.org/officeDocument/2006/relationships/image" Target="../media/image15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image" Target="../media/image17.png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image" Target="../media/image37.png"/><Relationship Id="rId21" Type="http://schemas.openxmlformats.org/officeDocument/2006/relationships/image" Target="../media/image54.png"/><Relationship Id="rId7" Type="http://schemas.openxmlformats.org/officeDocument/2006/relationships/image" Target="../media/image41.png"/><Relationship Id="rId12" Type="http://schemas.openxmlformats.org/officeDocument/2006/relationships/image" Target="../media/image28.png"/><Relationship Id="rId17" Type="http://schemas.openxmlformats.org/officeDocument/2006/relationships/image" Target="../media/image50.png"/><Relationship Id="rId2" Type="http://schemas.openxmlformats.org/officeDocument/2006/relationships/image" Target="../media/image17.png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8.png"/><Relationship Id="rId10" Type="http://schemas.openxmlformats.org/officeDocument/2006/relationships/image" Target="../media/image56.png"/><Relationship Id="rId19" Type="http://schemas.openxmlformats.org/officeDocument/2006/relationships/image" Target="../media/image52.png"/><Relationship Id="rId4" Type="http://schemas.openxmlformats.org/officeDocument/2006/relationships/image" Target="../media/image55.png"/><Relationship Id="rId9" Type="http://schemas.openxmlformats.org/officeDocument/2006/relationships/image" Target="../media/image43.png"/><Relationship Id="rId14" Type="http://schemas.openxmlformats.org/officeDocument/2006/relationships/image" Target="../media/image47.png"/><Relationship Id="rId2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0.jpg"/><Relationship Id="rId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6.png"/><Relationship Id="rId2" Type="http://schemas.microsoft.com/office/2007/relationships/media" Target="../media/media2.m4a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18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15.png"/><Relationship Id="rId2" Type="http://schemas.openxmlformats.org/officeDocument/2006/relationships/image" Target="../media/image17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40601" y="489500"/>
            <a:ext cx="7518304" cy="399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4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Bài</a:t>
            </a:r>
            <a:r>
              <a:rPr lang="en-GB" sz="44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6: </a:t>
            </a:r>
            <a:r>
              <a:rPr lang="en-GB" sz="44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Luyện</a:t>
            </a:r>
            <a:r>
              <a:rPr lang="en-GB" sz="44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tập</a:t>
            </a:r>
            <a:r>
              <a:rPr lang="en-GB" sz="44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chung</a:t>
            </a:r>
            <a:endParaRPr lang="en-GB" sz="440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24921" y="1187749"/>
            <a:ext cx="6949665" cy="3101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Tiết</a:t>
            </a:r>
            <a:r>
              <a:rPr lang="en-GB" sz="20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 3 (</a:t>
            </a:r>
            <a:r>
              <a:rPr lang="en-GB" sz="20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trang</a:t>
            </a:r>
            <a:r>
              <a:rPr lang="en-GB" sz="20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42, 43)</a:t>
            </a:r>
          </a:p>
        </p:txBody>
      </p:sp>
      <p:pic>
        <p:nvPicPr>
          <p:cNvPr id="6" name="Picture 2" descr="F:\AAA-LÀM ẢNH SLIDE\ROBO L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23835" y="1738733"/>
            <a:ext cx="2951837" cy="2932419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255798"/>
      </p:ext>
    </p:extLst>
  </p:cSld>
  <p:clrMapOvr>
    <a:masterClrMapping/>
  </p:clrMapOvr>
  <p:transition advTm="372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9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F:\AAA-LÀM ẢNH SLIDE\Bai6-LT3-2(17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5109" y="1882881"/>
            <a:ext cx="6551666" cy="2455196"/>
          </a:xfrm>
          <a:prstGeom prst="rect">
            <a:avLst/>
          </a:prstGeom>
          <a:noFill/>
        </p:spPr>
      </p:pic>
      <p:grpSp>
        <p:nvGrpSpPr>
          <p:cNvPr id="79" name="Group 78"/>
          <p:cNvGrpSpPr/>
          <p:nvPr/>
        </p:nvGrpSpPr>
        <p:grpSpPr>
          <a:xfrm>
            <a:off x="3738221" y="2799463"/>
            <a:ext cx="465826" cy="584775"/>
            <a:chOff x="3769744" y="2401349"/>
            <a:chExt cx="465826" cy="584775"/>
          </a:xfrm>
        </p:grpSpPr>
        <p:sp>
          <p:nvSpPr>
            <p:cNvPr id="70" name="Rounded Rectangle 69"/>
            <p:cNvSpPr/>
            <p:nvPr/>
          </p:nvSpPr>
          <p:spPr>
            <a:xfrm>
              <a:off x="3769744" y="2475782"/>
              <a:ext cx="465826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777445" y="2401349"/>
              <a:ext cx="4347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4994799" y="2805218"/>
            <a:ext cx="465826" cy="584775"/>
            <a:chOff x="5026322" y="2407104"/>
            <a:chExt cx="465826" cy="584775"/>
          </a:xfrm>
        </p:grpSpPr>
        <p:sp>
          <p:nvSpPr>
            <p:cNvPr id="72" name="Rounded Rectangle 71"/>
            <p:cNvSpPr/>
            <p:nvPr/>
          </p:nvSpPr>
          <p:spPr>
            <a:xfrm>
              <a:off x="5026322" y="2472911"/>
              <a:ext cx="465826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051275" y="2407104"/>
              <a:ext cx="4347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4376574" y="2866749"/>
            <a:ext cx="457200" cy="464346"/>
            <a:chOff x="4408097" y="2468635"/>
            <a:chExt cx="457200" cy="464346"/>
          </a:xfrm>
        </p:grpSpPr>
        <p:sp>
          <p:nvSpPr>
            <p:cNvPr id="74" name="Oval 73"/>
            <p:cNvSpPr/>
            <p:nvPr/>
          </p:nvSpPr>
          <p:spPr>
            <a:xfrm>
              <a:off x="4408097" y="2475781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448331" y="2468635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3752605" y="2808471"/>
            <a:ext cx="465826" cy="584775"/>
            <a:chOff x="3769744" y="2387347"/>
            <a:chExt cx="465826" cy="584775"/>
          </a:xfrm>
        </p:grpSpPr>
        <p:sp>
          <p:nvSpPr>
            <p:cNvPr id="95" name="Rounded Rectangle 94"/>
            <p:cNvSpPr/>
            <p:nvPr/>
          </p:nvSpPr>
          <p:spPr>
            <a:xfrm>
              <a:off x="3769744" y="2475782"/>
              <a:ext cx="465826" cy="457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790321" y="2387347"/>
              <a:ext cx="412293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3B6BDD"/>
                  </a:solidFill>
                  <a:latin typeface="Lato"/>
                </a:rPr>
                <a:t>8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5009183" y="2809934"/>
            <a:ext cx="465826" cy="584775"/>
            <a:chOff x="5026322" y="2388810"/>
            <a:chExt cx="465826" cy="584775"/>
          </a:xfrm>
        </p:grpSpPr>
        <p:sp>
          <p:nvSpPr>
            <p:cNvPr id="98" name="Rounded Rectangle 97"/>
            <p:cNvSpPr/>
            <p:nvPr/>
          </p:nvSpPr>
          <p:spPr>
            <a:xfrm>
              <a:off x="5026322" y="2472911"/>
              <a:ext cx="465826" cy="457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038231" y="2388810"/>
              <a:ext cx="412292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3B6BDD"/>
                  </a:solidFill>
                  <a:latin typeface="Lato"/>
                </a:rPr>
                <a:t>9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4390958" y="2876757"/>
            <a:ext cx="457200" cy="477348"/>
            <a:chOff x="4408097" y="2455633"/>
            <a:chExt cx="457200" cy="477348"/>
          </a:xfrm>
        </p:grpSpPr>
        <p:sp>
          <p:nvSpPr>
            <p:cNvPr id="101" name="Oval 100"/>
            <p:cNvSpPr/>
            <p:nvPr/>
          </p:nvSpPr>
          <p:spPr>
            <a:xfrm>
              <a:off x="4408097" y="2475781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432399" y="2455633"/>
              <a:ext cx="36420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3B6BDD"/>
                  </a:solidFill>
                  <a:latin typeface="Lato"/>
                </a:rPr>
                <a:t>&lt;</a:t>
              </a:r>
            </a:p>
          </p:txBody>
        </p:sp>
      </p:grpSp>
      <p:pic>
        <p:nvPicPr>
          <p:cNvPr id="103" name="Picture 2" descr="F:\AAA-LÀM ẢNH SLIDE\Bai6-LT3-2(1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732522" y="2151717"/>
            <a:ext cx="756517" cy="616243"/>
          </a:xfrm>
          <a:prstGeom prst="rect">
            <a:avLst/>
          </a:prstGeom>
          <a:noFill/>
        </p:spPr>
      </p:pic>
      <p:pic>
        <p:nvPicPr>
          <p:cNvPr id="104" name="Picture 3" descr="F:\AAA-LÀM ẢNH SLIDE\Bai6-LT3-2(13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7177" y="2814380"/>
            <a:ext cx="477768" cy="592862"/>
          </a:xfrm>
          <a:prstGeom prst="rect">
            <a:avLst/>
          </a:prstGeom>
          <a:noFill/>
        </p:spPr>
      </p:pic>
      <p:pic>
        <p:nvPicPr>
          <p:cNvPr id="105" name="Picture 4" descr="F:\AAA-LÀM ẢNH SLIDE\Bai6-LT3-2(14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692909" y="3626527"/>
            <a:ext cx="609048" cy="421419"/>
          </a:xfrm>
          <a:prstGeom prst="rect">
            <a:avLst/>
          </a:prstGeom>
          <a:noFill/>
        </p:spPr>
      </p:pic>
      <p:pic>
        <p:nvPicPr>
          <p:cNvPr id="106" name="Picture 5" descr="F:\AAA-LÀM ẢNH SLIDE\Bai6-LT3-2(15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5540" y="3591753"/>
            <a:ext cx="485562" cy="606053"/>
          </a:xfrm>
          <a:prstGeom prst="rect">
            <a:avLst/>
          </a:prstGeom>
          <a:noFill/>
        </p:spPr>
      </p:pic>
      <p:pic>
        <p:nvPicPr>
          <p:cNvPr id="107" name="Picture 7" descr="F:\AAA-LÀM ẢNH SLIDE\Bai6-LT3-2(10).png"/>
          <p:cNvPicPr>
            <a:picLocks noChangeAspect="1" noChangeArrowheads="1"/>
          </p:cNvPicPr>
          <p:nvPr/>
        </p:nvPicPr>
        <p:blipFill>
          <a:blip r:embed="rId8" cstate="print"/>
          <a:srcRect l="23538" r="2716" b="21063"/>
          <a:stretch>
            <a:fillRect/>
          </a:stretch>
        </p:blipFill>
        <p:spPr bwMode="auto">
          <a:xfrm flipH="1">
            <a:off x="3472012" y="2087701"/>
            <a:ext cx="746062" cy="615360"/>
          </a:xfrm>
          <a:prstGeom prst="rect">
            <a:avLst/>
          </a:prstGeom>
          <a:noFill/>
        </p:spPr>
      </p:pic>
      <p:pic>
        <p:nvPicPr>
          <p:cNvPr id="108" name="Picture 8" descr="F:\AAA-LÀM ẢNH SLIDE\Bai6-LT3-2(11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75792" y="1982090"/>
            <a:ext cx="649813" cy="704963"/>
          </a:xfrm>
          <a:prstGeom prst="rect">
            <a:avLst/>
          </a:prstGeom>
          <a:noFill/>
        </p:spPr>
      </p:pic>
      <p:pic>
        <p:nvPicPr>
          <p:cNvPr id="109" name="Picture 2" descr="F:\AAA-LÀM ẢNH SLIDE\Bai6-LT3-2(18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00070" y="2760928"/>
            <a:ext cx="652552" cy="677479"/>
          </a:xfrm>
          <a:prstGeom prst="rect">
            <a:avLst/>
          </a:prstGeom>
          <a:noFill/>
        </p:spPr>
      </p:pic>
      <p:pic>
        <p:nvPicPr>
          <p:cNvPr id="110" name="Picture 3" descr="F:\AAA-LÀM ẢNH SLIDE\Bai6-LT3-2(19)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27109" y="3624512"/>
            <a:ext cx="649356" cy="449309"/>
          </a:xfrm>
          <a:prstGeom prst="rect">
            <a:avLst/>
          </a:prstGeom>
          <a:noFill/>
        </p:spPr>
      </p:pic>
      <p:pic>
        <p:nvPicPr>
          <p:cNvPr id="111" name="Picture 4" descr="F:\AAA-LÀM ẢNH SLIDE\Bai6-LT3-2(9)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79877" y="2587890"/>
            <a:ext cx="867285" cy="274604"/>
          </a:xfrm>
          <a:prstGeom prst="rect">
            <a:avLst/>
          </a:prstGeom>
          <a:noFill/>
        </p:spPr>
      </p:pic>
      <p:pic>
        <p:nvPicPr>
          <p:cNvPr id="112" name="Picture 5" descr="F:\AAA-LÀM ẢNH SLIDE\Bai6-LT3-2(1)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7030184" y="2220988"/>
            <a:ext cx="658803" cy="278227"/>
          </a:xfrm>
          <a:prstGeom prst="rect">
            <a:avLst/>
          </a:prstGeom>
          <a:noFill/>
        </p:spPr>
      </p:pic>
      <p:pic>
        <p:nvPicPr>
          <p:cNvPr id="113" name="Picture 6" descr="F:\AAA-LÀM ẢNH SLIDE\Bai6-LT3-2(2)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flipH="1">
            <a:off x="5782096" y="2947116"/>
            <a:ext cx="686773" cy="547378"/>
          </a:xfrm>
          <a:prstGeom prst="rect">
            <a:avLst/>
          </a:prstGeom>
          <a:noFill/>
        </p:spPr>
      </p:pic>
      <p:pic>
        <p:nvPicPr>
          <p:cNvPr id="114" name="Picture 7" descr="F:\AAA-LÀM ẢNH SLIDE\Bai6-LT3-2(3)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6562768" y="3473544"/>
            <a:ext cx="881052" cy="276053"/>
          </a:xfrm>
          <a:prstGeom prst="rect">
            <a:avLst/>
          </a:prstGeom>
          <a:noFill/>
        </p:spPr>
      </p:pic>
      <p:pic>
        <p:nvPicPr>
          <p:cNvPr id="115" name="Picture 8" descr="F:\AAA-LÀM ẢNH SLIDE\Bai6-LT3-2(4)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flipH="1">
            <a:off x="4942397" y="2380819"/>
            <a:ext cx="635885" cy="276472"/>
          </a:xfrm>
          <a:prstGeom prst="rect">
            <a:avLst/>
          </a:prstGeom>
          <a:noFill/>
        </p:spPr>
      </p:pic>
      <p:pic>
        <p:nvPicPr>
          <p:cNvPr id="116" name="Picture 9" descr="F:\AAA-LÀM ẢNH SLIDE\Bai6-LT3-2(5)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flipH="1">
            <a:off x="5748157" y="2154482"/>
            <a:ext cx="930437" cy="253502"/>
          </a:xfrm>
          <a:prstGeom prst="rect">
            <a:avLst/>
          </a:prstGeom>
          <a:noFill/>
        </p:spPr>
      </p:pic>
      <p:pic>
        <p:nvPicPr>
          <p:cNvPr id="117" name="Picture 10" descr="F:\AAA-LÀM ẢNH SLIDE\Bai6-LT3-2(6)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flipH="1">
            <a:off x="5228248" y="3564345"/>
            <a:ext cx="653200" cy="518529"/>
          </a:xfrm>
          <a:prstGeom prst="rect">
            <a:avLst/>
          </a:prstGeom>
          <a:noFill/>
        </p:spPr>
      </p:pic>
      <p:pic>
        <p:nvPicPr>
          <p:cNvPr id="118" name="Picture 11" descr="F:\AAA-LÀM ẢNH SLIDE\Bai6-LT3-2(7)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140586" y="2973162"/>
            <a:ext cx="576741" cy="459364"/>
          </a:xfrm>
          <a:prstGeom prst="rect">
            <a:avLst/>
          </a:prstGeom>
          <a:noFill/>
        </p:spPr>
      </p:pic>
      <p:pic>
        <p:nvPicPr>
          <p:cNvPr id="119" name="Picture 12" descr="F:\AAA-LÀM ẢNH SLIDE\Bai6-LT3-2(8)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097424" y="3892752"/>
            <a:ext cx="896545" cy="253413"/>
          </a:xfrm>
          <a:prstGeom prst="rect">
            <a:avLst/>
          </a:prstGeom>
          <a:noFill/>
        </p:spPr>
      </p:pic>
      <p:pic>
        <p:nvPicPr>
          <p:cNvPr id="43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95356" y="557492"/>
            <a:ext cx="1673352" cy="743806"/>
          </a:xfrm>
          <a:prstGeom prst="rect">
            <a:avLst/>
          </a:prstGeom>
          <a:noFill/>
        </p:spPr>
      </p:pic>
      <p:sp>
        <p:nvSpPr>
          <p:cNvPr id="45" name="Rectangle 44"/>
          <p:cNvSpPr/>
          <p:nvPr/>
        </p:nvSpPr>
        <p:spPr>
          <a:xfrm>
            <a:off x="236897" y="1365536"/>
            <a:ext cx="2388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2. So </a:t>
            </a:r>
            <a:r>
              <a:rPr lang="en-GB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sánh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(</a:t>
            </a:r>
            <a:r>
              <a:rPr lang="en-GB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theo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mẫu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)</a:t>
            </a:r>
            <a:r>
              <a:rPr lang="en-GB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GB" dirty="0">
              <a:solidFill>
                <a:srgbClr val="40505E"/>
              </a:solidFill>
            </a:endParaRP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06652" y="1882881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 advTm="87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6" dur="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6" dur="2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2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6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7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6" dur="2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6" dur="2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7" dur="2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" dur="2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6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7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6" dur="2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2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2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6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7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6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7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8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36" dur="2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7" dur="2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8" dur="2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46" dur="2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7" dur="2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8" dur="2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56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7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8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6" dur="2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7" dur="2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8" dur="2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triggerEvt type="onClick" time="2463" objId="79"/>
        <p14:triggerEvt type="onClick" time="4229" objId="80"/>
        <p14:triggerEvt type="onClick" time="5694" objId="82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F:\AAA-LÀM ẢNH SLIDE\Bai6-LT3-2(17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2675" y="1774322"/>
            <a:ext cx="6551666" cy="2455196"/>
          </a:xfrm>
          <a:prstGeom prst="rect">
            <a:avLst/>
          </a:prstGeom>
          <a:noFill/>
        </p:spPr>
      </p:pic>
      <p:pic>
        <p:nvPicPr>
          <p:cNvPr id="33" name="Picture 2" descr="F:\AAA-LÀM ẢNH SLIDE\Bai6-LT3-2(1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8317" y="3521644"/>
            <a:ext cx="708656" cy="577256"/>
          </a:xfrm>
          <a:prstGeom prst="rect">
            <a:avLst/>
          </a:prstGeom>
          <a:noFill/>
        </p:spPr>
      </p:pic>
      <p:pic>
        <p:nvPicPr>
          <p:cNvPr id="35" name="Picture 3" descr="F:\AAA-LÀM ẢNH SLIDE\Bai6-LT3-2(13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4743" y="2705821"/>
            <a:ext cx="477768" cy="592862"/>
          </a:xfrm>
          <a:prstGeom prst="rect">
            <a:avLst/>
          </a:prstGeom>
          <a:noFill/>
        </p:spPr>
      </p:pic>
      <p:pic>
        <p:nvPicPr>
          <p:cNvPr id="36" name="Picture 4" descr="F:\AAA-LÀM ẢNH SLIDE\Bai6-LT3-2(14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235987" y="2802745"/>
            <a:ext cx="609048" cy="421419"/>
          </a:xfrm>
          <a:prstGeom prst="rect">
            <a:avLst/>
          </a:prstGeom>
          <a:noFill/>
        </p:spPr>
      </p:pic>
      <p:pic>
        <p:nvPicPr>
          <p:cNvPr id="37" name="Picture 5" descr="F:\AAA-LÀM ẢNH SLIDE\Bai6-LT3-2(15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36937" y="1935051"/>
            <a:ext cx="485562" cy="606053"/>
          </a:xfrm>
          <a:prstGeom prst="rect">
            <a:avLst/>
          </a:prstGeom>
          <a:noFill/>
        </p:spPr>
      </p:pic>
      <p:pic>
        <p:nvPicPr>
          <p:cNvPr id="38" name="Picture 7" descr="F:\AAA-LÀM ẢNH SLIDE\Bai6-LT3-2(10).png"/>
          <p:cNvPicPr>
            <a:picLocks noChangeAspect="1" noChangeArrowheads="1"/>
          </p:cNvPicPr>
          <p:nvPr/>
        </p:nvPicPr>
        <p:blipFill>
          <a:blip r:embed="rId8" cstate="print"/>
          <a:srcRect l="21727" r="1811" b="21063"/>
          <a:stretch>
            <a:fillRect/>
          </a:stretch>
        </p:blipFill>
        <p:spPr bwMode="auto">
          <a:xfrm flipH="1">
            <a:off x="3643802" y="1951983"/>
            <a:ext cx="773511" cy="615360"/>
          </a:xfrm>
          <a:prstGeom prst="rect">
            <a:avLst/>
          </a:prstGeom>
          <a:noFill/>
        </p:spPr>
      </p:pic>
      <p:pic>
        <p:nvPicPr>
          <p:cNvPr id="39" name="Picture 8" descr="F:\AAA-LÀM ẢNH SLIDE\Bai6-LT3-2(11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2793358" y="1873531"/>
            <a:ext cx="649813" cy="704963"/>
          </a:xfrm>
          <a:prstGeom prst="rect">
            <a:avLst/>
          </a:prstGeom>
          <a:noFill/>
        </p:spPr>
      </p:pic>
      <p:pic>
        <p:nvPicPr>
          <p:cNvPr id="40" name="Picture 2" descr="F:\AAA-LÀM ẢNH SLIDE\Bai6-LT3-2(18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42830" y="3383957"/>
            <a:ext cx="549587" cy="570581"/>
          </a:xfrm>
          <a:prstGeom prst="rect">
            <a:avLst/>
          </a:prstGeom>
          <a:noFill/>
        </p:spPr>
      </p:pic>
      <p:pic>
        <p:nvPicPr>
          <p:cNvPr id="41" name="Picture 3" descr="F:\AAA-LÀM ẢNH SLIDE\Bai6-LT3-2(19)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83360" y="2855050"/>
            <a:ext cx="649356" cy="449309"/>
          </a:xfrm>
          <a:prstGeom prst="rect">
            <a:avLst/>
          </a:prstGeom>
          <a:noFill/>
        </p:spPr>
      </p:pic>
      <p:pic>
        <p:nvPicPr>
          <p:cNvPr id="42" name="Picture 6" descr="F:\AAA-LÀM ẢNH SLIDE\Bai6-LT3-2(16)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359149" y="3479331"/>
            <a:ext cx="567597" cy="588723"/>
          </a:xfrm>
          <a:prstGeom prst="rect">
            <a:avLst/>
          </a:prstGeom>
          <a:noFill/>
        </p:spPr>
      </p:pic>
      <p:pic>
        <p:nvPicPr>
          <p:cNvPr id="43" name="Picture 5" descr="F:\AAA-LÀM ẢNH SLIDE\Bai6-LT3-2(15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90567" y="3463576"/>
            <a:ext cx="485562" cy="606053"/>
          </a:xfrm>
          <a:prstGeom prst="rect">
            <a:avLst/>
          </a:prstGeom>
          <a:noFill/>
        </p:spPr>
      </p:pic>
      <p:pic>
        <p:nvPicPr>
          <p:cNvPr id="47" name="Picture 4" descr="F:\AAA-LÀM ẢNH SLIDE\Bai6-LT3-2(9)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6469867" y="2488384"/>
            <a:ext cx="867285" cy="274604"/>
          </a:xfrm>
          <a:prstGeom prst="rect">
            <a:avLst/>
          </a:prstGeom>
          <a:noFill/>
        </p:spPr>
      </p:pic>
      <p:pic>
        <p:nvPicPr>
          <p:cNvPr id="48" name="Picture 5" descr="F:\AAA-LÀM ẢNH SLIDE\Bai6-LT3-2(1)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20174" y="2121482"/>
            <a:ext cx="658803" cy="278227"/>
          </a:xfrm>
          <a:prstGeom prst="rect">
            <a:avLst/>
          </a:prstGeom>
          <a:noFill/>
        </p:spPr>
      </p:pic>
      <p:pic>
        <p:nvPicPr>
          <p:cNvPr id="49" name="Picture 6" descr="F:\AAA-LÀM ẢNH SLIDE\Bai6-LT3-2(2)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972086" y="2847610"/>
            <a:ext cx="686773" cy="547378"/>
          </a:xfrm>
          <a:prstGeom prst="rect">
            <a:avLst/>
          </a:prstGeom>
          <a:noFill/>
        </p:spPr>
      </p:pic>
      <p:pic>
        <p:nvPicPr>
          <p:cNvPr id="50" name="Picture 7" descr="F:\AAA-LÀM ẢNH SLIDE\Bai6-LT3-2(3)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752758" y="3374038"/>
            <a:ext cx="881052" cy="276053"/>
          </a:xfrm>
          <a:prstGeom prst="rect">
            <a:avLst/>
          </a:prstGeom>
          <a:noFill/>
        </p:spPr>
      </p:pic>
      <p:pic>
        <p:nvPicPr>
          <p:cNvPr id="51" name="Picture 8" descr="F:\AAA-LÀM ẢNH SLIDE\Bai6-LT3-2(4)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132387" y="2281313"/>
            <a:ext cx="635885" cy="276472"/>
          </a:xfrm>
          <a:prstGeom prst="rect">
            <a:avLst/>
          </a:prstGeom>
          <a:noFill/>
        </p:spPr>
      </p:pic>
      <p:pic>
        <p:nvPicPr>
          <p:cNvPr id="66" name="Picture 9" descr="F:\AAA-LÀM ẢNH SLIDE\Bai6-LT3-2(5)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938147" y="2054976"/>
            <a:ext cx="930437" cy="253502"/>
          </a:xfrm>
          <a:prstGeom prst="rect">
            <a:avLst/>
          </a:prstGeom>
          <a:noFill/>
        </p:spPr>
      </p:pic>
      <p:pic>
        <p:nvPicPr>
          <p:cNvPr id="67" name="Picture 10" descr="F:\AAA-LÀM ẢNH SLIDE\Bai6-LT3-2(6)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418238" y="3464839"/>
            <a:ext cx="653200" cy="518529"/>
          </a:xfrm>
          <a:prstGeom prst="rect">
            <a:avLst/>
          </a:prstGeom>
          <a:noFill/>
        </p:spPr>
      </p:pic>
      <p:pic>
        <p:nvPicPr>
          <p:cNvPr id="68" name="Picture 11" descr="F:\AAA-LÀM ẢNH SLIDE\Bai6-LT3-2(7)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flipH="1">
            <a:off x="7330576" y="2873656"/>
            <a:ext cx="576741" cy="459364"/>
          </a:xfrm>
          <a:prstGeom prst="rect">
            <a:avLst/>
          </a:prstGeom>
          <a:noFill/>
        </p:spPr>
      </p:pic>
      <p:pic>
        <p:nvPicPr>
          <p:cNvPr id="69" name="Picture 12" descr="F:\AAA-LÀM ẢNH SLIDE\Bai6-LT3-2(8)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flipH="1">
            <a:off x="6287414" y="3793246"/>
            <a:ext cx="896545" cy="253413"/>
          </a:xfrm>
          <a:prstGeom prst="rect">
            <a:avLst/>
          </a:prstGeom>
          <a:noFill/>
        </p:spPr>
      </p:pic>
      <p:grpSp>
        <p:nvGrpSpPr>
          <p:cNvPr id="44" name="Group 78"/>
          <p:cNvGrpSpPr/>
          <p:nvPr/>
        </p:nvGrpSpPr>
        <p:grpSpPr>
          <a:xfrm>
            <a:off x="3855787" y="2690904"/>
            <a:ext cx="465826" cy="584775"/>
            <a:chOff x="3769744" y="2401349"/>
            <a:chExt cx="465826" cy="584775"/>
          </a:xfrm>
        </p:grpSpPr>
        <p:sp>
          <p:nvSpPr>
            <p:cNvPr id="45" name="Rounded Rectangle 44"/>
            <p:cNvSpPr/>
            <p:nvPr/>
          </p:nvSpPr>
          <p:spPr>
            <a:xfrm>
              <a:off x="3769744" y="2475782"/>
              <a:ext cx="465826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777445" y="2401349"/>
              <a:ext cx="4347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52" name="Group 81"/>
          <p:cNvGrpSpPr/>
          <p:nvPr/>
        </p:nvGrpSpPr>
        <p:grpSpPr>
          <a:xfrm>
            <a:off x="5112365" y="2696659"/>
            <a:ext cx="465826" cy="584775"/>
            <a:chOff x="5026322" y="2407104"/>
            <a:chExt cx="465826" cy="584775"/>
          </a:xfrm>
        </p:grpSpPr>
        <p:sp>
          <p:nvSpPr>
            <p:cNvPr id="53" name="Rounded Rectangle 52"/>
            <p:cNvSpPr/>
            <p:nvPr/>
          </p:nvSpPr>
          <p:spPr>
            <a:xfrm>
              <a:off x="5026322" y="2472911"/>
              <a:ext cx="465826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051275" y="2407104"/>
              <a:ext cx="4347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55" name="Group 79"/>
          <p:cNvGrpSpPr/>
          <p:nvPr/>
        </p:nvGrpSpPr>
        <p:grpSpPr>
          <a:xfrm>
            <a:off x="4494140" y="2758190"/>
            <a:ext cx="457200" cy="464346"/>
            <a:chOff x="4408097" y="2468635"/>
            <a:chExt cx="457200" cy="464346"/>
          </a:xfrm>
        </p:grpSpPr>
        <p:sp>
          <p:nvSpPr>
            <p:cNvPr id="56" name="Oval 55"/>
            <p:cNvSpPr/>
            <p:nvPr/>
          </p:nvSpPr>
          <p:spPr>
            <a:xfrm>
              <a:off x="4408097" y="2475781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448331" y="2468635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58" name="Group 93"/>
          <p:cNvGrpSpPr/>
          <p:nvPr/>
        </p:nvGrpSpPr>
        <p:grpSpPr>
          <a:xfrm>
            <a:off x="3810738" y="2734202"/>
            <a:ext cx="585417" cy="523220"/>
            <a:chOff x="3710311" y="2421637"/>
            <a:chExt cx="585417" cy="523220"/>
          </a:xfrm>
        </p:grpSpPr>
        <p:sp>
          <p:nvSpPr>
            <p:cNvPr id="59" name="Rounded Rectangle 58"/>
            <p:cNvSpPr/>
            <p:nvPr/>
          </p:nvSpPr>
          <p:spPr>
            <a:xfrm>
              <a:off x="3769744" y="2475782"/>
              <a:ext cx="465826" cy="457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710311" y="2421637"/>
              <a:ext cx="58541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3B6BDD"/>
                  </a:solidFill>
                  <a:latin typeface="Lato"/>
                </a:rPr>
                <a:t>10</a:t>
              </a:r>
            </a:p>
          </p:txBody>
        </p:sp>
      </p:grpSp>
      <p:grpSp>
        <p:nvGrpSpPr>
          <p:cNvPr id="61" name="Group 96"/>
          <p:cNvGrpSpPr/>
          <p:nvPr/>
        </p:nvGrpSpPr>
        <p:grpSpPr>
          <a:xfrm>
            <a:off x="5126749" y="2701375"/>
            <a:ext cx="465826" cy="584775"/>
            <a:chOff x="5026322" y="2388810"/>
            <a:chExt cx="465826" cy="584775"/>
          </a:xfrm>
        </p:grpSpPr>
        <p:sp>
          <p:nvSpPr>
            <p:cNvPr id="62" name="Rounded Rectangle 61"/>
            <p:cNvSpPr/>
            <p:nvPr/>
          </p:nvSpPr>
          <p:spPr>
            <a:xfrm>
              <a:off x="5026322" y="2472911"/>
              <a:ext cx="465826" cy="457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038231" y="2388810"/>
              <a:ext cx="412292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3B6BDD"/>
                  </a:solidFill>
                  <a:latin typeface="Lato"/>
                </a:rPr>
                <a:t>9</a:t>
              </a:r>
            </a:p>
          </p:txBody>
        </p:sp>
      </p:grpSp>
      <p:grpSp>
        <p:nvGrpSpPr>
          <p:cNvPr id="64" name="Group 99"/>
          <p:cNvGrpSpPr/>
          <p:nvPr/>
        </p:nvGrpSpPr>
        <p:grpSpPr>
          <a:xfrm>
            <a:off x="4508524" y="2768198"/>
            <a:ext cx="457200" cy="477348"/>
            <a:chOff x="4408097" y="2455633"/>
            <a:chExt cx="457200" cy="477348"/>
          </a:xfrm>
        </p:grpSpPr>
        <p:sp>
          <p:nvSpPr>
            <p:cNvPr id="65" name="Oval 64"/>
            <p:cNvSpPr/>
            <p:nvPr/>
          </p:nvSpPr>
          <p:spPr>
            <a:xfrm>
              <a:off x="4408097" y="2475781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443829" y="2455633"/>
              <a:ext cx="36420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3B6BDD"/>
                  </a:solidFill>
                  <a:latin typeface="Lato"/>
                </a:rPr>
                <a:t>&gt;</a:t>
              </a:r>
            </a:p>
          </p:txBody>
        </p:sp>
      </p:grpSp>
      <p:pic>
        <p:nvPicPr>
          <p:cNvPr id="72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95356" y="544240"/>
            <a:ext cx="1673352" cy="743806"/>
          </a:xfrm>
          <a:prstGeom prst="rect">
            <a:avLst/>
          </a:prstGeom>
          <a:noFill/>
        </p:spPr>
      </p:pic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18821" y="1774322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d)</a:t>
            </a:r>
          </a:p>
        </p:txBody>
      </p:sp>
      <p:sp>
        <p:nvSpPr>
          <p:cNvPr id="74" name="Rectangle 73"/>
          <p:cNvSpPr/>
          <p:nvPr/>
        </p:nvSpPr>
        <p:spPr>
          <a:xfrm>
            <a:off x="236896" y="1286018"/>
            <a:ext cx="2387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2. So </a:t>
            </a:r>
            <a:r>
              <a:rPr lang="en-GB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sánh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(</a:t>
            </a:r>
            <a:r>
              <a:rPr lang="en-GB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theo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mẫu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)</a:t>
            </a:r>
            <a:r>
              <a:rPr lang="en-GB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GB" dirty="0">
              <a:solidFill>
                <a:srgbClr val="4050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 advTm="162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6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6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6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7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6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6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7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6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7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6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6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7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6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7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8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36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7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8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46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7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8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56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7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8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6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7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8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76" dur="2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7" dur="2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8" dur="2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2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86" dur="2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7" dur="2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8" dur="2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2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triggerEvt type="onClick" time="2889" objId="44"/>
        <p14:triggerEvt type="onClick" time="4463" objId="55"/>
        <p14:triggerEvt type="onClick" time="5987" objId="52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TUAN\Downloads\Luyện tập 1.png">
            <a:extLst>
              <a:ext uri="{FF2B5EF4-FFF2-40B4-BE49-F238E27FC236}">
                <a16:creationId xmlns:a16="http://schemas.microsoft.com/office/drawing/2014/main" id="{43B16FCF-A285-4F8F-A0C1-092C9EABC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4" y="-817"/>
            <a:ext cx="1919574" cy="853251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01E072A-4811-4635-BA7E-6C661CCE61CD}"/>
              </a:ext>
            </a:extLst>
          </p:cNvPr>
          <p:cNvSpPr/>
          <p:nvPr/>
        </p:nvSpPr>
        <p:spPr>
          <a:xfrm>
            <a:off x="95046" y="952509"/>
            <a:ext cx="2342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2. So </a:t>
            </a:r>
            <a:r>
              <a:rPr lang="en-GB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sánh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(</a:t>
            </a:r>
            <a:r>
              <a:rPr lang="en-GB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theo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mẫu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354E64-1786-4FF1-A568-122E9BE6D2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91" t="38077" r="18669" b="20758"/>
          <a:stretch/>
        </p:blipFill>
        <p:spPr>
          <a:xfrm>
            <a:off x="19190" y="1532836"/>
            <a:ext cx="4400566" cy="1510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ED9F56-4A1B-4F96-B14E-071563CD65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982" t="39000" r="18435" b="18866"/>
          <a:stretch/>
        </p:blipFill>
        <p:spPr>
          <a:xfrm>
            <a:off x="95046" y="3397241"/>
            <a:ext cx="4364466" cy="15305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FE17F-CD66-447A-879D-190DBD9F9F0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980" t="34425" r="13362" b="14229"/>
          <a:stretch/>
        </p:blipFill>
        <p:spPr>
          <a:xfrm>
            <a:off x="4573587" y="1506595"/>
            <a:ext cx="4133091" cy="15371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8CC158B-624D-45E0-B319-0086762BB71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139" t="33418" r="11768" b="16290"/>
          <a:stretch/>
        </p:blipFill>
        <p:spPr>
          <a:xfrm>
            <a:off x="4687664" y="3397241"/>
            <a:ext cx="4225081" cy="153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375"/>
    </mc:Choice>
    <mc:Fallback xmlns="">
      <p:transition spd="slow" advTm="114375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03C423-B75B-4EDC-9F13-C1A9D9D330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82" t="19574" r="58421" b="68062"/>
          <a:stretch/>
        </p:blipFill>
        <p:spPr>
          <a:xfrm>
            <a:off x="-13252" y="13252"/>
            <a:ext cx="1954694" cy="7951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1E3E6A-6EC7-468C-87A2-08D31D33BB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033" t="13651" r="28719" b="13714"/>
          <a:stretch/>
        </p:blipFill>
        <p:spPr>
          <a:xfrm>
            <a:off x="4253949" y="0"/>
            <a:ext cx="4770780" cy="50960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46E665-8B42-48A0-BBBF-B3C78608AF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2" t="17655" r="12743" b="16902"/>
          <a:stretch/>
        </p:blipFill>
        <p:spPr>
          <a:xfrm>
            <a:off x="751053" y="2298799"/>
            <a:ext cx="1909321" cy="16739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0776DF-C7CA-441D-B1CE-2FF5391F8FF9}"/>
              </a:ext>
            </a:extLst>
          </p:cNvPr>
          <p:cNvSpPr txBox="1"/>
          <p:nvPr/>
        </p:nvSpPr>
        <p:spPr>
          <a:xfrm>
            <a:off x="36443" y="849133"/>
            <a:ext cx="4283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thang –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trượt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9FC983-8D9E-4FFC-AAAC-8B41725449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738" t="78340" r="45136" b="16998"/>
          <a:stretch/>
        </p:blipFill>
        <p:spPr>
          <a:xfrm>
            <a:off x="6341327" y="4542263"/>
            <a:ext cx="639338" cy="3271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F1F27A-5036-422A-A130-2810AECB7D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738" t="78340" r="47729" b="17053"/>
          <a:stretch/>
        </p:blipFill>
        <p:spPr>
          <a:xfrm>
            <a:off x="6345045" y="4546136"/>
            <a:ext cx="315951" cy="3232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AC1C4D-A03F-4F96-BF7E-22C106166F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288" t="18790" r="52288" b="76418"/>
          <a:stretch/>
        </p:blipFill>
        <p:spPr>
          <a:xfrm>
            <a:off x="5389755" y="349405"/>
            <a:ext cx="676508" cy="3361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F448BA2-28EE-4C52-A728-604967FE45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162" t="19002" r="30951" b="76999"/>
          <a:stretch/>
        </p:blipFill>
        <p:spPr>
          <a:xfrm>
            <a:off x="8147827" y="394012"/>
            <a:ext cx="609600" cy="2805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198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200"/>
    </mc:Choice>
    <mc:Fallback xmlns="">
      <p:transition spd="slow" advTm="137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9148" y="892863"/>
            <a:ext cx="2088877" cy="64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1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DẶN DÒ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A45A50-EA3A-4F60-B827-C6F2916E0B98}"/>
              </a:ext>
            </a:extLst>
          </p:cNvPr>
          <p:cNvSpPr txBox="1"/>
          <p:nvPr/>
        </p:nvSpPr>
        <p:spPr>
          <a:xfrm>
            <a:off x="1641083" y="1756042"/>
            <a:ext cx="8355506" cy="58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1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3201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GB" sz="3201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201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GB" sz="3201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201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GB" sz="3201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1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3201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1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GB" sz="3201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1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3201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1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GB" sz="3201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vi 10.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A45A50-EA3A-4F60-B827-C6F2916E0B98}"/>
              </a:ext>
            </a:extLst>
          </p:cNvPr>
          <p:cNvSpPr txBox="1"/>
          <p:nvPr/>
        </p:nvSpPr>
        <p:spPr>
          <a:xfrm>
            <a:off x="1641083" y="2557646"/>
            <a:ext cx="8355506" cy="58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1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3201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GB" sz="3201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1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201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1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3201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1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GB" sz="3201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BT </a:t>
            </a:r>
            <a:r>
              <a:rPr lang="en-GB" sz="3201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GB" sz="3201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029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60"/>
    </mc:Choice>
    <mc:Fallback xmlns="">
      <p:transition spd="slow" advTm="3066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7" y="-20544"/>
            <a:ext cx="9183345" cy="516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556741" y="1996302"/>
            <a:ext cx="5036434" cy="21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1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401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1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1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1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1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sz="4401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401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1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1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1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4401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1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4401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4401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4401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401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1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4401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770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69"/>
    </mc:Choice>
    <mc:Fallback xmlns="">
      <p:transition spd="slow" advTm="1796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4D908-4DB9-4121-9A11-C7D5ED651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868" y="983105"/>
            <a:ext cx="7889438" cy="2216352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1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CD6132F-6C1C-4EE0-95CA-7588EE44C13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8375" y="4586288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72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96"/>
    </mc:Choice>
    <mc:Fallback xmlns="">
      <p:transition spd="slow" advTm="238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665CAA-63D7-472C-83D4-604711A7C5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61" y="1670005"/>
            <a:ext cx="2284289" cy="202793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BEC578-8B85-4F83-960A-19828664C4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807" y="1486881"/>
            <a:ext cx="2211060" cy="22110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685B9F-FA65-41BA-A4F0-0A63047948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35" y="1408128"/>
            <a:ext cx="1699172" cy="236856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C5F2677-EACE-49CF-85F1-372D264E8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868" y="-645459"/>
            <a:ext cx="7889438" cy="267219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291B6E-6874-4B2E-9C1C-6099FBA474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" t="4968" r="5722" b="7532"/>
          <a:stretch/>
        </p:blipFill>
        <p:spPr>
          <a:xfrm>
            <a:off x="6872691" y="1670005"/>
            <a:ext cx="2116158" cy="20279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317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75"/>
    </mc:Choice>
    <mc:Fallback xmlns="">
      <p:transition spd="slow" advTm="180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263582" y="2391519"/>
            <a:ext cx="2211724" cy="2378922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3834277" y="1458690"/>
            <a:ext cx="4893491" cy="1423790"/>
            <a:chOff x="1853221" y="1048777"/>
            <a:chExt cx="8273604" cy="1800150"/>
          </a:xfrm>
        </p:grpSpPr>
        <p:sp>
          <p:nvSpPr>
            <p:cNvPr id="16" name="圆角矩形 1"/>
            <p:cNvSpPr/>
            <p:nvPr/>
          </p:nvSpPr>
          <p:spPr>
            <a:xfrm>
              <a:off x="1853221" y="1048777"/>
              <a:ext cx="8273604" cy="1800150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62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601" kern="0" dirty="0">
                <a:solidFill>
                  <a:srgbClr val="002060"/>
                </a:solidFill>
                <a:latin typeface="华康方圆体W7(P)" pitchFamily="82" charset="-122"/>
                <a:ea typeface="华康方圆体W7(P)" pitchFamily="82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556275" y="1103080"/>
              <a:ext cx="7368324" cy="16580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defTabSz="914621">
                <a:lnSpc>
                  <a:spcPct val="130000"/>
                </a:lnSpc>
                <a:buFontTx/>
                <a:buChar char="-"/>
                <a:defRPr/>
              </a:pPr>
              <a:r>
                <a:rPr lang="en-US" altLang="zh-CN" sz="2101" kern="0" dirty="0" err="1">
                  <a:solidFill>
                    <a:srgbClr val="002060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Đếm</a:t>
              </a:r>
              <a:r>
                <a:rPr lang="en-US" altLang="zh-CN" sz="2101" kern="0" dirty="0">
                  <a:solidFill>
                    <a:srgbClr val="002060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, </a:t>
              </a:r>
              <a:r>
                <a:rPr lang="en-US" altLang="zh-CN" sz="2101" kern="0" dirty="0" err="1">
                  <a:solidFill>
                    <a:srgbClr val="002060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đọc</a:t>
              </a:r>
              <a:r>
                <a:rPr lang="en-US" altLang="zh-CN" sz="2101" kern="0" dirty="0">
                  <a:solidFill>
                    <a:srgbClr val="002060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, </a:t>
              </a:r>
              <a:r>
                <a:rPr lang="en-US" altLang="zh-CN" sz="2101" kern="0" dirty="0" err="1">
                  <a:solidFill>
                    <a:srgbClr val="002060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viết</a:t>
              </a:r>
              <a:r>
                <a:rPr lang="en-US" altLang="zh-CN" sz="2101" kern="0" dirty="0">
                  <a:solidFill>
                    <a:srgbClr val="002060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 </a:t>
              </a:r>
              <a:r>
                <a:rPr lang="en-US" altLang="zh-CN" sz="2101" kern="0" dirty="0" err="1">
                  <a:solidFill>
                    <a:srgbClr val="002060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các</a:t>
              </a:r>
              <a:r>
                <a:rPr lang="en-US" altLang="zh-CN" sz="2101" kern="0" dirty="0">
                  <a:solidFill>
                    <a:srgbClr val="002060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 </a:t>
              </a:r>
              <a:r>
                <a:rPr lang="en-US" altLang="zh-CN" sz="2101" kern="0" dirty="0" err="1">
                  <a:solidFill>
                    <a:srgbClr val="002060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số</a:t>
              </a:r>
              <a:r>
                <a:rPr lang="en-US" altLang="zh-CN" sz="2101" kern="0" dirty="0">
                  <a:solidFill>
                    <a:srgbClr val="002060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 </a:t>
              </a:r>
              <a:r>
                <a:rPr lang="en-US" altLang="zh-CN" sz="2101" kern="0" dirty="0" err="1">
                  <a:solidFill>
                    <a:srgbClr val="002060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trong</a:t>
              </a:r>
              <a:r>
                <a:rPr lang="en-US" altLang="zh-CN" sz="2101" kern="0" dirty="0">
                  <a:solidFill>
                    <a:srgbClr val="002060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 </a:t>
              </a:r>
              <a:r>
                <a:rPr lang="en-US" altLang="zh-CN" sz="2101" kern="0" dirty="0" err="1">
                  <a:solidFill>
                    <a:srgbClr val="002060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phạm</a:t>
              </a:r>
              <a:r>
                <a:rPr lang="en-US" altLang="zh-CN" sz="2101" kern="0" dirty="0">
                  <a:solidFill>
                    <a:srgbClr val="002060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 vi 10.</a:t>
              </a:r>
            </a:p>
            <a:p>
              <a:pPr marL="342900" indent="-342900" defTabSz="914621">
                <a:lnSpc>
                  <a:spcPct val="130000"/>
                </a:lnSpc>
                <a:buFontTx/>
                <a:buChar char="-"/>
                <a:defRPr/>
              </a:pPr>
              <a:r>
                <a:rPr lang="en-US" altLang="zh-CN" sz="2101" kern="0" dirty="0">
                  <a:solidFill>
                    <a:srgbClr val="002060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So </a:t>
              </a:r>
              <a:r>
                <a:rPr lang="en-US" altLang="zh-CN" sz="2101" kern="0" dirty="0" err="1">
                  <a:solidFill>
                    <a:srgbClr val="002060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sánh</a:t>
              </a:r>
              <a:r>
                <a:rPr lang="en-US" altLang="zh-CN" sz="2101" kern="0" dirty="0">
                  <a:solidFill>
                    <a:srgbClr val="002060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 </a:t>
              </a:r>
              <a:r>
                <a:rPr lang="en-US" altLang="zh-CN" sz="2101" kern="0" dirty="0" err="1">
                  <a:solidFill>
                    <a:srgbClr val="002060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các</a:t>
              </a:r>
              <a:r>
                <a:rPr lang="en-US" altLang="zh-CN" sz="2101" kern="0" dirty="0">
                  <a:solidFill>
                    <a:srgbClr val="002060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 </a:t>
              </a:r>
              <a:r>
                <a:rPr lang="en-US" altLang="zh-CN" sz="2101" kern="0" dirty="0" err="1">
                  <a:solidFill>
                    <a:srgbClr val="002060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số</a:t>
              </a:r>
              <a:r>
                <a:rPr lang="en-US" altLang="zh-CN" sz="2101" kern="0" dirty="0">
                  <a:solidFill>
                    <a:srgbClr val="002060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 </a:t>
              </a:r>
              <a:r>
                <a:rPr lang="en-US" altLang="zh-CN" sz="2101" kern="0" dirty="0" err="1">
                  <a:solidFill>
                    <a:srgbClr val="002060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trong</a:t>
              </a:r>
              <a:r>
                <a:rPr lang="en-US" altLang="zh-CN" sz="2101" kern="0" dirty="0">
                  <a:solidFill>
                    <a:srgbClr val="002060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 </a:t>
              </a:r>
              <a:r>
                <a:rPr lang="en-US" altLang="zh-CN" sz="2101" kern="0" dirty="0" err="1">
                  <a:solidFill>
                    <a:srgbClr val="002060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phạm</a:t>
              </a:r>
              <a:r>
                <a:rPr lang="en-US" altLang="zh-CN" sz="2101" kern="0" dirty="0">
                  <a:solidFill>
                    <a:srgbClr val="002060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 vi 10.</a:t>
              </a:r>
              <a:endParaRPr lang="zh-CN" altLang="en-US" sz="2101" kern="0" dirty="0">
                <a:solidFill>
                  <a:srgbClr val="002060"/>
                </a:solidFill>
                <a:latin typeface="Times New Roman" pitchFamily="18" charset="0"/>
                <a:ea typeface="华康方圆体W7(P)" pitchFamily="82" charset="-122"/>
                <a:cs typeface="Times New Roman" pitchFamily="18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595867" y="-2099664"/>
            <a:ext cx="1160478" cy="3794296"/>
            <a:chOff x="2102023" y="-1714093"/>
            <a:chExt cx="1143796" cy="3479248"/>
          </a:xfrm>
        </p:grpSpPr>
        <p:grpSp>
          <p:nvGrpSpPr>
            <p:cNvPr id="39" name="组合 38"/>
            <p:cNvGrpSpPr/>
            <p:nvPr/>
          </p:nvGrpSpPr>
          <p:grpSpPr>
            <a:xfrm>
              <a:off x="2102023" y="18263"/>
              <a:ext cx="1108720" cy="1746892"/>
              <a:chOff x="1547663" y="32770"/>
              <a:chExt cx="1217764" cy="1918701"/>
            </a:xfrm>
          </p:grpSpPr>
          <p:sp>
            <p:nvSpPr>
              <p:cNvPr id="3" name="任意多边形 2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38" name="心形 37"/>
              <p:cNvSpPr/>
              <p:nvPr/>
            </p:nvSpPr>
            <p:spPr>
              <a:xfrm>
                <a:off x="1547663" y="789739"/>
                <a:ext cx="1217764" cy="1161732"/>
              </a:xfrm>
              <a:prstGeom prst="hear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62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3601" b="1" kern="0" dirty="0">
                    <a:solidFill>
                      <a:sysClr val="window" lastClr="FFFFFF"/>
                    </a:solidFill>
                    <a:latin typeface="Calibri" panose="020F0502020204030204"/>
                    <a:ea typeface="微软雅黑" panose="020B0503020204020204" pitchFamily="34" charset="-122"/>
                  </a:rPr>
                  <a:t>一</a:t>
                </a: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41" name="任意多边形 40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42" name="十六角星 41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62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3601" b="1" kern="0" dirty="0">
                  <a:solidFill>
                    <a:sysClr val="window" lastClr="FFFFFF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76" name="TextBox 75"/>
          <p:cNvSpPr txBox="1"/>
          <p:nvPr/>
        </p:nvSpPr>
        <p:spPr>
          <a:xfrm>
            <a:off x="432999" y="1702634"/>
            <a:ext cx="2981959" cy="588777"/>
          </a:xfrm>
          <a:prstGeom prst="rect">
            <a:avLst/>
          </a:prstGeom>
          <a:noFill/>
        </p:spPr>
        <p:txBody>
          <a:bodyPr wrap="none" lIns="91466" tIns="45733" rIns="91466" bIns="45733" rtlCol="0">
            <a:spAutoFit/>
          </a:bodyPr>
          <a:lstStyle/>
          <a:p>
            <a:r>
              <a:rPr lang="vi-VN" altLang="zh-CN" sz="322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 tiêu bài học</a:t>
            </a:r>
            <a:endParaRPr lang="zh-CN" altLang="en-US" sz="3226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8351D510-02DD-4EF5-A847-23451CC9FBB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88375" y="4586288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241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562">
        <p:random/>
      </p:transition>
    </mc:Choice>
    <mc:Fallback xmlns="">
      <p:transition spd="slow" advClick="0" advTm="18562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UAN\Downloads\Luyện tập 1.png">
            <a:extLst>
              <a:ext uri="{FF2B5EF4-FFF2-40B4-BE49-F238E27FC236}">
                <a16:creationId xmlns:a16="http://schemas.microsoft.com/office/drawing/2014/main" id="{FDA2353B-B4C8-40D2-A3DE-2E4AF1996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11872" y="633663"/>
            <a:ext cx="6108127" cy="2715065"/>
          </a:xfrm>
          <a:prstGeom prst="rect">
            <a:avLst/>
          </a:prstGeom>
          <a:noFill/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EE01D63-A10D-4D19-81A0-D0D7F8C504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8375" y="45862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4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858" y="589335"/>
            <a:ext cx="1673352" cy="743806"/>
          </a:xfrm>
          <a:prstGeom prst="rect">
            <a:avLst/>
          </a:prstGeom>
          <a:noFill/>
        </p:spPr>
      </p:pic>
      <p:grpSp>
        <p:nvGrpSpPr>
          <p:cNvPr id="2" name="Group 50"/>
          <p:cNvGrpSpPr/>
          <p:nvPr/>
        </p:nvGrpSpPr>
        <p:grpSpPr>
          <a:xfrm>
            <a:off x="3949458" y="2053214"/>
            <a:ext cx="516653" cy="584775"/>
            <a:chOff x="3720858" y="1700517"/>
            <a:chExt cx="516653" cy="584775"/>
          </a:xfrm>
        </p:grpSpPr>
        <p:sp>
          <p:nvSpPr>
            <p:cNvPr id="25" name="Rounded Rectangle 24"/>
            <p:cNvSpPr/>
            <p:nvPr/>
          </p:nvSpPr>
          <p:spPr>
            <a:xfrm>
              <a:off x="3720858" y="1753263"/>
              <a:ext cx="516653" cy="50671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830779" y="1700517"/>
              <a:ext cx="2788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Lato"/>
                </a:rPr>
                <a:t>?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487290" y="203128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B6BDD"/>
                </a:solidFill>
                <a:latin typeface="Lato"/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477412" y="203128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B6BDD"/>
                </a:solidFill>
                <a:latin typeface="Lato"/>
              </a:rPr>
              <a:t>3</a:t>
            </a:r>
          </a:p>
        </p:txBody>
      </p:sp>
      <p:grpSp>
        <p:nvGrpSpPr>
          <p:cNvPr id="3" name="Group 49"/>
          <p:cNvGrpSpPr/>
          <p:nvPr/>
        </p:nvGrpSpPr>
        <p:grpSpPr>
          <a:xfrm>
            <a:off x="1623298" y="2053214"/>
            <a:ext cx="516653" cy="584775"/>
            <a:chOff x="1394698" y="1700517"/>
            <a:chExt cx="516653" cy="584775"/>
          </a:xfrm>
        </p:grpSpPr>
        <p:sp>
          <p:nvSpPr>
            <p:cNvPr id="29" name="Rounded Rectangle 28"/>
            <p:cNvSpPr/>
            <p:nvPr/>
          </p:nvSpPr>
          <p:spPr>
            <a:xfrm>
              <a:off x="1394698" y="1753255"/>
              <a:ext cx="516653" cy="50671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502755" y="1700517"/>
              <a:ext cx="2788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Lato"/>
                </a:rPr>
                <a:t>?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157134" y="203128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B6BDD"/>
                </a:solidFill>
                <a:latin typeface="Lato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51250" y="203128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B6BDD"/>
                </a:solidFill>
                <a:latin typeface="Lato"/>
              </a:rPr>
              <a:t>2</a:t>
            </a:r>
          </a:p>
        </p:txBody>
      </p:sp>
      <p:grpSp>
        <p:nvGrpSpPr>
          <p:cNvPr id="4" name="Group 53"/>
          <p:cNvGrpSpPr/>
          <p:nvPr/>
        </p:nvGrpSpPr>
        <p:grpSpPr>
          <a:xfrm>
            <a:off x="6277466" y="2053214"/>
            <a:ext cx="516653" cy="584775"/>
            <a:chOff x="6048866" y="1700517"/>
            <a:chExt cx="516653" cy="584775"/>
          </a:xfrm>
        </p:grpSpPr>
        <p:sp>
          <p:nvSpPr>
            <p:cNvPr id="33" name="Rounded Rectangle 32"/>
            <p:cNvSpPr/>
            <p:nvPr/>
          </p:nvSpPr>
          <p:spPr>
            <a:xfrm>
              <a:off x="6048866" y="1753260"/>
              <a:ext cx="516653" cy="50671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160651" y="1700517"/>
              <a:ext cx="2788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Lato"/>
                </a:rPr>
                <a:t>?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5809705" y="203128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B6BDD"/>
                </a:solidFill>
                <a:latin typeface="Lato"/>
              </a:rPr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05418" y="203128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B6BDD"/>
                </a:solidFill>
                <a:latin typeface="Lato"/>
              </a:rPr>
              <a:t>4</a:t>
            </a:r>
          </a:p>
        </p:txBody>
      </p:sp>
      <p:grpSp>
        <p:nvGrpSpPr>
          <p:cNvPr id="5" name="Group 52"/>
          <p:cNvGrpSpPr/>
          <p:nvPr/>
        </p:nvGrpSpPr>
        <p:grpSpPr>
          <a:xfrm>
            <a:off x="3949456" y="3278823"/>
            <a:ext cx="516652" cy="584775"/>
            <a:chOff x="3720856" y="2926126"/>
            <a:chExt cx="516652" cy="584775"/>
          </a:xfrm>
        </p:grpSpPr>
        <p:sp>
          <p:nvSpPr>
            <p:cNvPr id="38" name="Rounded Rectangle 37"/>
            <p:cNvSpPr/>
            <p:nvPr/>
          </p:nvSpPr>
          <p:spPr>
            <a:xfrm>
              <a:off x="3720856" y="2978868"/>
              <a:ext cx="516652" cy="50671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830777" y="2926126"/>
              <a:ext cx="2788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Lato"/>
                </a:rPr>
                <a:t>?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487289" y="327007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B6BDD"/>
                </a:solidFill>
                <a:latin typeface="Lato"/>
              </a:rPr>
              <a:t>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477410" y="327007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B6BDD"/>
                </a:solidFill>
                <a:latin typeface="Lato"/>
              </a:rPr>
              <a:t>7</a:t>
            </a:r>
          </a:p>
        </p:txBody>
      </p:sp>
      <p:grpSp>
        <p:nvGrpSpPr>
          <p:cNvPr id="6" name="Group 51"/>
          <p:cNvGrpSpPr/>
          <p:nvPr/>
        </p:nvGrpSpPr>
        <p:grpSpPr>
          <a:xfrm>
            <a:off x="1623293" y="3278817"/>
            <a:ext cx="516652" cy="584775"/>
            <a:chOff x="1394693" y="2926120"/>
            <a:chExt cx="516652" cy="584775"/>
          </a:xfrm>
        </p:grpSpPr>
        <p:sp>
          <p:nvSpPr>
            <p:cNvPr id="42" name="Rounded Rectangle 41"/>
            <p:cNvSpPr/>
            <p:nvPr/>
          </p:nvSpPr>
          <p:spPr>
            <a:xfrm>
              <a:off x="1394693" y="2978862"/>
              <a:ext cx="516652" cy="50671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504614" y="2926120"/>
              <a:ext cx="2788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Lato"/>
                </a:rPr>
                <a:t>?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161125" y="327007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B6BDD"/>
                </a:solidFill>
                <a:latin typeface="Lato"/>
              </a:rPr>
              <a:t>6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149383" y="327007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B6BDD"/>
                </a:solidFill>
                <a:latin typeface="Lato"/>
              </a:rPr>
              <a:t>5</a:t>
            </a:r>
          </a:p>
        </p:txBody>
      </p:sp>
      <p:grpSp>
        <p:nvGrpSpPr>
          <p:cNvPr id="7" name="Group 54"/>
          <p:cNvGrpSpPr/>
          <p:nvPr/>
        </p:nvGrpSpPr>
        <p:grpSpPr>
          <a:xfrm>
            <a:off x="6277461" y="3278816"/>
            <a:ext cx="516653" cy="584775"/>
            <a:chOff x="6048861" y="2926119"/>
            <a:chExt cx="516653" cy="584775"/>
          </a:xfrm>
        </p:grpSpPr>
        <p:sp>
          <p:nvSpPr>
            <p:cNvPr id="46" name="Rounded Rectangle 45"/>
            <p:cNvSpPr/>
            <p:nvPr/>
          </p:nvSpPr>
          <p:spPr>
            <a:xfrm>
              <a:off x="6048861" y="2978861"/>
              <a:ext cx="516653" cy="50671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167835" y="2926119"/>
              <a:ext cx="2788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Lato"/>
                </a:rPr>
                <a:t>?</a:t>
              </a: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5564742" y="3270070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B6BDD"/>
                </a:solidFill>
                <a:latin typeface="Lato"/>
              </a:rPr>
              <a:t>10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805418" y="327007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B6BDD"/>
                </a:solidFill>
                <a:latin typeface="Lato"/>
              </a:rPr>
              <a:t>5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3949458" y="2062267"/>
            <a:ext cx="516653" cy="584775"/>
            <a:chOff x="3720858" y="1709570"/>
            <a:chExt cx="516653" cy="584775"/>
          </a:xfrm>
        </p:grpSpPr>
        <p:sp>
          <p:nvSpPr>
            <p:cNvPr id="51" name="Rounded Rectangle 50"/>
            <p:cNvSpPr/>
            <p:nvPr/>
          </p:nvSpPr>
          <p:spPr>
            <a:xfrm>
              <a:off x="3720858" y="1753263"/>
              <a:ext cx="516653" cy="506717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830779" y="1709570"/>
              <a:ext cx="2788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Lato"/>
                </a:rPr>
                <a:t>&lt;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623298" y="2062267"/>
            <a:ext cx="516653" cy="584775"/>
            <a:chOff x="1394698" y="1709570"/>
            <a:chExt cx="516653" cy="584775"/>
          </a:xfrm>
        </p:grpSpPr>
        <p:sp>
          <p:nvSpPr>
            <p:cNvPr id="54" name="Rounded Rectangle 53"/>
            <p:cNvSpPr/>
            <p:nvPr/>
          </p:nvSpPr>
          <p:spPr>
            <a:xfrm>
              <a:off x="1394698" y="1753255"/>
              <a:ext cx="516653" cy="506716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502755" y="1709570"/>
              <a:ext cx="2788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Lato"/>
                </a:rPr>
                <a:t>&lt;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277466" y="2062267"/>
            <a:ext cx="516653" cy="584775"/>
            <a:chOff x="6048866" y="1709570"/>
            <a:chExt cx="516653" cy="584775"/>
          </a:xfrm>
        </p:grpSpPr>
        <p:sp>
          <p:nvSpPr>
            <p:cNvPr id="57" name="Rounded Rectangle 56"/>
            <p:cNvSpPr/>
            <p:nvPr/>
          </p:nvSpPr>
          <p:spPr>
            <a:xfrm>
              <a:off x="6048866" y="1753260"/>
              <a:ext cx="516653" cy="506717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169704" y="1709570"/>
              <a:ext cx="2788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Lato"/>
                </a:rPr>
                <a:t>=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949456" y="3287876"/>
            <a:ext cx="516652" cy="584775"/>
            <a:chOff x="3720856" y="2935179"/>
            <a:chExt cx="516652" cy="584775"/>
          </a:xfrm>
        </p:grpSpPr>
        <p:sp>
          <p:nvSpPr>
            <p:cNvPr id="60" name="Rounded Rectangle 59"/>
            <p:cNvSpPr/>
            <p:nvPr/>
          </p:nvSpPr>
          <p:spPr>
            <a:xfrm>
              <a:off x="3720856" y="2978868"/>
              <a:ext cx="516652" cy="506717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848883" y="2935179"/>
              <a:ext cx="2788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Lato"/>
                </a:rPr>
                <a:t>&gt;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623293" y="3287870"/>
            <a:ext cx="516652" cy="584775"/>
            <a:chOff x="1394693" y="2935173"/>
            <a:chExt cx="516652" cy="584775"/>
          </a:xfrm>
        </p:grpSpPr>
        <p:sp>
          <p:nvSpPr>
            <p:cNvPr id="63" name="Rounded Rectangle 62"/>
            <p:cNvSpPr/>
            <p:nvPr/>
          </p:nvSpPr>
          <p:spPr>
            <a:xfrm>
              <a:off x="1394693" y="2978862"/>
              <a:ext cx="516652" cy="506717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522720" y="2935173"/>
              <a:ext cx="2788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Lato"/>
                </a:rPr>
                <a:t>&gt;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277461" y="3287869"/>
            <a:ext cx="516653" cy="584775"/>
            <a:chOff x="6048861" y="2935172"/>
            <a:chExt cx="516653" cy="584775"/>
          </a:xfrm>
        </p:grpSpPr>
        <p:sp>
          <p:nvSpPr>
            <p:cNvPr id="66" name="Rounded Rectangle 65"/>
            <p:cNvSpPr/>
            <p:nvPr/>
          </p:nvSpPr>
          <p:spPr>
            <a:xfrm>
              <a:off x="6048861" y="2978861"/>
              <a:ext cx="516653" cy="506717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176888" y="2935172"/>
              <a:ext cx="2788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Lato"/>
                </a:rPr>
                <a:t>&gt;</a:t>
              </a:r>
            </a:p>
          </p:txBody>
        </p:sp>
      </p:grpSp>
      <p:sp>
        <p:nvSpPr>
          <p:cNvPr id="68" name="Rectangle 67"/>
          <p:cNvSpPr/>
          <p:nvPr/>
        </p:nvSpPr>
        <p:spPr>
          <a:xfrm>
            <a:off x="368873" y="1403546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1. &gt;; &lt;; =</a:t>
            </a: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 advTm="115157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triggerEvt type="onClick" time="25663" objId="3"/>
        <p14:triggerEvt type="onClick" time="69166" objId="6"/>
        <p14:triggerEvt type="onClick" time="72257" objId="2"/>
        <p14:triggerEvt type="onClick" time="76134" objId="5"/>
        <p14:triggerEvt type="onClick" time="80460" objId="4"/>
        <p14:triggerEvt type="onClick" time="83677" objId="7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AAA-PDF-SGK\B6-LT3-2.png">
            <a:extLst>
              <a:ext uri="{FF2B5EF4-FFF2-40B4-BE49-F238E27FC236}">
                <a16:creationId xmlns:a16="http://schemas.microsoft.com/office/drawing/2014/main" id="{B4DDF986-6613-4835-BD6E-8A2A4158C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7175" t="29090" r="8588" b="8182"/>
          <a:stretch>
            <a:fillRect/>
          </a:stretch>
        </p:blipFill>
        <p:spPr bwMode="auto">
          <a:xfrm>
            <a:off x="4058259" y="2201"/>
            <a:ext cx="4510166" cy="5142887"/>
          </a:xfrm>
          <a:prstGeom prst="rect">
            <a:avLst/>
          </a:prstGeom>
          <a:noFill/>
        </p:spPr>
      </p:pic>
      <p:pic>
        <p:nvPicPr>
          <p:cNvPr id="5" name="Picture 2" descr="C:\Users\TUAN\Downloads\Luyện tập 1.png">
            <a:extLst>
              <a:ext uri="{FF2B5EF4-FFF2-40B4-BE49-F238E27FC236}">
                <a16:creationId xmlns:a16="http://schemas.microsoft.com/office/drawing/2014/main" id="{43B16FCF-A285-4F8F-A0C1-092C9EABC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267" y="197963"/>
            <a:ext cx="2475411" cy="1100321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01E072A-4811-4635-BA7E-6C661CCE61CD}"/>
              </a:ext>
            </a:extLst>
          </p:cNvPr>
          <p:cNvSpPr/>
          <p:nvPr/>
        </p:nvSpPr>
        <p:spPr>
          <a:xfrm>
            <a:off x="240818" y="1350069"/>
            <a:ext cx="2342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2. So </a:t>
            </a:r>
            <a:r>
              <a:rPr lang="en-GB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sánh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(</a:t>
            </a:r>
            <a:r>
              <a:rPr lang="en-GB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theo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mẫu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6985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29"/>
    </mc:Choice>
    <mc:Fallback xmlns="">
      <p:transition spd="slow" advTm="343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356" y="623752"/>
            <a:ext cx="1673352" cy="743806"/>
          </a:xfrm>
          <a:prstGeom prst="rect">
            <a:avLst/>
          </a:prstGeom>
          <a:noFill/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83447" y="1997887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a)</a:t>
            </a:r>
          </a:p>
        </p:txBody>
      </p:sp>
      <p:pic>
        <p:nvPicPr>
          <p:cNvPr id="22" name="Picture 2" descr="F:\AAA-LÀM ẢNH SLIDE\Bai6-LT3-2(17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0387" y="1997887"/>
            <a:ext cx="5418137" cy="2030413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3956695" y="272103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100" b="1" dirty="0">
                <a:solidFill>
                  <a:srgbClr val="3B6BDD"/>
                </a:solidFill>
                <a:latin typeface="Lato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91563" y="270764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3B6BDD"/>
                </a:solidFill>
                <a:latin typeface="Lato"/>
              </a:rPr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63690" y="2722053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3B6BDD"/>
                </a:solidFill>
                <a:latin typeface="Lato"/>
              </a:rPr>
              <a:t>&lt;</a:t>
            </a:r>
          </a:p>
        </p:txBody>
      </p:sp>
      <p:pic>
        <p:nvPicPr>
          <p:cNvPr id="26" name="Picture 3" descr="F:\AAA-LÀM ẢNH SLIDE\Bai6-LT3-2(10).png"/>
          <p:cNvPicPr>
            <a:picLocks noChangeAspect="1" noChangeArrowheads="1"/>
          </p:cNvPicPr>
          <p:nvPr/>
        </p:nvPicPr>
        <p:blipFill>
          <a:blip r:embed="rId5" cstate="print"/>
          <a:srcRect l="20819" b="18032"/>
          <a:stretch>
            <a:fillRect/>
          </a:stretch>
        </p:blipFill>
        <p:spPr bwMode="auto">
          <a:xfrm>
            <a:off x="2154527" y="2131133"/>
            <a:ext cx="1044240" cy="832983"/>
          </a:xfrm>
          <a:prstGeom prst="rect">
            <a:avLst/>
          </a:prstGeom>
          <a:noFill/>
        </p:spPr>
      </p:pic>
      <p:pic>
        <p:nvPicPr>
          <p:cNvPr id="27" name="Picture 4" descr="F:\AAA-LÀM ẢNH SLIDE\Bai6-LT3-2(1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6452" y="2989182"/>
            <a:ext cx="897393" cy="973556"/>
          </a:xfrm>
          <a:prstGeom prst="rect">
            <a:avLst/>
          </a:prstGeom>
          <a:noFill/>
        </p:spPr>
      </p:pic>
      <p:pic>
        <p:nvPicPr>
          <p:cNvPr id="28" name="Picture 5" descr="F:\AAA-LÀM ẢNH SLIDE\Bai6-LT3-2(8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6699" y="2719339"/>
            <a:ext cx="817561" cy="357075"/>
          </a:xfrm>
          <a:prstGeom prst="rect">
            <a:avLst/>
          </a:prstGeom>
          <a:noFill/>
        </p:spPr>
      </p:pic>
      <p:pic>
        <p:nvPicPr>
          <p:cNvPr id="29" name="Picture 6" descr="F:\AAA-LÀM ẢNH SLIDE\Bai6-LT3-2(9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84876" y="3337506"/>
            <a:ext cx="1057969" cy="334979"/>
          </a:xfrm>
          <a:prstGeom prst="rect">
            <a:avLst/>
          </a:prstGeom>
          <a:noFill/>
        </p:spPr>
      </p:pic>
      <p:pic>
        <p:nvPicPr>
          <p:cNvPr id="30" name="Picture 7" descr="F:\AAA-LÀM ẢNH SLIDE\Bai6-LT3-2(7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13899" y="2287582"/>
            <a:ext cx="703545" cy="560361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36896" y="1458300"/>
            <a:ext cx="247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2. So </a:t>
            </a:r>
            <a:r>
              <a:rPr lang="en-GB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sánh</a:t>
            </a:r>
            <a:r>
              <a:rPr lang="en-GB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en-GB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theo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mẫu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)</a:t>
            </a:r>
            <a:r>
              <a:rPr lang="en-GB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GB" dirty="0">
              <a:solidFill>
                <a:srgbClr val="4050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 advTm="740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5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16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7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5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26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7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5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36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5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46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7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5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56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7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F:\AAA-LÀM ẢNH SLIDE\Bai6-LT3-2(17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6918" y="2108922"/>
            <a:ext cx="5418137" cy="2030413"/>
          </a:xfrm>
          <a:prstGeom prst="rect">
            <a:avLst/>
          </a:prstGeom>
          <a:noFill/>
        </p:spPr>
      </p:pic>
      <p:pic>
        <p:nvPicPr>
          <p:cNvPr id="39" name="Picture 2" descr="F:\AAA-LÀM ẢNH SLIDE\Bai6-LT3-2(1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4113" y="2652469"/>
            <a:ext cx="701575" cy="571489"/>
          </a:xfrm>
          <a:prstGeom prst="rect">
            <a:avLst/>
          </a:prstGeom>
          <a:noFill/>
        </p:spPr>
      </p:pic>
      <p:pic>
        <p:nvPicPr>
          <p:cNvPr id="40" name="Picture 3" descr="F:\AAA-LÀM ẢNH SLIDE\Bai6-LT3-2(13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15648" y="3417550"/>
            <a:ext cx="443070" cy="549806"/>
          </a:xfrm>
          <a:prstGeom prst="rect">
            <a:avLst/>
          </a:prstGeom>
          <a:noFill/>
        </p:spPr>
      </p:pic>
      <p:pic>
        <p:nvPicPr>
          <p:cNvPr id="41" name="Picture 4" descr="F:\AAA-LÀM ẢNH SLIDE\Bai6-LT3-2(14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65710" y="2268433"/>
            <a:ext cx="564816" cy="390813"/>
          </a:xfrm>
          <a:prstGeom prst="rect">
            <a:avLst/>
          </a:prstGeom>
          <a:noFill/>
        </p:spPr>
      </p:pic>
      <p:pic>
        <p:nvPicPr>
          <p:cNvPr id="42" name="Picture 5" descr="F:\AAA-LÀM ẢNH SLIDE\Bai6-LT3-2(15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82303" y="2766343"/>
            <a:ext cx="450298" cy="562038"/>
          </a:xfrm>
          <a:prstGeom prst="rect">
            <a:avLst/>
          </a:prstGeom>
          <a:noFill/>
        </p:spPr>
      </p:pic>
      <p:pic>
        <p:nvPicPr>
          <p:cNvPr id="43" name="Picture 6" descr="F:\AAA-LÀM ẢNH SLIDE\Bai6-LT3-2(16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86403" y="2157876"/>
            <a:ext cx="567597" cy="588723"/>
          </a:xfrm>
          <a:prstGeom prst="rect">
            <a:avLst/>
          </a:prstGeom>
          <a:noFill/>
        </p:spPr>
      </p:pic>
      <p:pic>
        <p:nvPicPr>
          <p:cNvPr id="44" name="Picture 7" descr="F:\AAA-LÀM ẢNH SLIDE\Bai6-LT3-2(10).png"/>
          <p:cNvPicPr>
            <a:picLocks noChangeAspect="1" noChangeArrowheads="1"/>
          </p:cNvPicPr>
          <p:nvPr/>
        </p:nvPicPr>
        <p:blipFill>
          <a:blip r:embed="rId9" cstate="print"/>
          <a:srcRect l="23362" b="20229"/>
          <a:stretch>
            <a:fillRect/>
          </a:stretch>
        </p:blipFill>
        <p:spPr bwMode="auto">
          <a:xfrm>
            <a:off x="3459289" y="3469010"/>
            <a:ext cx="719012" cy="576693"/>
          </a:xfrm>
          <a:prstGeom prst="rect">
            <a:avLst/>
          </a:prstGeom>
          <a:noFill/>
        </p:spPr>
      </p:pic>
      <p:pic>
        <p:nvPicPr>
          <p:cNvPr id="45" name="Picture 8" descr="F:\AAA-LÀM ẢNH SLIDE\Bai6-LT3-2(11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29017" y="3404128"/>
            <a:ext cx="602620" cy="653765"/>
          </a:xfrm>
          <a:prstGeom prst="rect">
            <a:avLst/>
          </a:prstGeom>
          <a:noFill/>
        </p:spPr>
      </p:pic>
      <p:pic>
        <p:nvPicPr>
          <p:cNvPr id="46" name="Picture 9" descr="F:\AAA-LÀM ẢNH SLIDE\Bai6-LT3-2(2)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02759" y="3527129"/>
            <a:ext cx="601205" cy="479179"/>
          </a:xfrm>
          <a:prstGeom prst="rect">
            <a:avLst/>
          </a:prstGeom>
          <a:noFill/>
        </p:spPr>
      </p:pic>
      <p:pic>
        <p:nvPicPr>
          <p:cNvPr id="47" name="Picture 10" descr="F:\AAA-LÀM ẢNH SLIDE\Bai6-LT3-2(3)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76026" y="3139152"/>
            <a:ext cx="904785" cy="283489"/>
          </a:xfrm>
          <a:prstGeom prst="rect">
            <a:avLst/>
          </a:prstGeom>
          <a:noFill/>
        </p:spPr>
      </p:pic>
      <p:pic>
        <p:nvPicPr>
          <p:cNvPr id="48" name="Picture 11" descr="F:\AAA-LÀM ẢNH SLIDE\Bai6-LT3-2(4)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01333" y="2309581"/>
            <a:ext cx="701654" cy="305067"/>
          </a:xfrm>
          <a:prstGeom prst="rect">
            <a:avLst/>
          </a:prstGeom>
          <a:noFill/>
        </p:spPr>
      </p:pic>
      <p:pic>
        <p:nvPicPr>
          <p:cNvPr id="49" name="Picture 12" descr="F:\AAA-LÀM ẢNH SLIDE\Bai6-LT3-2(5)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55653" y="3586120"/>
            <a:ext cx="701654" cy="305811"/>
          </a:xfrm>
          <a:prstGeom prst="rect">
            <a:avLst/>
          </a:prstGeom>
          <a:noFill/>
        </p:spPr>
      </p:pic>
      <p:pic>
        <p:nvPicPr>
          <p:cNvPr id="50" name="Picture 13" descr="F:\AAA-LÀM ẢNH SLIDE\Bai6-LT3-2(6)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32446" y="2713906"/>
            <a:ext cx="602694" cy="478435"/>
          </a:xfrm>
          <a:prstGeom prst="rect">
            <a:avLst/>
          </a:prstGeom>
          <a:noFill/>
        </p:spPr>
      </p:pic>
      <p:pic>
        <p:nvPicPr>
          <p:cNvPr id="51" name="Picture 14" descr="F:\AAA-LÀM ẢNH SLIDE\Bai6-LT3-2(1)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287141" y="2447913"/>
            <a:ext cx="905527" cy="285721"/>
          </a:xfrm>
          <a:prstGeom prst="rect">
            <a:avLst/>
          </a:prstGeom>
          <a:noFill/>
        </p:spPr>
      </p:pic>
      <p:grpSp>
        <p:nvGrpSpPr>
          <p:cNvPr id="58" name="Group 57"/>
          <p:cNvGrpSpPr/>
          <p:nvPr/>
        </p:nvGrpSpPr>
        <p:grpSpPr>
          <a:xfrm>
            <a:off x="3944676" y="2821649"/>
            <a:ext cx="434734" cy="584775"/>
            <a:chOff x="2690642" y="2540797"/>
            <a:chExt cx="434734" cy="584775"/>
          </a:xfrm>
        </p:grpSpPr>
        <p:sp>
          <p:nvSpPr>
            <p:cNvPr id="59" name="Rounded Rectangle 58"/>
            <p:cNvSpPr/>
            <p:nvPr/>
          </p:nvSpPr>
          <p:spPr>
            <a:xfrm>
              <a:off x="2715904" y="2661313"/>
              <a:ext cx="388962" cy="3616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690642" y="2540797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991140" y="2820140"/>
            <a:ext cx="434734" cy="584775"/>
            <a:chOff x="3737106" y="2539288"/>
            <a:chExt cx="434734" cy="584775"/>
          </a:xfrm>
        </p:grpSpPr>
        <p:sp>
          <p:nvSpPr>
            <p:cNvPr id="62" name="Rounded Rectangle 61"/>
            <p:cNvSpPr/>
            <p:nvPr/>
          </p:nvSpPr>
          <p:spPr>
            <a:xfrm>
              <a:off x="3766782" y="2654490"/>
              <a:ext cx="375314" cy="3753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737106" y="2539288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495378" y="2886459"/>
            <a:ext cx="382137" cy="461665"/>
            <a:chOff x="3241344" y="2605607"/>
            <a:chExt cx="382137" cy="461665"/>
          </a:xfrm>
        </p:grpSpPr>
        <p:sp>
          <p:nvSpPr>
            <p:cNvPr id="65" name="Oval 64"/>
            <p:cNvSpPr/>
            <p:nvPr/>
          </p:nvSpPr>
          <p:spPr>
            <a:xfrm>
              <a:off x="3241344" y="2647666"/>
              <a:ext cx="382137" cy="3821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244483" y="2605607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965148" y="2821649"/>
            <a:ext cx="412292" cy="584775"/>
            <a:chOff x="2711114" y="2540797"/>
            <a:chExt cx="412292" cy="584775"/>
          </a:xfrm>
        </p:grpSpPr>
        <p:sp>
          <p:nvSpPr>
            <p:cNvPr id="68" name="Rounded Rectangle 67"/>
            <p:cNvSpPr/>
            <p:nvPr/>
          </p:nvSpPr>
          <p:spPr>
            <a:xfrm>
              <a:off x="2715904" y="2661313"/>
              <a:ext cx="388962" cy="3616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711114" y="2540797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3B6BDD"/>
                  </a:solidFill>
                  <a:latin typeface="Lato"/>
                </a:rPr>
                <a:t>7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004788" y="2820140"/>
            <a:ext cx="412292" cy="584775"/>
            <a:chOff x="3750754" y="2539288"/>
            <a:chExt cx="412292" cy="584775"/>
          </a:xfrm>
        </p:grpSpPr>
        <p:sp>
          <p:nvSpPr>
            <p:cNvPr id="71" name="Rounded Rectangle 70"/>
            <p:cNvSpPr/>
            <p:nvPr/>
          </p:nvSpPr>
          <p:spPr>
            <a:xfrm>
              <a:off x="3766782" y="2654490"/>
              <a:ext cx="375314" cy="3753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750754" y="2539288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3B6BDD"/>
                  </a:solidFill>
                  <a:latin typeface="Lato"/>
                </a:rPr>
                <a:t>6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495378" y="2893283"/>
            <a:ext cx="382137" cy="461665"/>
            <a:chOff x="3241344" y="2612431"/>
            <a:chExt cx="382137" cy="461665"/>
          </a:xfrm>
        </p:grpSpPr>
        <p:sp>
          <p:nvSpPr>
            <p:cNvPr id="74" name="Oval 73"/>
            <p:cNvSpPr/>
            <p:nvPr/>
          </p:nvSpPr>
          <p:spPr>
            <a:xfrm>
              <a:off x="3241344" y="2647666"/>
              <a:ext cx="382137" cy="3821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258131" y="2612431"/>
              <a:ext cx="3642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3B6BDD"/>
                  </a:solidFill>
                  <a:latin typeface="Lato"/>
                </a:rPr>
                <a:t>&gt;</a:t>
              </a:r>
            </a:p>
          </p:txBody>
        </p:sp>
      </p:grpSp>
      <p:pic>
        <p:nvPicPr>
          <p:cNvPr id="52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5356" y="623752"/>
            <a:ext cx="1673352" cy="743806"/>
          </a:xfrm>
          <a:prstGeom prst="rect">
            <a:avLst/>
          </a:prstGeom>
          <a:noFill/>
        </p:spPr>
      </p:pic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83447" y="1997887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b)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23645" y="1418544"/>
            <a:ext cx="23218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2. So </a:t>
            </a:r>
            <a:r>
              <a:rPr lang="en-GB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sánh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(</a:t>
            </a:r>
            <a:r>
              <a:rPr lang="en-GB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theo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mẫu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)</a:t>
            </a:r>
            <a:r>
              <a:rPr lang="en-GB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GB" dirty="0">
              <a:solidFill>
                <a:srgbClr val="4050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 advTm="120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6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6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6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7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6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6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7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6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7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6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6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7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6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7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8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triggerEvt type="onClick" time="5502" objId="58"/>
        <p14:triggerEvt type="onClick" time="7251" objId="64"/>
        <p14:triggerEvt type="onClick" time="8718" objId="61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9|3.9|5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3.7|1.8|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.7|4.3|26.3|73|1.4|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4|3.2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9186</TotalTime>
  <Words>195</Words>
  <Application>Microsoft Office PowerPoint</Application>
  <PresentationFormat>Custom</PresentationFormat>
  <Paragraphs>73</Paragraphs>
  <Slides>15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Lato</vt:lpstr>
      <vt:lpstr>微软雅黑</vt:lpstr>
      <vt:lpstr>Arial</vt:lpstr>
      <vt:lpstr>Lato Heavy</vt:lpstr>
      <vt:lpstr>Calibri Light</vt:lpstr>
      <vt:lpstr>等线</vt:lpstr>
      <vt:lpstr>Calibri</vt:lpstr>
      <vt:lpstr>华康方圆体W7(P)</vt:lpstr>
      <vt:lpstr>Times New Roman</vt:lpstr>
      <vt:lpstr>Office Theme</vt:lpstr>
      <vt:lpstr>PowerPoint Presentation</vt:lpstr>
      <vt:lpstr>TOÁN LỚP 1</vt:lpstr>
      <vt:lpstr>Chuẩn bị: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Windows User</dc:creator>
  <cp:lastModifiedBy>Admin</cp:lastModifiedBy>
  <cp:revision>293</cp:revision>
  <dcterms:created xsi:type="dcterms:W3CDTF">2020-02-21T03:04:01Z</dcterms:created>
  <dcterms:modified xsi:type="dcterms:W3CDTF">2024-11-01T03:45:09Z</dcterms:modified>
</cp:coreProperties>
</file>