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698" r:id="rId5"/>
  </p:sldMasterIdLst>
  <p:notesMasterIdLst>
    <p:notesMasterId r:id="rId17"/>
  </p:notesMasterIdLst>
  <p:sldIdLst>
    <p:sldId id="270" r:id="rId6"/>
    <p:sldId id="269" r:id="rId7"/>
    <p:sldId id="257" r:id="rId8"/>
    <p:sldId id="260" r:id="rId9"/>
    <p:sldId id="261" r:id="rId10"/>
    <p:sldId id="262" r:id="rId11"/>
    <p:sldId id="263" r:id="rId12"/>
    <p:sldId id="264" r:id="rId13"/>
    <p:sldId id="274" r:id="rId14"/>
    <p:sldId id="273" r:id="rId15"/>
    <p:sldId id="272" r:id="rId1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636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4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  <a:pPr/>
              <a:t>11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9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1B3-0329-4A8D-ADE9-4ECB5AB5AF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CB70-0599-4D78-9DF3-2EB24DFDB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41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1B3-0329-4A8D-ADE9-4ECB5AB5AF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CB70-0599-4D78-9DF3-2EB24DFDB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60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1B3-0329-4A8D-ADE9-4ECB5AB5AF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CB70-0599-4D78-9DF3-2EB24DFDB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68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1B3-0329-4A8D-ADE9-4ECB5AB5AF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CB70-0599-4D78-9DF3-2EB24DFDB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25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1B3-0329-4A8D-ADE9-4ECB5AB5AF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CB70-0599-4D78-9DF3-2EB24DFDB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7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1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1B3-0329-4A8D-ADE9-4ECB5AB5AF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CB70-0599-4D78-9DF3-2EB24DFDB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08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1B3-0329-4A8D-ADE9-4ECB5AB5AF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CB70-0599-4D78-9DF3-2EB24DFDB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81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1B3-0329-4A8D-ADE9-4ECB5AB5AF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CB70-0599-4D78-9DF3-2EB24DFDB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77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1B3-0329-4A8D-ADE9-4ECB5AB5AF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CB70-0599-4D78-9DF3-2EB24DFDB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34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1B3-0329-4A8D-ADE9-4ECB5AB5AF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CB70-0599-4D78-9DF3-2EB24DFDB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76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1B3-0329-4A8D-ADE9-4ECB5AB5AF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CB70-0599-4D78-9DF3-2EB24DFDB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07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0"/>
            <a:ext cx="6858130" cy="1790760"/>
          </a:xfrm>
          <a:prstGeom prst="rect">
            <a:avLst/>
          </a:prstGeom>
        </p:spPr>
        <p:txBody>
          <a:bodyPr anchor="b"/>
          <a:lstStyle>
            <a:lvl1pPr algn="ctr"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18"/>
            <a:ext cx="6858130" cy="1241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1"/>
            </a:lvl1pPr>
            <a:lvl2pPr marL="342960" indent="0" algn="ctr">
              <a:buNone/>
              <a:defRPr sz="1499"/>
            </a:lvl2pPr>
            <a:lvl3pPr marL="685921" indent="0" algn="ctr">
              <a:buNone/>
              <a:defRPr sz="1349"/>
            </a:lvl3pPr>
            <a:lvl4pPr marL="1028881" indent="0" algn="ctr">
              <a:buNone/>
              <a:defRPr sz="1199"/>
            </a:lvl4pPr>
            <a:lvl5pPr marL="1371495" indent="0" algn="ctr">
              <a:buNone/>
              <a:defRPr sz="1199"/>
            </a:lvl5pPr>
            <a:lvl6pPr marL="1714456" indent="0" algn="ctr">
              <a:buNone/>
              <a:defRPr sz="1199"/>
            </a:lvl6pPr>
            <a:lvl7pPr marL="2057416" indent="0" algn="ctr">
              <a:buNone/>
              <a:defRPr sz="1199"/>
            </a:lvl7pPr>
            <a:lvl8pPr marL="2400376" indent="0" algn="ctr">
              <a:buNone/>
              <a:defRPr sz="1199"/>
            </a:lvl8pPr>
            <a:lvl9pPr marL="2743337" indent="0" algn="ctr">
              <a:buNone/>
              <a:defRPr sz="1199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120732377"/>
      </p:ext>
    </p:extLst>
  </p:cSld>
  <p:clrMapOvr>
    <a:masterClrMapping/>
  </p:clrMapOvr>
  <p:transition advClick="0" advTm="3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8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16131227"/>
      </p:ext>
    </p:extLst>
  </p:cSld>
  <p:clrMapOvr>
    <a:masterClrMapping/>
  </p:clrMapOvr>
  <p:transition advClick="0" advTm="300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3" y="1282348"/>
            <a:ext cx="7886849" cy="2139625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3" y="3442214"/>
            <a:ext cx="7886849" cy="1125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1pPr>
            <a:lvl2pPr marL="34296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921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881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495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5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41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37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2150684"/>
      </p:ext>
    </p:extLst>
  </p:cSld>
  <p:clrMapOvr>
    <a:masterClrMapping/>
  </p:clrMapOvr>
  <p:transition advClick="0" advTm="300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8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5"/>
            <a:ext cx="3886273" cy="3263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42" y="1369265"/>
            <a:ext cx="3886273" cy="3263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87308551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5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6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7" y="273854"/>
            <a:ext cx="7886849" cy="99420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02" y="1333873"/>
            <a:ext cx="3655249" cy="61795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02" y="1999102"/>
            <a:ext cx="3655249" cy="26433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6" y="1333873"/>
            <a:ext cx="3673251" cy="61795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6" y="1999102"/>
            <a:ext cx="3673251" cy="26433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44032526"/>
      </p:ext>
    </p:extLst>
  </p:cSld>
  <p:clrMapOvr>
    <a:masterClrMapping/>
  </p:clrMapOvr>
  <p:transition advClick="0" advTm="300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8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1720657"/>
      </p:ext>
    </p:extLst>
  </p:cSld>
  <p:clrMapOvr>
    <a:masterClrMapping/>
  </p:clrMapOvr>
  <p:transition advClick="0" advTm="300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52992"/>
      </p:ext>
    </p:extLst>
  </p:cSld>
  <p:clrMapOvr>
    <a:masterClrMapping/>
  </p:clrMapOvr>
  <p:transition advClick="0" advTm="300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7" y="342913"/>
            <a:ext cx="2949233" cy="1200191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4"/>
            <a:ext cx="4629238" cy="3655341"/>
          </a:xfrm>
          <a:prstGeom prst="rect">
            <a:avLst/>
          </a:prstGeo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1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7" y="1543103"/>
            <a:ext cx="2949233" cy="2858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99"/>
            </a:lvl1pPr>
            <a:lvl2pPr marL="342960" indent="0">
              <a:buNone/>
              <a:defRPr sz="1049"/>
            </a:lvl2pPr>
            <a:lvl3pPr marL="685921" indent="0">
              <a:buNone/>
              <a:defRPr sz="899"/>
            </a:lvl3pPr>
            <a:lvl4pPr marL="1028881" indent="0">
              <a:buNone/>
              <a:defRPr sz="749"/>
            </a:lvl4pPr>
            <a:lvl5pPr marL="1371495" indent="0">
              <a:buNone/>
              <a:defRPr sz="749"/>
            </a:lvl5pPr>
            <a:lvl6pPr marL="1714456" indent="0">
              <a:buNone/>
              <a:defRPr sz="749"/>
            </a:lvl6pPr>
            <a:lvl7pPr marL="2057416" indent="0">
              <a:buNone/>
              <a:defRPr sz="749"/>
            </a:lvl7pPr>
            <a:lvl8pPr marL="2400376" indent="0">
              <a:buNone/>
              <a:defRPr sz="749"/>
            </a:lvl8pPr>
            <a:lvl9pPr marL="2743337" indent="0">
              <a:buNone/>
              <a:defRPr sz="7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47672013"/>
      </p:ext>
    </p:extLst>
  </p:cSld>
  <p:clrMapOvr>
    <a:masterClrMapping/>
  </p:clrMapOvr>
  <p:transition advClick="0" advTm="300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7" y="342913"/>
            <a:ext cx="3124071" cy="1200191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4"/>
            <a:ext cx="4629238" cy="40530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1"/>
            </a:lvl1pPr>
            <a:lvl2pPr marL="342960" indent="0">
              <a:buNone/>
              <a:defRPr sz="2101"/>
            </a:lvl2pPr>
            <a:lvl3pPr marL="685921" indent="0">
              <a:buNone/>
              <a:defRPr sz="1801"/>
            </a:lvl3pPr>
            <a:lvl4pPr marL="1028881" indent="0">
              <a:buNone/>
              <a:defRPr sz="1499"/>
            </a:lvl4pPr>
            <a:lvl5pPr marL="1371495" indent="0">
              <a:buNone/>
              <a:defRPr sz="1499"/>
            </a:lvl5pPr>
            <a:lvl6pPr marL="1714456" indent="0">
              <a:buNone/>
              <a:defRPr sz="1499"/>
            </a:lvl6pPr>
            <a:lvl7pPr marL="2057416" indent="0">
              <a:buNone/>
              <a:defRPr sz="1499"/>
            </a:lvl7pPr>
            <a:lvl8pPr marL="2400376" indent="0">
              <a:buNone/>
              <a:defRPr sz="1499"/>
            </a:lvl8pPr>
            <a:lvl9pPr marL="2743337" indent="0">
              <a:buNone/>
              <a:defRPr sz="14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7" y="1543103"/>
            <a:ext cx="3124071" cy="2858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9"/>
            </a:lvl1pPr>
            <a:lvl2pPr marL="342960" indent="0">
              <a:buNone/>
              <a:defRPr sz="1349"/>
            </a:lvl2pPr>
            <a:lvl3pPr marL="685921" indent="0">
              <a:buNone/>
              <a:defRPr sz="1199"/>
            </a:lvl3pPr>
            <a:lvl4pPr marL="1028881" indent="0">
              <a:buNone/>
              <a:defRPr sz="1049"/>
            </a:lvl4pPr>
            <a:lvl5pPr marL="1371495" indent="0">
              <a:buNone/>
              <a:defRPr sz="1049"/>
            </a:lvl5pPr>
            <a:lvl6pPr marL="1714456" indent="0">
              <a:buNone/>
              <a:defRPr sz="1049"/>
            </a:lvl6pPr>
            <a:lvl7pPr marL="2057416" indent="0">
              <a:buNone/>
              <a:defRPr sz="1049"/>
            </a:lvl7pPr>
            <a:lvl8pPr marL="2400376" indent="0">
              <a:buNone/>
              <a:defRPr sz="1049"/>
            </a:lvl8pPr>
            <a:lvl9pPr marL="2743337" indent="0">
              <a:buNone/>
              <a:defRPr sz="10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64162133"/>
      </p:ext>
    </p:extLst>
  </p:cSld>
  <p:clrMapOvr>
    <a:masterClrMapping/>
  </p:clrMapOvr>
  <p:transition advClick="0" advTm="300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8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02586427"/>
      </p:ext>
    </p:extLst>
  </p:cSld>
  <p:clrMapOvr>
    <a:masterClrMapping/>
  </p:clrMapOvr>
  <p:transition advClick="0" advTm="300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4"/>
            <a:ext cx="1971712" cy="435902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6" y="273854"/>
            <a:ext cx="5800835" cy="435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00748301"/>
      </p:ext>
    </p:extLst>
  </p:cSld>
  <p:clrMapOvr>
    <a:masterClrMapping/>
  </p:clrMapOvr>
  <p:transition advClick="0" advTm="300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5"/>
            <a:ext cx="3886273" cy="32636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42" y="1369266"/>
            <a:ext cx="3886273" cy="15740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42" y="3057628"/>
            <a:ext cx="3886273" cy="157525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29045422"/>
      </p:ext>
    </p:extLst>
  </p:cSld>
  <p:clrMapOvr>
    <a:masterClrMapping/>
  </p:clrMapOvr>
  <p:transition advClick="0" advTm="3000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746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600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431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306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489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71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538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187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530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7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9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C2D251B3-0329-4A8D-ADE9-4ECB5AB5AF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EB8DCB70-0599-4D78-9DF3-2EB24DFDB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0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70" y="863"/>
            <a:ext cx="9142269" cy="514177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1901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advClick="0" advTm="3000">
    <p:random/>
  </p:transition>
  <p:hf sldNum="0" hdr="0"/>
  <p:txStyles>
    <p:titleStyle>
      <a:lvl1pPr marL="0" lvl="0" indent="0" algn="ctr" defTabSz="8177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24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6276" lvl="0" indent="-3062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34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4464" lvl="1" indent="-25609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1959" lvl="2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2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31020" lvl="3" indent="-2048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9389" lvl="4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0457" lvl="5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9631" lvl="6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8805" lvl="7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7979" lvl="8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8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9174" lvl="1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8348" lvl="2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7522" lvl="3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6696" lvl="4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5870" lvl="5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5044" lvl="6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4218" lvl="7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3392" lvl="8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1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media1.wav"/><Relationship Id="rId7" Type="http://schemas.openxmlformats.org/officeDocument/2006/relationships/image" Target="../media/image22.png"/><Relationship Id="rId2" Type="http://schemas.microsoft.com/office/2007/relationships/media" Target="../media/media1.wav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11" Type="http://schemas.openxmlformats.org/officeDocument/2006/relationships/image" Target="../media/image26.png"/><Relationship Id="rId5" Type="http://schemas.openxmlformats.org/officeDocument/2006/relationships/image" Target="../media/image21.jpeg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3" y="6395"/>
            <a:ext cx="9191294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95" y="-328155"/>
            <a:ext cx="9649071" cy="553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982351"/>
            <a:ext cx="9195993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" y="3569161"/>
            <a:ext cx="4963849" cy="164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117695" y="1687473"/>
            <a:ext cx="4875284" cy="12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71" y="1554009"/>
            <a:ext cx="3168029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811369" y="102871"/>
            <a:ext cx="1604839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381000" y="-304694"/>
            <a:ext cx="19050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28552" y="1735802"/>
            <a:ext cx="7487866" cy="3236251"/>
          </a:xfrm>
          <a:prstGeom prst="rect">
            <a:avLst/>
          </a:prstGeom>
        </p:spPr>
        <p:txBody>
          <a:bodyPr spcFirstLastPara="1" wrap="none" lIns="91276" tIns="45697" rIns="91276" bIns="4569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6154" latinLnBrk="0">
              <a:lnSpc>
                <a:spcPct val="150000"/>
              </a:lnSpc>
            </a:pPr>
            <a:r>
              <a:rPr lang="en-US" sz="177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</a:t>
            </a:r>
            <a:r>
              <a:rPr lang="en-US" sz="177600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THẦY, CÔ GIÁO V</a:t>
            </a:r>
            <a:r>
              <a:rPr lang="en-US" sz="177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 CÁC EM </a:t>
            </a:r>
          </a:p>
          <a:p>
            <a:pPr algn="ctr" defTabSz="1216154" latinLnBrk="0">
              <a:lnSpc>
                <a:spcPct val="150000"/>
              </a:lnSpc>
            </a:pPr>
            <a:r>
              <a:rPr lang="en-US" sz="177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817319" y="2785525"/>
            <a:ext cx="5421715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51" tIns="60825" rIns="121651" bIns="60825" anchor="ctr"/>
          <a:lstStyle/>
          <a:p>
            <a:pPr algn="ctr" defTabSz="1621750" latinLnBrk="0"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-38307"/>
            <a:ext cx="5569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949" latinLnBrk="0"/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2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8"/>
    </mc:Choice>
    <mc:Fallback xmlns="">
      <p:transition spd="slow" advTm="4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66782" y="1405222"/>
            <a:ext cx="7486600" cy="21293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vi-VN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Ôn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lại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bài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học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- Xem trước các bài sau: 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</a:b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Bé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hơn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,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dấu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&lt;</a:t>
            </a: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(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trang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26-27)</a:t>
            </a:r>
            <a:r>
              <a:rPr lang="zh-CN" altLang="en-US" b="1" dirty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zh-CN" altLang="en-US" b="1" dirty="0">
                <a:latin typeface="UTM Avo" pitchFamily="18" charset="0"/>
                <a:cs typeface="Arial" panose="020B0604020202020204" pitchFamily="34" charset="0"/>
              </a:rPr>
            </a:b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5" name="文本框 62"/>
          <p:cNvSpPr txBox="1"/>
          <p:nvPr/>
        </p:nvSpPr>
        <p:spPr bwMode="auto">
          <a:xfrm>
            <a:off x="3317063" y="497920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90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2"/>
    </mc:Choice>
    <mc:Fallback xmlns="">
      <p:transition spd="slow" advTm="1864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" y="-20538"/>
            <a:ext cx="9129292" cy="516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13" y="503801"/>
            <a:ext cx="8712279" cy="7811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2693598" y="3025402"/>
            <a:ext cx="3689092" cy="69621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817775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zh-CN" sz="3924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Chào</a:t>
            </a:r>
            <a:r>
              <a:rPr lang="en-US" altLang="zh-CN" sz="3924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924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tạm</a:t>
            </a:r>
            <a:r>
              <a:rPr lang="en-US" altLang="zh-CN" sz="3924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924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biệt</a:t>
            </a:r>
            <a:r>
              <a:rPr lang="en-US" altLang="zh-CN" sz="3924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2056" name="文本框 2055"/>
          <p:cNvSpPr txBox="1"/>
          <p:nvPr/>
        </p:nvSpPr>
        <p:spPr>
          <a:xfrm>
            <a:off x="1907704" y="2053294"/>
            <a:ext cx="5688632" cy="362920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 defTabSz="817775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zh-CN" sz="392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Cảm</a:t>
            </a:r>
            <a:r>
              <a:rPr lang="en-US" altLang="zh-CN" sz="392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92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ơn</a:t>
            </a:r>
            <a:r>
              <a:rPr lang="en-US" altLang="zh-CN" sz="392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92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92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392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chú</a:t>
            </a:r>
            <a:r>
              <a:rPr lang="en-US" altLang="zh-CN" sz="392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392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392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92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92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19" y="487681"/>
            <a:ext cx="1681894" cy="5061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4228" y="452643"/>
            <a:ext cx="1884344" cy="78955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54675607"/>
      </p:ext>
    </p:extLst>
  </p:cSld>
  <p:clrMapOvr>
    <a:masterClrMapping/>
  </p:clrMapOvr>
  <p:transition advTm="9336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38D42B-9B25-45CC-8A1A-CB6A774A89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9" t="1000"/>
          <a:stretch/>
        </p:blipFill>
        <p:spPr>
          <a:xfrm>
            <a:off x="-36512" y="10503"/>
            <a:ext cx="9180512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CC8D0E-2B7D-417D-83D3-911E2C533CE5}"/>
              </a:ext>
            </a:extLst>
          </p:cNvPr>
          <p:cNvSpPr txBox="1"/>
          <p:nvPr/>
        </p:nvSpPr>
        <p:spPr>
          <a:xfrm>
            <a:off x="1907704" y="267495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2153CA-BF74-49B3-92F0-A013608DE3BE}"/>
              </a:ext>
            </a:extLst>
          </p:cNvPr>
          <p:cNvSpPr txBox="1"/>
          <p:nvPr/>
        </p:nvSpPr>
        <p:spPr>
          <a:xfrm>
            <a:off x="2483768" y="1059583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7B760A-468A-4AE7-B622-12E137E2CD81}"/>
              </a:ext>
            </a:extLst>
          </p:cNvPr>
          <p:cNvSpPr/>
          <p:nvPr/>
        </p:nvSpPr>
        <p:spPr>
          <a:xfrm>
            <a:off x="1475656" y="3291831"/>
            <a:ext cx="43924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HƠN, DẤU &gt;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4819841-96BE-4F68-879A-152F7ABEE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1923679"/>
            <a:ext cx="367240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SÁNH SỐ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141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50"/>
    </mc:Choice>
    <mc:Fallback xmlns="">
      <p:transition spd="slow" advTm="14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39752" y="5705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HƠN, DẤU &gt;</a:t>
            </a: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835696" y="1798201"/>
            <a:ext cx="33767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9118" y="2400985"/>
            <a:ext cx="3376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.VnAvant" panose="020B7200000000000000" pitchFamily="34" charset="0"/>
              </a:rPr>
              <a:t>Bốn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lớn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hơn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ba</a:t>
            </a:r>
            <a:r>
              <a:rPr lang="en-US" sz="28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1532335" y="3746027"/>
            <a:ext cx="4464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20492" y="4538236"/>
            <a:ext cx="3687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.VnAvant" panose="020B7200000000000000" pitchFamily="34" charset="0"/>
              </a:rPr>
              <a:t>Năm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lớn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>
                <a:latin typeface=".VnAvant" panose="020B7200000000000000" pitchFamily="34" charset="0"/>
              </a:rPr>
              <a:t>hơn </a:t>
            </a:r>
            <a:r>
              <a:rPr lang="en-US" sz="2800" b="1" dirty="0" err="1">
                <a:latin typeface=".VnAvant" panose="020B7200000000000000" pitchFamily="34" charset="0"/>
              </a:rPr>
              <a:t>bốn</a:t>
            </a:r>
            <a:r>
              <a:rPr lang="en-US" sz="2800" b="1" dirty="0">
                <a:latin typeface=".VnAvant" panose="020B7200000000000000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B39581-851B-43C4-86A4-FE442549CD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0" b="42215"/>
          <a:stretch/>
        </p:blipFill>
        <p:spPr>
          <a:xfrm>
            <a:off x="391602" y="904761"/>
            <a:ext cx="8184589" cy="9735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145CCF-6251-4210-8DBB-5E1922AC3B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1" r="1624" b="52275"/>
          <a:stretch/>
        </p:blipFill>
        <p:spPr>
          <a:xfrm>
            <a:off x="535742" y="3052723"/>
            <a:ext cx="8568952" cy="7719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9AD29D-E666-4E00-B266-4F22C16B166A}"/>
              </a:ext>
            </a:extLst>
          </p:cNvPr>
          <p:cNvSpPr txBox="1"/>
          <p:nvPr/>
        </p:nvSpPr>
        <p:spPr>
          <a:xfrm>
            <a:off x="4584347" y="1852999"/>
            <a:ext cx="725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3E7CAD-8115-43F0-AF6E-A9E0A920771C}"/>
              </a:ext>
            </a:extLst>
          </p:cNvPr>
          <p:cNvSpPr txBox="1"/>
          <p:nvPr/>
        </p:nvSpPr>
        <p:spPr>
          <a:xfrm>
            <a:off x="6026939" y="1828979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9A9EF-4942-4F17-AB97-AD9969585A05}"/>
              </a:ext>
            </a:extLst>
          </p:cNvPr>
          <p:cNvSpPr txBox="1"/>
          <p:nvPr/>
        </p:nvSpPr>
        <p:spPr>
          <a:xfrm>
            <a:off x="4696038" y="3697947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4C334-68B0-44A7-A16C-F6D3AB656B35}"/>
              </a:ext>
            </a:extLst>
          </p:cNvPr>
          <p:cNvSpPr txBox="1"/>
          <p:nvPr/>
        </p:nvSpPr>
        <p:spPr>
          <a:xfrm>
            <a:off x="6104718" y="3718166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774"/>
    </mc:Choice>
    <mc:Fallback xmlns="">
      <p:transition spd="slow" advTm="130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8" grpId="0"/>
      <p:bldP spid="19" grpId="0"/>
      <p:bldP spid="2" grpId="0"/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5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HƠN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, DẤU &gt;</a:t>
            </a: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132934" y="1687464"/>
            <a:ext cx="3029000" cy="273630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19475" y="1707654"/>
            <a:ext cx="3055168" cy="2736304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921" y="1707654"/>
            <a:ext cx="2952328" cy="273630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6781" y="3744589"/>
            <a:ext cx="1217662" cy="523951"/>
            <a:chOff x="796781" y="3744590"/>
            <a:chExt cx="1217662" cy="523951"/>
          </a:xfrm>
        </p:grpSpPr>
        <p:grpSp>
          <p:nvGrpSpPr>
            <p:cNvPr id="4" name="Group 3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2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4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6966157" y="3699182"/>
            <a:ext cx="1220739" cy="544744"/>
            <a:chOff x="801323" y="3742814"/>
            <a:chExt cx="1220739" cy="544744"/>
          </a:xfrm>
        </p:grpSpPr>
        <p:grpSp>
          <p:nvGrpSpPr>
            <p:cNvPr id="30" name="Group 29"/>
            <p:cNvGrpSpPr/>
            <p:nvPr/>
          </p:nvGrpSpPr>
          <p:grpSpPr>
            <a:xfrm>
              <a:off x="801323" y="3742814"/>
              <a:ext cx="546259" cy="523220"/>
              <a:chOff x="1502365" y="4554706"/>
              <a:chExt cx="546259" cy="52322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515993" y="4554706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8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486354" y="3764338"/>
              <a:ext cx="535708" cy="523220"/>
              <a:chOff x="1502365" y="4575499"/>
              <a:chExt cx="535708" cy="52322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505442" y="4575499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6</a:t>
                </a:r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37EC8-C19B-4B05-BD3F-9316121B8B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" y="2018391"/>
            <a:ext cx="2959762" cy="1674904"/>
          </a:xfrm>
          <a:prstGeom prst="rect">
            <a:avLst/>
          </a:prstGeom>
        </p:spPr>
      </p:pic>
      <p:pic>
        <p:nvPicPr>
          <p:cNvPr id="2048" name="Picture 2047">
            <a:extLst>
              <a:ext uri="{FF2B5EF4-FFF2-40B4-BE49-F238E27FC236}">
                <a16:creationId xmlns:a16="http://schemas.microsoft.com/office/drawing/2014/main" id="{C9D76021-E9F0-42CC-BE51-D0FE9BCE5B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01" y="2001920"/>
            <a:ext cx="3011070" cy="170393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B7196C2-B231-4AA8-9BC1-2716C5D5DDB3}"/>
              </a:ext>
            </a:extLst>
          </p:cNvPr>
          <p:cNvGrpSpPr/>
          <p:nvPr/>
        </p:nvGrpSpPr>
        <p:grpSpPr>
          <a:xfrm>
            <a:off x="3980534" y="3789819"/>
            <a:ext cx="1198057" cy="528298"/>
            <a:chOff x="801323" y="3771004"/>
            <a:chExt cx="1198057" cy="52829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68B07F2-BFF1-4AB8-A9AF-F5853F5DE8E5}"/>
                </a:ext>
              </a:extLst>
            </p:cNvPr>
            <p:cNvGrpSpPr/>
            <p:nvPr/>
          </p:nvGrpSpPr>
          <p:grpSpPr>
            <a:xfrm>
              <a:off x="801323" y="3776082"/>
              <a:ext cx="544030" cy="523221"/>
              <a:chOff x="1502365" y="4587974"/>
              <a:chExt cx="544030" cy="523221"/>
            </a:xfrm>
          </p:grpSpPr>
          <p:sp>
            <p:nvSpPr>
              <p:cNvPr id="46" name="Rounded Rectangle 15">
                <a:extLst>
                  <a:ext uri="{FF2B5EF4-FFF2-40B4-BE49-F238E27FC236}">
                    <a16:creationId xmlns:a16="http://schemas.microsoft.com/office/drawing/2014/main" id="{79B2667E-6441-4EE0-96A7-31754D7DEC80}"/>
                  </a:ext>
                </a:extLst>
              </p:cNvPr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29AE55-8DDB-4A56-8AC5-7B7705BC6E9A}"/>
                  </a:ext>
                </a:extLst>
              </p:cNvPr>
              <p:cNvSpPr txBox="1"/>
              <p:nvPr/>
            </p:nvSpPr>
            <p:spPr>
              <a:xfrm>
                <a:off x="1513764" y="4587974"/>
                <a:ext cx="532631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0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2BBAE2E-8F4A-4844-84CD-0DEB4D745155}"/>
                </a:ext>
              </a:extLst>
            </p:cNvPr>
            <p:cNvGrpSpPr/>
            <p:nvPr/>
          </p:nvGrpSpPr>
          <p:grpSpPr>
            <a:xfrm>
              <a:off x="1466749" y="3771004"/>
              <a:ext cx="532631" cy="523221"/>
              <a:chOff x="1482760" y="4582165"/>
              <a:chExt cx="532631" cy="523221"/>
            </a:xfrm>
          </p:grpSpPr>
          <p:sp>
            <p:nvSpPr>
              <p:cNvPr id="44" name="Rounded Rectangle 17">
                <a:extLst>
                  <a:ext uri="{FF2B5EF4-FFF2-40B4-BE49-F238E27FC236}">
                    <a16:creationId xmlns:a16="http://schemas.microsoft.com/office/drawing/2014/main" id="{9A28F0AD-715E-42BE-818E-E4BDB76B7A1E}"/>
                  </a:ext>
                </a:extLst>
              </p:cNvPr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F9E72A1-68A3-429E-BB4A-6C50FD0BEA47}"/>
                  </a:ext>
                </a:extLst>
              </p:cNvPr>
              <p:cNvSpPr txBox="1"/>
              <p:nvPr/>
            </p:nvSpPr>
            <p:spPr>
              <a:xfrm>
                <a:off x="1482760" y="4582165"/>
                <a:ext cx="532631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5</a:t>
                </a:r>
              </a:p>
            </p:txBody>
          </p:sp>
        </p:grpSp>
      </p:grpSp>
      <p:pic>
        <p:nvPicPr>
          <p:cNvPr id="2052" name="Picture 2051">
            <a:extLst>
              <a:ext uri="{FF2B5EF4-FFF2-40B4-BE49-F238E27FC236}">
                <a16:creationId xmlns:a16="http://schemas.microsoft.com/office/drawing/2014/main" id="{BD1A5805-0162-4DC0-99FA-554D79001C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54" y="2020946"/>
            <a:ext cx="2990666" cy="169239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45176" y="2859782"/>
            <a:ext cx="1266245" cy="884808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 36"/>
          <p:cNvSpPr/>
          <p:nvPr/>
        </p:nvSpPr>
        <p:spPr>
          <a:xfrm>
            <a:off x="3489336" y="2859783"/>
            <a:ext cx="1227907" cy="924696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6476369" y="2853888"/>
            <a:ext cx="730299" cy="868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612"/>
    </mc:Choice>
    <mc:Fallback xmlns="">
      <p:transition spd="slow" advTm="1616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624214" y="246455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19674" y="245768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963791" y="2465283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59251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212474" y="2499742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86006" y="239583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&gt;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084168" y="2459227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00893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423745" y="2459957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40471" y="2428465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672428" y="2449324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2242" y="2355727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084168" y="465669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00893" y="462519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423745" y="465742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40471" y="462592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1" name="Oval 60"/>
          <p:cNvSpPr/>
          <p:nvPr/>
        </p:nvSpPr>
        <p:spPr>
          <a:xfrm>
            <a:off x="6672428" y="464678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09757" y="4557817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602948" y="4638963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19674" y="4607470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942525" y="4639693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959251" y="4608201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7" name="Oval 66"/>
          <p:cNvSpPr/>
          <p:nvPr/>
        </p:nvSpPr>
        <p:spPr>
          <a:xfrm>
            <a:off x="2191208" y="4629061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228538" y="4540089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53BCA-0F54-4B4C-A395-5DBBB6405A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633" y="267494"/>
            <a:ext cx="4953653" cy="28032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754687-31A5-4075-ADBA-E088B7A033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2" y="153261"/>
            <a:ext cx="4335409" cy="2453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E08155-CE42-411B-8EF5-A41F8470E4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5" y="2526211"/>
            <a:ext cx="4526538" cy="25615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71797C-B85D-4F13-94CA-7E34A2062E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93" y="2394172"/>
            <a:ext cx="4671847" cy="2643758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24528" y="390102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76"/>
    </mc:Choice>
    <mc:Fallback xmlns="">
      <p:transition spd="slow" advTm="46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6320"/>
            <a:ext cx="1979712" cy="9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ounded Rectangle 45"/>
          <p:cNvSpPr/>
          <p:nvPr/>
        </p:nvSpPr>
        <p:spPr>
          <a:xfrm>
            <a:off x="1192166" y="251710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87626" y="248560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531743" y="251783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27203" y="248633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1780426" y="2507199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53958" y="2407594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&gt;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292078" y="4316760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26366" y="425983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196285" y="4324788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52171" y="4307508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26196" y="430750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2361" y="429994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66935" y="430314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46539" y="424159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61097" y="4257276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26" name="Oval 25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CC67D6A-7645-4F78-8677-8F3FA11936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5" y="317351"/>
            <a:ext cx="4032331" cy="2281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8D82A-36D3-4346-BC08-D567C9664D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11" y="1687754"/>
            <a:ext cx="4335409" cy="24533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69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88"/>
    </mc:Choice>
    <mc:Fallback xmlns="">
      <p:transition spd="slow" advTm="58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187626" y="3035697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21912" y="297877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2091831" y="3043725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47717" y="302644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9843" y="3026446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98453" y="298546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03519" y="301673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92051" y="303569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34858" y="296438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24130" y="4331841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8416" y="427491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28" name="Oval 27"/>
          <p:cNvSpPr/>
          <p:nvPr/>
        </p:nvSpPr>
        <p:spPr>
          <a:xfrm>
            <a:off x="6628335" y="4339869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84221" y="4322589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64164" y="430985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54411" y="431502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34416" y="430985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02181" y="430985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02768" y="4231377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5496" y="11361"/>
            <a:ext cx="6719114" cy="576064"/>
            <a:chOff x="827584" y="1491630"/>
            <a:chExt cx="6719114" cy="576064"/>
          </a:xfrm>
        </p:grpSpPr>
        <p:sp>
          <p:nvSpPr>
            <p:cNvPr id="42" name="Oval 41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CC9E766-D75D-4DF0-8505-4F93ACD95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2" y="315754"/>
            <a:ext cx="4526538" cy="25615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EF34BD-2D99-4B2B-9E76-1E2B4F1ADB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08" y="1851670"/>
            <a:ext cx="4671847" cy="26437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204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963"/>
    </mc:Choice>
    <mc:Fallback xmlns="">
      <p:transition spd="slow" advTm="149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8" y="31725"/>
            <a:ext cx="9289033" cy="945396"/>
            <a:chOff x="827584" y="1491630"/>
            <a:chExt cx="9001001" cy="945396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6010" y="1606029"/>
              <a:ext cx="85125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Mai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4.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Mai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AB243BA-9C82-4B67-BDA9-4583D9744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8" y="561624"/>
            <a:ext cx="6729643" cy="3808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5128DB-F745-4D72-A65B-E57066139409}"/>
              </a:ext>
            </a:extLst>
          </p:cNvPr>
          <p:cNvSpPr txBox="1"/>
          <p:nvPr/>
        </p:nvSpPr>
        <p:spPr>
          <a:xfrm>
            <a:off x="629994" y="4515967"/>
            <a:ext cx="206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anose="020B7200000000000000" pitchFamily="34" charset="0"/>
              </a:rPr>
              <a:t>A. 5, 6, 7, 5, 4, 9, 10, 8, 7, 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2D1A04-CC44-4A54-9E04-576C3F888863}"/>
              </a:ext>
            </a:extLst>
          </p:cNvPr>
          <p:cNvSpPr txBox="1"/>
          <p:nvPr/>
        </p:nvSpPr>
        <p:spPr>
          <a:xfrm>
            <a:off x="3344240" y="4515967"/>
            <a:ext cx="237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  <a:r>
              <a:rPr lang="en-US" b="1" dirty="0">
                <a:latin typeface=".VnAvant" panose="020B7200000000000000" pitchFamily="34" charset="0"/>
              </a:rPr>
              <a:t>. 5, 6, 7, 5, 8, 9, 10, 8, 7, 6.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C0FBE-F2A3-413E-B919-479877B1C4D7}"/>
              </a:ext>
            </a:extLst>
          </p:cNvPr>
          <p:cNvSpPr txBox="1"/>
          <p:nvPr/>
        </p:nvSpPr>
        <p:spPr>
          <a:xfrm>
            <a:off x="6084168" y="4462203"/>
            <a:ext cx="206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anose="020B7200000000000000" pitchFamily="34" charset="0"/>
              </a:rPr>
              <a:t>C. 5, 2, 7, 5, 8, 9, 10, 8, 2, 6.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CAFE7-20CB-41B5-B42A-8D2EA3E2C0E6}"/>
              </a:ext>
            </a:extLst>
          </p:cNvPr>
          <p:cNvSpPr txBox="1"/>
          <p:nvPr/>
        </p:nvSpPr>
        <p:spPr>
          <a:xfrm>
            <a:off x="3354092" y="4515966"/>
            <a:ext cx="229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</a:rPr>
              <a:t>B. 5, 6, 7, 5, 8, 9, 10, 8, 7, 6.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813"/>
    </mc:Choice>
    <mc:Fallback xmlns="">
      <p:transition spd="slow" advTm="157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8" y="31725"/>
            <a:ext cx="9289033" cy="945396"/>
            <a:chOff x="827584" y="1491630"/>
            <a:chExt cx="9001001" cy="945396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6010" y="1606029"/>
              <a:ext cx="85125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Mai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4.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Mai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AB243BA-9C82-4B67-BDA9-4583D9744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8" y="561624"/>
            <a:ext cx="6729643" cy="3808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5128DB-F745-4D72-A65B-E57066139409}"/>
              </a:ext>
            </a:extLst>
          </p:cNvPr>
          <p:cNvSpPr txBox="1"/>
          <p:nvPr/>
        </p:nvSpPr>
        <p:spPr>
          <a:xfrm>
            <a:off x="629994" y="4515967"/>
            <a:ext cx="206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anose="020B7200000000000000" pitchFamily="34" charset="0"/>
              </a:rPr>
              <a:t>A. 5, 6, 7, 5, 4, 9, 10, 8, 7, 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2D1A04-CC44-4A54-9E04-576C3F888863}"/>
              </a:ext>
            </a:extLst>
          </p:cNvPr>
          <p:cNvSpPr txBox="1"/>
          <p:nvPr/>
        </p:nvSpPr>
        <p:spPr>
          <a:xfrm>
            <a:off x="3344240" y="4515967"/>
            <a:ext cx="237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  <a:r>
              <a:rPr lang="en-US" b="1" dirty="0">
                <a:latin typeface=".VnAvant" panose="020B7200000000000000" pitchFamily="34" charset="0"/>
              </a:rPr>
              <a:t>. 5, 6, 7, 5, 8, 9, 10, 8, 7, 6.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C0FBE-F2A3-413E-B919-479877B1C4D7}"/>
              </a:ext>
            </a:extLst>
          </p:cNvPr>
          <p:cNvSpPr txBox="1"/>
          <p:nvPr/>
        </p:nvSpPr>
        <p:spPr>
          <a:xfrm>
            <a:off x="6084168" y="4462203"/>
            <a:ext cx="206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anose="020B7200000000000000" pitchFamily="34" charset="0"/>
              </a:rPr>
              <a:t>C. 5, 2, 7, 5, 8, 9, 10, 8, 2, 6.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CAFE7-20CB-41B5-B42A-8D2EA3E2C0E6}"/>
              </a:ext>
            </a:extLst>
          </p:cNvPr>
          <p:cNvSpPr txBox="1"/>
          <p:nvPr/>
        </p:nvSpPr>
        <p:spPr>
          <a:xfrm>
            <a:off x="3354092" y="4515966"/>
            <a:ext cx="229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</a:rPr>
              <a:t>B. 5, 6, 7, 5, 8, 9, 10, 8, 7, 6.</a:t>
            </a:r>
          </a:p>
        </p:txBody>
      </p:sp>
      <p:sp>
        <p:nvSpPr>
          <p:cNvPr id="5" name="Freeform 4"/>
          <p:cNvSpPr/>
          <p:nvPr/>
        </p:nvSpPr>
        <p:spPr>
          <a:xfrm>
            <a:off x="3330492" y="1160584"/>
            <a:ext cx="3176598" cy="2056749"/>
          </a:xfrm>
          <a:custGeom>
            <a:avLst/>
            <a:gdLst>
              <a:gd name="connsiteX0" fmla="*/ 67464 w 3176598"/>
              <a:gd name="connsiteY0" fmla="*/ 2056749 h 2056749"/>
              <a:gd name="connsiteX1" fmla="*/ 56175 w 3176598"/>
              <a:gd name="connsiteY1" fmla="*/ 1582616 h 2056749"/>
              <a:gd name="connsiteX2" fmla="*/ 677064 w 3176598"/>
              <a:gd name="connsiteY2" fmla="*/ 1605194 h 2056749"/>
              <a:gd name="connsiteX3" fmla="*/ 1636619 w 3176598"/>
              <a:gd name="connsiteY3" fmla="*/ 1582616 h 2056749"/>
              <a:gd name="connsiteX4" fmla="*/ 1535019 w 3176598"/>
              <a:gd name="connsiteY4" fmla="*/ 1097194 h 2056749"/>
              <a:gd name="connsiteX5" fmla="*/ 2043019 w 3176598"/>
              <a:gd name="connsiteY5" fmla="*/ 1131060 h 2056749"/>
              <a:gd name="connsiteX6" fmla="*/ 1975286 w 3176598"/>
              <a:gd name="connsiteY6" fmla="*/ 611772 h 2056749"/>
              <a:gd name="connsiteX7" fmla="*/ 2471997 w 3176598"/>
              <a:gd name="connsiteY7" fmla="*/ 656927 h 2056749"/>
              <a:gd name="connsiteX8" fmla="*/ 2449419 w 3176598"/>
              <a:gd name="connsiteY8" fmla="*/ 250527 h 2056749"/>
              <a:gd name="connsiteX9" fmla="*/ 3092886 w 3176598"/>
              <a:gd name="connsiteY9" fmla="*/ 36038 h 2056749"/>
              <a:gd name="connsiteX10" fmla="*/ 3149330 w 3176598"/>
              <a:gd name="connsiteY10" fmla="*/ 2172 h 205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76598" h="2056749">
                <a:moveTo>
                  <a:pt x="67464" y="2056749"/>
                </a:moveTo>
                <a:cubicBezTo>
                  <a:pt x="11019" y="1857312"/>
                  <a:pt x="-45425" y="1657875"/>
                  <a:pt x="56175" y="1582616"/>
                </a:cubicBezTo>
                <a:cubicBezTo>
                  <a:pt x="157775" y="1507357"/>
                  <a:pt x="413657" y="1605194"/>
                  <a:pt x="677064" y="1605194"/>
                </a:cubicBezTo>
                <a:cubicBezTo>
                  <a:pt x="940471" y="1605194"/>
                  <a:pt x="1493627" y="1667283"/>
                  <a:pt x="1636619" y="1582616"/>
                </a:cubicBezTo>
                <a:cubicBezTo>
                  <a:pt x="1779611" y="1497949"/>
                  <a:pt x="1467286" y="1172453"/>
                  <a:pt x="1535019" y="1097194"/>
                </a:cubicBezTo>
                <a:cubicBezTo>
                  <a:pt x="1602752" y="1021935"/>
                  <a:pt x="1969641" y="1211964"/>
                  <a:pt x="2043019" y="1131060"/>
                </a:cubicBezTo>
                <a:cubicBezTo>
                  <a:pt x="2116397" y="1050156"/>
                  <a:pt x="1903790" y="690794"/>
                  <a:pt x="1975286" y="611772"/>
                </a:cubicBezTo>
                <a:cubicBezTo>
                  <a:pt x="2046782" y="532750"/>
                  <a:pt x="2392975" y="717134"/>
                  <a:pt x="2471997" y="656927"/>
                </a:cubicBezTo>
                <a:cubicBezTo>
                  <a:pt x="2551019" y="596720"/>
                  <a:pt x="2345938" y="354008"/>
                  <a:pt x="2449419" y="250527"/>
                </a:cubicBezTo>
                <a:cubicBezTo>
                  <a:pt x="2552900" y="147046"/>
                  <a:pt x="2976234" y="77430"/>
                  <a:pt x="3092886" y="36038"/>
                </a:cubicBezTo>
                <a:cubicBezTo>
                  <a:pt x="3209538" y="-5354"/>
                  <a:pt x="3179434" y="-1591"/>
                  <a:pt x="3149330" y="2172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014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813"/>
    </mc:Choice>
    <mc:Fallback xmlns="">
      <p:transition spd="slow" advTm="157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11.5|9.6|17.9|3.9|7.9|19.9|12.2|17.1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2|46|3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6.8|1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12.7|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10.6|22|64.5|7.9|1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9|41.8|97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9|41.8|97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407</Words>
  <Application>Microsoft Office PowerPoint</Application>
  <PresentationFormat>On-screen Show (16:9)</PresentationFormat>
  <Paragraphs>115</Paragraphs>
  <Slides>11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맑은 고딕</vt:lpstr>
      <vt:lpstr>宋体</vt:lpstr>
      <vt:lpstr>.VnAvant</vt:lpstr>
      <vt:lpstr>Aharoni</vt:lpstr>
      <vt:lpstr>Arial</vt:lpstr>
      <vt:lpstr>Calibri</vt:lpstr>
      <vt:lpstr>Estrangelo Edessa</vt:lpstr>
      <vt:lpstr>黑体</vt:lpstr>
      <vt:lpstr>Times New Roman</vt:lpstr>
      <vt:lpstr>UTM Avo</vt:lpstr>
      <vt:lpstr>Verdana</vt:lpstr>
      <vt:lpstr>Office Theme</vt:lpstr>
      <vt:lpstr>Custom Design</vt:lpstr>
      <vt:lpstr>1_Office Theme</vt:lpstr>
      <vt:lpstr>1_默认设计模板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bài học - Xem trước các bài sau:  Bé hơn, dấu &lt; (trang 26-27) 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160</cp:revision>
  <dcterms:created xsi:type="dcterms:W3CDTF">2014-04-01T16:27:38Z</dcterms:created>
  <dcterms:modified xsi:type="dcterms:W3CDTF">2024-10-04T04:52:30Z</dcterms:modified>
</cp:coreProperties>
</file>