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83" r:id="rId3"/>
    <p:sldId id="284" r:id="rId4"/>
    <p:sldId id="257" r:id="rId5"/>
    <p:sldId id="259" r:id="rId6"/>
    <p:sldId id="265" r:id="rId7"/>
    <p:sldId id="266" r:id="rId8"/>
    <p:sldId id="260" r:id="rId9"/>
    <p:sldId id="267" r:id="rId10"/>
    <p:sldId id="268" r:id="rId11"/>
    <p:sldId id="269" r:id="rId12"/>
    <p:sldId id="270" r:id="rId13"/>
    <p:sldId id="285" r:id="rId14"/>
    <p:sldId id="287" r:id="rId15"/>
    <p:sldId id="281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66FF33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2024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r="6018" b="14753"/>
          <a:stretch/>
        </p:blipFill>
        <p:spPr>
          <a:xfrm>
            <a:off x="3131840" y="539256"/>
            <a:ext cx="3528392" cy="3328638"/>
          </a:xfrm>
        </p:spPr>
      </p:pic>
      <p:sp>
        <p:nvSpPr>
          <p:cNvPr id="6" name="Rounded Rectangle 5"/>
          <p:cNvSpPr/>
          <p:nvPr/>
        </p:nvSpPr>
        <p:spPr>
          <a:xfrm>
            <a:off x="3995936" y="3075806"/>
            <a:ext cx="1440160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35311" y="235430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1435" y="235430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8"/>
    </mc:Choice>
    <mc:Fallback xmlns="">
      <p:transition spd="slow" advTm="2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3518"/>
            <a:ext cx="4352562" cy="3960439"/>
          </a:xfrm>
        </p:spPr>
      </p:pic>
      <p:sp>
        <p:nvSpPr>
          <p:cNvPr id="6" name="Rounded Rectangle 5"/>
          <p:cNvSpPr/>
          <p:nvPr/>
        </p:nvSpPr>
        <p:spPr>
          <a:xfrm>
            <a:off x="3903965" y="3219822"/>
            <a:ext cx="136815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5856" y="411510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08104" y="410242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28"/>
    </mc:Choice>
    <mc:Fallback xmlns="">
      <p:transition spd="slow" advTm="3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55410" t="39846" r="25669" b="26501"/>
          <a:stretch/>
        </p:blipFill>
        <p:spPr>
          <a:xfrm>
            <a:off x="1979712" y="327128"/>
            <a:ext cx="4248472" cy="42484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80116" y="3462570"/>
            <a:ext cx="1512168" cy="733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1983" y="366884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6056" y="341073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24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AA-LÀM ẢNH SLIDE\Bai5-KP-(3).png">
            <a:extLst>
              <a:ext uri="{FF2B5EF4-FFF2-40B4-BE49-F238E27FC236}">
                <a16:creationId xmlns:a16="http://schemas.microsoft.com/office/drawing/2014/main" id="{CFD3AD26-320A-45AF-882F-9BC229CA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27" y="328407"/>
            <a:ext cx="1279821" cy="1332513"/>
          </a:xfrm>
          <a:prstGeom prst="rect">
            <a:avLst/>
          </a:prstGeom>
          <a:noFill/>
        </p:spPr>
      </p:pic>
      <p:grpSp>
        <p:nvGrpSpPr>
          <p:cNvPr id="5" name="Group 53">
            <a:extLst>
              <a:ext uri="{FF2B5EF4-FFF2-40B4-BE49-F238E27FC236}">
                <a16:creationId xmlns:a16="http://schemas.microsoft.com/office/drawing/2014/main" id="{AEA089FD-9B70-47C2-AFB6-84EE7F5F3D2F}"/>
              </a:ext>
            </a:extLst>
          </p:cNvPr>
          <p:cNvGrpSpPr/>
          <p:nvPr/>
        </p:nvGrpSpPr>
        <p:grpSpPr>
          <a:xfrm>
            <a:off x="1348965" y="144103"/>
            <a:ext cx="1828974" cy="850561"/>
            <a:chOff x="1447605" y="2394238"/>
            <a:chExt cx="2376539" cy="1077360"/>
          </a:xfrm>
        </p:grpSpPr>
        <p:sp>
          <p:nvSpPr>
            <p:cNvPr id="6" name="Cloud Callout 11">
              <a:extLst>
                <a:ext uri="{FF2B5EF4-FFF2-40B4-BE49-F238E27FC236}">
                  <a16:creationId xmlns:a16="http://schemas.microsoft.com/office/drawing/2014/main" id="{24DF4827-18CC-48B8-9576-BCEFDCBFD3A1}"/>
                </a:ext>
              </a:extLst>
            </p:cNvPr>
            <p:cNvSpPr/>
            <p:nvPr/>
          </p:nvSpPr>
          <p:spPr>
            <a:xfrm>
              <a:off x="1447605" y="2394238"/>
              <a:ext cx="2308628" cy="107736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761D0B-F827-4F36-9ECE-2EB7EEC1041B}"/>
                </a:ext>
              </a:extLst>
            </p:cNvPr>
            <p:cNvSpPr txBox="1"/>
            <p:nvPr/>
          </p:nvSpPr>
          <p:spPr>
            <a:xfrm>
              <a:off x="1688622" y="2606349"/>
              <a:ext cx="2135522" cy="584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9" dirty="0" smtClean="0">
                  <a:solidFill>
                    <a:srgbClr val="FF0000"/>
                  </a:solidFill>
                </a:rPr>
                <a:t>Ghi nhớ</a:t>
              </a:r>
              <a:endParaRPr lang="en-US" sz="2399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4403" y="3075806"/>
            <a:ext cx="3312368" cy="1800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1707349" y="3370785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3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529918" y="3380222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4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372111" y="3286007"/>
            <a:ext cx="523089" cy="459684"/>
            <a:chOff x="4968997" y="3305984"/>
            <a:chExt cx="523271" cy="523274"/>
          </a:xfrm>
        </p:grpSpPr>
        <p:sp>
          <p:nvSpPr>
            <p:cNvPr id="165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66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0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2749477" y="3286007"/>
            <a:ext cx="523089" cy="459684"/>
            <a:chOff x="7347188" y="3305984"/>
            <a:chExt cx="523271" cy="523274"/>
          </a:xfrm>
        </p:grpSpPr>
        <p:sp>
          <p:nvSpPr>
            <p:cNvPr id="171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3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1456507" y="3280525"/>
            <a:ext cx="523089" cy="459684"/>
            <a:chOff x="6334467" y="3306356"/>
            <a:chExt cx="523271" cy="523273"/>
          </a:xfrm>
        </p:grpSpPr>
        <p:sp>
          <p:nvSpPr>
            <p:cNvPr id="174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75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6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2739060" y="3287884"/>
            <a:ext cx="523089" cy="459684"/>
            <a:chOff x="7347188" y="3305984"/>
            <a:chExt cx="523271" cy="523274"/>
          </a:xfrm>
        </p:grpSpPr>
        <p:sp>
          <p:nvSpPr>
            <p:cNvPr id="177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78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79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361695" y="3287884"/>
            <a:ext cx="523089" cy="459684"/>
            <a:chOff x="4968997" y="3305984"/>
            <a:chExt cx="523271" cy="523274"/>
          </a:xfrm>
        </p:grpSpPr>
        <p:sp>
          <p:nvSpPr>
            <p:cNvPr id="180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81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1759300" y="4196426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3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537499" y="4218145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84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1445804" y="4085358"/>
            <a:ext cx="523089" cy="459684"/>
            <a:chOff x="6334467" y="3306356"/>
            <a:chExt cx="523271" cy="523273"/>
          </a:xfrm>
        </p:grpSpPr>
        <p:sp>
          <p:nvSpPr>
            <p:cNvPr id="185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86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7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2739060" y="4106024"/>
            <a:ext cx="523089" cy="459684"/>
            <a:chOff x="7347188" y="3305984"/>
            <a:chExt cx="523271" cy="523274"/>
          </a:xfrm>
        </p:grpSpPr>
        <p:sp>
          <p:nvSpPr>
            <p:cNvPr id="188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89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90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329251" y="4133970"/>
            <a:ext cx="523089" cy="459684"/>
            <a:chOff x="4968997" y="3305984"/>
            <a:chExt cx="523271" cy="523274"/>
          </a:xfrm>
        </p:grpSpPr>
        <p:sp>
          <p:nvSpPr>
            <p:cNvPr id="191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92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204403" y="1958952"/>
            <a:ext cx="3312368" cy="88305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1707349" y="2177075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5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529918" y="2186512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96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372111" y="2092297"/>
            <a:ext cx="523089" cy="459684"/>
            <a:chOff x="4968997" y="3305984"/>
            <a:chExt cx="523271" cy="523274"/>
          </a:xfrm>
        </p:grpSpPr>
        <p:sp>
          <p:nvSpPr>
            <p:cNvPr id="197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9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2749477" y="2092297"/>
            <a:ext cx="523089" cy="459684"/>
            <a:chOff x="7347188" y="3305984"/>
            <a:chExt cx="523271" cy="523274"/>
          </a:xfrm>
        </p:grpSpPr>
        <p:sp>
          <p:nvSpPr>
            <p:cNvPr id="200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01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2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1456507" y="2086815"/>
            <a:ext cx="523089" cy="459684"/>
            <a:chOff x="6334467" y="3306356"/>
            <a:chExt cx="523271" cy="523273"/>
          </a:xfrm>
        </p:grpSpPr>
        <p:sp>
          <p:nvSpPr>
            <p:cNvPr id="203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04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5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2739060" y="2094174"/>
            <a:ext cx="523089" cy="459684"/>
            <a:chOff x="7347188" y="3305984"/>
            <a:chExt cx="523271" cy="523274"/>
          </a:xfrm>
        </p:grpSpPr>
        <p:sp>
          <p:nvSpPr>
            <p:cNvPr id="206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07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208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361695" y="2094174"/>
            <a:ext cx="523089" cy="459684"/>
            <a:chOff x="4968997" y="3305984"/>
            <a:chExt cx="523271" cy="523274"/>
          </a:xfrm>
        </p:grpSpPr>
        <p:sp>
          <p:nvSpPr>
            <p:cNvPr id="209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10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4526765" y="207603"/>
            <a:ext cx="3312368" cy="196765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3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146954" y="439082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4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4969523" y="448519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25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4811716" y="354304"/>
            <a:ext cx="523089" cy="459684"/>
            <a:chOff x="4968997" y="3305984"/>
            <a:chExt cx="523271" cy="523274"/>
          </a:xfrm>
        </p:grpSpPr>
        <p:sp>
          <p:nvSpPr>
            <p:cNvPr id="226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27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8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7189082" y="354304"/>
            <a:ext cx="523089" cy="459684"/>
            <a:chOff x="7347188" y="3305984"/>
            <a:chExt cx="523271" cy="523274"/>
          </a:xfrm>
        </p:grpSpPr>
        <p:sp>
          <p:nvSpPr>
            <p:cNvPr id="229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30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1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96112" y="348822"/>
            <a:ext cx="523089" cy="459684"/>
            <a:chOff x="6334467" y="3306356"/>
            <a:chExt cx="523271" cy="523273"/>
          </a:xfrm>
        </p:grpSpPr>
        <p:sp>
          <p:nvSpPr>
            <p:cNvPr id="232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33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34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178665" y="356181"/>
            <a:ext cx="523089" cy="459684"/>
            <a:chOff x="7347188" y="3305984"/>
            <a:chExt cx="523271" cy="523274"/>
          </a:xfrm>
        </p:grpSpPr>
        <p:sp>
          <p:nvSpPr>
            <p:cNvPr id="235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36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237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801300" y="356181"/>
            <a:ext cx="523089" cy="459684"/>
            <a:chOff x="4968997" y="3305984"/>
            <a:chExt cx="523271" cy="523274"/>
          </a:xfrm>
        </p:grpSpPr>
        <p:sp>
          <p:nvSpPr>
            <p:cNvPr id="238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39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40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224305" y="1010723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1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5002504" y="1032442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42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85665" y="938038"/>
            <a:ext cx="523089" cy="459684"/>
            <a:chOff x="6334467" y="3306356"/>
            <a:chExt cx="523271" cy="523273"/>
          </a:xfrm>
        </p:grpSpPr>
        <p:sp>
          <p:nvSpPr>
            <p:cNvPr id="243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44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5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204065" y="920321"/>
            <a:ext cx="523089" cy="459684"/>
            <a:chOff x="7347188" y="3305984"/>
            <a:chExt cx="523271" cy="523274"/>
          </a:xfrm>
        </p:grpSpPr>
        <p:sp>
          <p:nvSpPr>
            <p:cNvPr id="246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247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248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794256" y="948267"/>
            <a:ext cx="523089" cy="459684"/>
            <a:chOff x="4968997" y="3305984"/>
            <a:chExt cx="523271" cy="523274"/>
          </a:xfrm>
        </p:grpSpPr>
        <p:sp>
          <p:nvSpPr>
            <p:cNvPr id="249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50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51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146954" y="1679457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2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4969523" y="1688894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3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4811716" y="1594679"/>
            <a:ext cx="523089" cy="459684"/>
            <a:chOff x="4968997" y="3305984"/>
            <a:chExt cx="523271" cy="523274"/>
          </a:xfrm>
        </p:grpSpPr>
        <p:sp>
          <p:nvSpPr>
            <p:cNvPr id="254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55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56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7189082" y="1594679"/>
            <a:ext cx="523089" cy="459684"/>
            <a:chOff x="7347188" y="3305984"/>
            <a:chExt cx="523271" cy="523274"/>
          </a:xfrm>
        </p:grpSpPr>
        <p:sp>
          <p:nvSpPr>
            <p:cNvPr id="257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58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59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96112" y="1589197"/>
            <a:ext cx="523089" cy="459684"/>
            <a:chOff x="6334467" y="3306356"/>
            <a:chExt cx="523271" cy="523273"/>
          </a:xfrm>
        </p:grpSpPr>
        <p:sp>
          <p:nvSpPr>
            <p:cNvPr id="260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61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62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178665" y="1596556"/>
            <a:ext cx="523089" cy="459684"/>
            <a:chOff x="7347188" y="3305984"/>
            <a:chExt cx="523271" cy="523274"/>
          </a:xfrm>
        </p:grpSpPr>
        <p:sp>
          <p:nvSpPr>
            <p:cNvPr id="263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64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265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801300" y="1596556"/>
            <a:ext cx="523089" cy="459684"/>
            <a:chOff x="4968997" y="3305984"/>
            <a:chExt cx="523271" cy="523274"/>
          </a:xfrm>
        </p:grpSpPr>
        <p:sp>
          <p:nvSpPr>
            <p:cNvPr id="266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67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79" name="Rectangle 278"/>
          <p:cNvSpPr/>
          <p:nvPr/>
        </p:nvSpPr>
        <p:spPr>
          <a:xfrm>
            <a:off x="4480330" y="2466434"/>
            <a:ext cx="3358803" cy="24815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0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146954" y="2647657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1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4969523" y="2657094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82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4811716" y="2562879"/>
            <a:ext cx="523089" cy="459684"/>
            <a:chOff x="4968997" y="3305984"/>
            <a:chExt cx="523271" cy="523274"/>
          </a:xfrm>
        </p:grpSpPr>
        <p:sp>
          <p:nvSpPr>
            <p:cNvPr id="283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84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85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7189082" y="2562879"/>
            <a:ext cx="523089" cy="459684"/>
            <a:chOff x="7347188" y="3305984"/>
            <a:chExt cx="523271" cy="523274"/>
          </a:xfrm>
        </p:grpSpPr>
        <p:sp>
          <p:nvSpPr>
            <p:cNvPr id="286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87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88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96112" y="2557397"/>
            <a:ext cx="523089" cy="459684"/>
            <a:chOff x="6334467" y="3306356"/>
            <a:chExt cx="523271" cy="523273"/>
          </a:xfrm>
        </p:grpSpPr>
        <p:sp>
          <p:nvSpPr>
            <p:cNvPr id="289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90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91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178665" y="2564756"/>
            <a:ext cx="523089" cy="459684"/>
            <a:chOff x="7347188" y="3305984"/>
            <a:chExt cx="523271" cy="523274"/>
          </a:xfrm>
        </p:grpSpPr>
        <p:sp>
          <p:nvSpPr>
            <p:cNvPr id="292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93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294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801300" y="2564756"/>
            <a:ext cx="523089" cy="459684"/>
            <a:chOff x="4968997" y="3305984"/>
            <a:chExt cx="523271" cy="523274"/>
          </a:xfrm>
        </p:grpSpPr>
        <p:sp>
          <p:nvSpPr>
            <p:cNvPr id="295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96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7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224305" y="3219298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5002504" y="3241017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99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85665" y="3146613"/>
            <a:ext cx="523089" cy="459684"/>
            <a:chOff x="6334467" y="3306356"/>
            <a:chExt cx="523271" cy="523273"/>
          </a:xfrm>
        </p:grpSpPr>
        <p:sp>
          <p:nvSpPr>
            <p:cNvPr id="300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01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2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204065" y="3128896"/>
            <a:ext cx="523089" cy="459684"/>
            <a:chOff x="7347188" y="3305984"/>
            <a:chExt cx="523271" cy="523274"/>
          </a:xfrm>
        </p:grpSpPr>
        <p:sp>
          <p:nvSpPr>
            <p:cNvPr id="303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304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305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794256" y="3156842"/>
            <a:ext cx="523089" cy="459684"/>
            <a:chOff x="4968997" y="3305984"/>
            <a:chExt cx="523271" cy="523274"/>
          </a:xfrm>
        </p:grpSpPr>
        <p:sp>
          <p:nvSpPr>
            <p:cNvPr id="306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07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08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146954" y="3888032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9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4969523" y="3897469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0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4811716" y="3803254"/>
            <a:ext cx="523089" cy="459684"/>
            <a:chOff x="4968997" y="3305984"/>
            <a:chExt cx="523271" cy="523274"/>
          </a:xfrm>
        </p:grpSpPr>
        <p:sp>
          <p:nvSpPr>
            <p:cNvPr id="311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12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13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7189082" y="3803254"/>
            <a:ext cx="523089" cy="459684"/>
            <a:chOff x="7347188" y="3305984"/>
            <a:chExt cx="523271" cy="523274"/>
          </a:xfrm>
        </p:grpSpPr>
        <p:sp>
          <p:nvSpPr>
            <p:cNvPr id="314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15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16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96112" y="3797772"/>
            <a:ext cx="523089" cy="459684"/>
            <a:chOff x="6334467" y="3306356"/>
            <a:chExt cx="523271" cy="523273"/>
          </a:xfrm>
        </p:grpSpPr>
        <p:sp>
          <p:nvSpPr>
            <p:cNvPr id="317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18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19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178665" y="3805131"/>
            <a:ext cx="523089" cy="459684"/>
            <a:chOff x="7347188" y="3305984"/>
            <a:chExt cx="523271" cy="523274"/>
          </a:xfrm>
        </p:grpSpPr>
        <p:sp>
          <p:nvSpPr>
            <p:cNvPr id="320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21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322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801300" y="3805131"/>
            <a:ext cx="523089" cy="459684"/>
            <a:chOff x="4968997" y="3305984"/>
            <a:chExt cx="523271" cy="523274"/>
          </a:xfrm>
        </p:grpSpPr>
        <p:sp>
          <p:nvSpPr>
            <p:cNvPr id="323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24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25" name="Content Placeholder 2">
            <a:extLst>
              <a:ext uri="{FF2B5EF4-FFF2-40B4-BE49-F238E27FC236}">
                <a16:creationId xmlns:a16="http://schemas.microsoft.com/office/drawing/2014/main" id="{ACDD0510-6DB9-4931-8BF2-4DF0F485FF9C}"/>
              </a:ext>
            </a:extLst>
          </p:cNvPr>
          <p:cNvSpPr txBox="1">
            <a:spLocks/>
          </p:cNvSpPr>
          <p:nvPr/>
        </p:nvSpPr>
        <p:spPr>
          <a:xfrm>
            <a:off x="6134664" y="4472130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6" name="Content Placeholder 2">
            <a:extLst>
              <a:ext uri="{FF2B5EF4-FFF2-40B4-BE49-F238E27FC236}">
                <a16:creationId xmlns:a16="http://schemas.microsoft.com/office/drawing/2014/main" id="{80D754CA-C450-44D1-9BAF-0CB1B07DF155}"/>
              </a:ext>
            </a:extLst>
          </p:cNvPr>
          <p:cNvSpPr txBox="1">
            <a:spLocks/>
          </p:cNvSpPr>
          <p:nvPr/>
        </p:nvSpPr>
        <p:spPr>
          <a:xfrm>
            <a:off x="4957233" y="4481567"/>
            <a:ext cx="1132160" cy="3374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9" b="1" dirty="0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9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27" name="Group 116">
            <a:extLst>
              <a:ext uri="{FF2B5EF4-FFF2-40B4-BE49-F238E27FC236}">
                <a16:creationId xmlns:a16="http://schemas.microsoft.com/office/drawing/2014/main" id="{7A6C43FB-CC7D-43CC-9622-E94D3DFDAB2D}"/>
              </a:ext>
            </a:extLst>
          </p:cNvPr>
          <p:cNvGrpSpPr/>
          <p:nvPr/>
        </p:nvGrpSpPr>
        <p:grpSpPr>
          <a:xfrm>
            <a:off x="4799426" y="4387352"/>
            <a:ext cx="523089" cy="459684"/>
            <a:chOff x="4968997" y="3305984"/>
            <a:chExt cx="523271" cy="523274"/>
          </a:xfrm>
        </p:grpSpPr>
        <p:sp>
          <p:nvSpPr>
            <p:cNvPr id="328" name="Rounded Rectangle 3">
              <a:extLst>
                <a:ext uri="{FF2B5EF4-FFF2-40B4-BE49-F238E27FC236}">
                  <a16:creationId xmlns:a16="http://schemas.microsoft.com/office/drawing/2014/main" id="{B8D61C8C-1775-4250-951C-3B4C3A99733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29" name="Content Placeholder 2">
              <a:extLst>
                <a:ext uri="{FF2B5EF4-FFF2-40B4-BE49-F238E27FC236}">
                  <a16:creationId xmlns:a16="http://schemas.microsoft.com/office/drawing/2014/main" id="{388C9B18-1EFD-4184-9F2C-DB223014F90B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30" name="Group 118">
            <a:extLst>
              <a:ext uri="{FF2B5EF4-FFF2-40B4-BE49-F238E27FC236}">
                <a16:creationId xmlns:a16="http://schemas.microsoft.com/office/drawing/2014/main" id="{B1FEDBF7-300F-47B3-9E01-73B3E7089CFE}"/>
              </a:ext>
            </a:extLst>
          </p:cNvPr>
          <p:cNvGrpSpPr/>
          <p:nvPr/>
        </p:nvGrpSpPr>
        <p:grpSpPr>
          <a:xfrm>
            <a:off x="7176792" y="4387352"/>
            <a:ext cx="523089" cy="459684"/>
            <a:chOff x="7347188" y="3305984"/>
            <a:chExt cx="523271" cy="523274"/>
          </a:xfrm>
        </p:grpSpPr>
        <p:sp>
          <p:nvSpPr>
            <p:cNvPr id="331" name="Rounded Rectangle 3">
              <a:extLst>
                <a:ext uri="{FF2B5EF4-FFF2-40B4-BE49-F238E27FC236}">
                  <a16:creationId xmlns:a16="http://schemas.microsoft.com/office/drawing/2014/main" id="{E29AC781-BFFB-440F-ACEB-D5C457E08237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32" name="Content Placeholder 2">
              <a:extLst>
                <a:ext uri="{FF2B5EF4-FFF2-40B4-BE49-F238E27FC236}">
                  <a16:creationId xmlns:a16="http://schemas.microsoft.com/office/drawing/2014/main" id="{398828DC-0A9F-42E1-B446-C17941E887F4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199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33" name="Group 188">
            <a:extLst>
              <a:ext uri="{FF2B5EF4-FFF2-40B4-BE49-F238E27FC236}">
                <a16:creationId xmlns:a16="http://schemas.microsoft.com/office/drawing/2014/main" id="{6CFBB881-782B-4B71-ADB2-A09D2B9B68C9}"/>
              </a:ext>
            </a:extLst>
          </p:cNvPr>
          <p:cNvGrpSpPr/>
          <p:nvPr/>
        </p:nvGrpSpPr>
        <p:grpSpPr>
          <a:xfrm>
            <a:off x="5883822" y="4381870"/>
            <a:ext cx="523089" cy="459684"/>
            <a:chOff x="6334467" y="3306356"/>
            <a:chExt cx="523271" cy="523273"/>
          </a:xfrm>
        </p:grpSpPr>
        <p:sp>
          <p:nvSpPr>
            <p:cNvPr id="334" name="Rounded Rectangle 189">
              <a:extLst>
                <a:ext uri="{FF2B5EF4-FFF2-40B4-BE49-F238E27FC236}">
                  <a16:creationId xmlns:a16="http://schemas.microsoft.com/office/drawing/2014/main" id="{3ABCF8A0-72DB-4CE0-B9E1-18BBF4877520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35" name="Content Placeholder 2">
              <a:extLst>
                <a:ext uri="{FF2B5EF4-FFF2-40B4-BE49-F238E27FC236}">
                  <a16:creationId xmlns:a16="http://schemas.microsoft.com/office/drawing/2014/main" id="{FC3FA132-7D7B-41A8-98F1-1306E579914A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36" name="Group 191">
            <a:extLst>
              <a:ext uri="{FF2B5EF4-FFF2-40B4-BE49-F238E27FC236}">
                <a16:creationId xmlns:a16="http://schemas.microsoft.com/office/drawing/2014/main" id="{E0016771-C76B-4D59-AA41-1D6794292684}"/>
              </a:ext>
            </a:extLst>
          </p:cNvPr>
          <p:cNvGrpSpPr/>
          <p:nvPr/>
        </p:nvGrpSpPr>
        <p:grpSpPr>
          <a:xfrm>
            <a:off x="7166375" y="4389229"/>
            <a:ext cx="523089" cy="459684"/>
            <a:chOff x="7347188" y="3305984"/>
            <a:chExt cx="523271" cy="523274"/>
          </a:xfrm>
        </p:grpSpPr>
        <p:sp>
          <p:nvSpPr>
            <p:cNvPr id="337" name="Rounded Rectangle 3">
              <a:extLst>
                <a:ext uri="{FF2B5EF4-FFF2-40B4-BE49-F238E27FC236}">
                  <a16:creationId xmlns:a16="http://schemas.microsoft.com/office/drawing/2014/main" id="{21156D01-23D1-46F1-AF86-E0127B77930F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38" name="Content Placeholder 2">
              <a:extLst>
                <a:ext uri="{FF2B5EF4-FFF2-40B4-BE49-F238E27FC236}">
                  <a16:creationId xmlns:a16="http://schemas.microsoft.com/office/drawing/2014/main" id="{65CC2C62-ECB7-4DAD-8E86-64F6530FB47D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339" name="Group 206">
            <a:extLst>
              <a:ext uri="{FF2B5EF4-FFF2-40B4-BE49-F238E27FC236}">
                <a16:creationId xmlns:a16="http://schemas.microsoft.com/office/drawing/2014/main" id="{7B73BD33-F07D-4FFE-AB3B-79F79E535784}"/>
              </a:ext>
            </a:extLst>
          </p:cNvPr>
          <p:cNvGrpSpPr/>
          <p:nvPr/>
        </p:nvGrpSpPr>
        <p:grpSpPr>
          <a:xfrm>
            <a:off x="4789010" y="4389229"/>
            <a:ext cx="523089" cy="459684"/>
            <a:chOff x="4968997" y="3305984"/>
            <a:chExt cx="523271" cy="523274"/>
          </a:xfrm>
        </p:grpSpPr>
        <p:sp>
          <p:nvSpPr>
            <p:cNvPr id="340" name="Rounded Rectangle 3">
              <a:extLst>
                <a:ext uri="{FF2B5EF4-FFF2-40B4-BE49-F238E27FC236}">
                  <a16:creationId xmlns:a16="http://schemas.microsoft.com/office/drawing/2014/main" id="{AF5BB25C-815B-4E40-9785-59229B87234D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341" name="Content Placeholder 2">
              <a:extLst>
                <a:ext uri="{FF2B5EF4-FFF2-40B4-BE49-F238E27FC236}">
                  <a16:creationId xmlns:a16="http://schemas.microsoft.com/office/drawing/2014/main" id="{480F468F-2940-4523-AB08-1178E5943E4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43</a:t>
              </a:r>
              <a:endParaRPr lang="en-GB" sz="3199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5403135"/>
      </p:ext>
    </p:extLst>
  </p:cSld>
  <p:clrMapOvr>
    <a:masterClrMapping/>
  </p:clrMapOvr>
  <p:transition advTm="56545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142036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73461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 latinLnBrk="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293200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262667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 latinLnBrk="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4" y="1310409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 latinLnBrk="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214843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378412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267816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7995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170450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D1695-7951-4D0F-92B9-E1C0D95183E1}"/>
              </a:ext>
            </a:extLst>
          </p:cNvPr>
          <p:cNvSpPr txBox="1"/>
          <p:nvPr/>
        </p:nvSpPr>
        <p:spPr>
          <a:xfrm>
            <a:off x="3779912" y="1723469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Bài</a:t>
            </a:r>
            <a:r>
              <a:rPr lang="en-US" sz="4000" b="1" dirty="0">
                <a:solidFill>
                  <a:srgbClr val="002060"/>
                </a:solidFill>
              </a:rPr>
              <a:t> 5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275406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106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76">
        <p:circle/>
      </p:transition>
    </mc:Choice>
    <mc:Fallback xmlns="">
      <p:transition spd="slow" advTm="120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2019" b="3219"/>
          <a:stretch/>
        </p:blipFill>
        <p:spPr>
          <a:xfrm>
            <a:off x="107504" y="1146055"/>
            <a:ext cx="4464496" cy="23471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08603" y="3665672"/>
            <a:ext cx="6480720" cy="809930"/>
            <a:chOff x="971600" y="3595345"/>
            <a:chExt cx="6480720" cy="8099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595345"/>
              <a:ext cx="6480720" cy="80993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992579" y="3713266"/>
              <a:ext cx="432048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81" b="3664"/>
          <a:stretch/>
        </p:blipFill>
        <p:spPr>
          <a:xfrm>
            <a:off x="4499992" y="1131590"/>
            <a:ext cx="4608512" cy="23615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3AAF85-7DA2-4884-B329-0337DC523F71}"/>
              </a:ext>
            </a:extLst>
          </p:cNvPr>
          <p:cNvSpPr/>
          <p:nvPr/>
        </p:nvSpPr>
        <p:spPr>
          <a:xfrm>
            <a:off x="2892290" y="2747154"/>
            <a:ext cx="759339" cy="6336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48274-0CA8-4555-BE5A-55776DA7E114}"/>
              </a:ext>
            </a:extLst>
          </p:cNvPr>
          <p:cNvSpPr/>
          <p:nvPr/>
        </p:nvSpPr>
        <p:spPr>
          <a:xfrm>
            <a:off x="6010912" y="2728300"/>
            <a:ext cx="621521" cy="697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27"/>
    </mc:Choice>
    <mc:Fallback xmlns="">
      <p:transition spd="slow" advTm="61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0538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1176" b="3650"/>
          <a:stretch/>
        </p:blipFill>
        <p:spPr>
          <a:xfrm>
            <a:off x="0" y="1695235"/>
            <a:ext cx="9036496" cy="202864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71600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40352" y="2005449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67744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46769" y="3003798"/>
            <a:ext cx="720080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28184" y="2999390"/>
            <a:ext cx="6480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44"/>
    </mc:Choice>
    <mc:Fallback xmlns="">
      <p:transition spd="slow" advTm="77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8566685" cy="2028951"/>
          </a:xfrm>
        </p:spPr>
      </p:pic>
      <p:sp>
        <p:nvSpPr>
          <p:cNvPr id="9" name="Rounded Rectangle 8"/>
          <p:cNvSpPr/>
          <p:nvPr/>
        </p:nvSpPr>
        <p:spPr>
          <a:xfrm>
            <a:off x="1115616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68344" y="177966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83768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10826" y="2859782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4168" y="2856689"/>
            <a:ext cx="64807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6"/>
    </mc:Choice>
    <mc:Fallback xmlns="">
      <p:transition spd="slow" advTm="60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251520" y="1275606"/>
            <a:ext cx="8497888" cy="2525793"/>
          </a:xfrm>
        </p:spPr>
      </p:pic>
      <p:sp>
        <p:nvSpPr>
          <p:cNvPr id="6" name="Rounded Rectangle 5"/>
          <p:cNvSpPr/>
          <p:nvPr/>
        </p:nvSpPr>
        <p:spPr>
          <a:xfrm>
            <a:off x="1115616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24328" y="1635646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39752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67944" y="2859782"/>
            <a:ext cx="6480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0152" y="2859782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92"/>
    </mc:Choice>
    <mc:Fallback xmlns="">
      <p:transition spd="slow" advTm="67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2843808" y="1091169"/>
            <a:ext cx="4439270" cy="3568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5600" y="1646380"/>
            <a:ext cx="12241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9912" y="827764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60452" y="798692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4"/>
    </mc:Choice>
    <mc:Fallback xmlns="">
      <p:transition spd="slow" advTm="39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4" b="5882"/>
          <a:stretch/>
        </p:blipFill>
        <p:spPr>
          <a:xfrm>
            <a:off x="2267744" y="771550"/>
            <a:ext cx="4320480" cy="3456384"/>
          </a:xfrm>
        </p:spPr>
      </p:pic>
      <p:sp>
        <p:nvSpPr>
          <p:cNvPr id="6" name="Rounded Rectangle 5"/>
          <p:cNvSpPr/>
          <p:nvPr/>
        </p:nvSpPr>
        <p:spPr>
          <a:xfrm>
            <a:off x="3923928" y="3147814"/>
            <a:ext cx="165618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5856" y="267494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80112" y="246016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9"/>
    </mc:Choice>
    <mc:Fallback xmlns="">
      <p:transition spd="slow" advTm="48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14925" b="11488"/>
          <a:stretch/>
        </p:blipFill>
        <p:spPr>
          <a:xfrm>
            <a:off x="2339752" y="843557"/>
            <a:ext cx="4104456" cy="3312369"/>
          </a:xfrm>
        </p:spPr>
      </p:pic>
      <p:sp>
        <p:nvSpPr>
          <p:cNvPr id="6" name="Rounded Rectangle 5"/>
          <p:cNvSpPr/>
          <p:nvPr/>
        </p:nvSpPr>
        <p:spPr>
          <a:xfrm>
            <a:off x="3995936" y="3363838"/>
            <a:ext cx="1512168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9872" y="411510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52120" y="412676"/>
            <a:ext cx="461235" cy="607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0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5"/>
    </mc:Choice>
    <mc:Fallback xmlns="">
      <p:transition spd="slow" advTm="52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6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6.1|2.9|1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9|12.2|2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7.7|4.5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8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154</Words>
  <Application>Microsoft Office PowerPoint</Application>
  <PresentationFormat>On-screen Show (16:9)</PresentationFormat>
  <Paragraphs>114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맑은 고딕</vt:lpstr>
      <vt:lpstr>Microsoft YaHei</vt:lpstr>
      <vt:lpstr>宋体</vt:lpstr>
      <vt:lpstr>A3.BoosterNextFYBlackRegular-San</vt:lpstr>
      <vt:lpstr>Aharoni</vt:lpstr>
      <vt:lpstr>Arial</vt:lpstr>
      <vt:lpstr>Calibri</vt:lpstr>
      <vt:lpstr>Constantia</vt:lpstr>
      <vt:lpstr>iCiel Nabila</vt:lpstr>
      <vt:lpstr>Lato</vt:lpstr>
      <vt:lpstr>Times New Roman</vt:lpstr>
      <vt:lpstr>字魂36号-正文宋楷</vt:lpstr>
      <vt:lpstr>Office Theme</vt:lpstr>
      <vt:lpstr>Custom Design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137</cp:revision>
  <dcterms:created xsi:type="dcterms:W3CDTF">2014-04-01T16:27:38Z</dcterms:created>
  <dcterms:modified xsi:type="dcterms:W3CDTF">2024-10-11T02:10:56Z</dcterms:modified>
</cp:coreProperties>
</file>