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2" r:id="rId2"/>
  </p:sldMasterIdLst>
  <p:notesMasterIdLst>
    <p:notesMasterId r:id="rId13"/>
  </p:notesMasterIdLst>
  <p:sldIdLst>
    <p:sldId id="342" r:id="rId3"/>
    <p:sldId id="258" r:id="rId4"/>
    <p:sldId id="256" r:id="rId5"/>
    <p:sldId id="343" r:id="rId6"/>
    <p:sldId id="344" r:id="rId7"/>
    <p:sldId id="345" r:id="rId8"/>
    <p:sldId id="346" r:id="rId9"/>
    <p:sldId id="347" r:id="rId10"/>
    <p:sldId id="348" r:id="rId11"/>
    <p:sldId id="270" r:id="rId12"/>
  </p:sldIdLst>
  <p:sldSz cx="12161838" cy="6858000"/>
  <p:notesSz cx="6858000" cy="9144000"/>
  <p:embeddedFontLst>
    <p:embeddedFont>
      <p:font typeface="Quicksand Light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Quicksand" panose="020B0604020202020204" charset="0"/>
      <p:regular r:id="rId22"/>
      <p:bold r:id="rId23"/>
    </p:embeddedFont>
    <p:embeddedFont>
      <p:font typeface="Nunito Sans" panose="020B0604020202020204" charset="0"/>
      <p:regular r:id="rId24"/>
      <p:bold r:id="rId25"/>
      <p:italic r:id="rId26"/>
      <p:boldItalic r:id="rId27"/>
    </p:embeddedFont>
    <p:embeddedFont>
      <p:font typeface="Nuni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>
        <p:scale>
          <a:sx n="25" d="100"/>
          <a:sy n="25" d="100"/>
        </p:scale>
        <p:origin x="1536" y="102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0782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79fe8c46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479fe8c46d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giáo</a:t>
            </a:r>
            <a:r>
              <a:rPr lang="en-US" baseline="0"/>
              <a:t> dục an toàn khi vận tải đường thuỷ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6c653211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6c653211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DE9EAA-4EFD-4203-8282-EA4C88EB6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030A51-9406-45AF-B943-027D735F0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E651CE-C3B9-43BB-BBD3-A4611BFC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00B4E5-7DAA-413A-B100-F7E68DAA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39EAA3C-E8C9-45B5-9374-068C1026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BC9796-C3F6-4499-8347-5FF7F03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03C8D3-55B9-49F7-A052-AC0976E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4C69A3-C2C0-4070-9852-3DA032C6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66740D-A5D0-4F57-A79D-F55005AD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8F6F8F-E17F-43A5-BFF5-A975FC9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89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3B5259-E8B2-46EF-8CC6-E8F5A5B9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81BA563-4B56-4F0F-A108-11C9447D6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2D0E32-DA8A-4E61-AA01-2DB2FE9E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99C7AF8-D938-4853-9935-59BA474E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62304F-C940-4EEC-BE6F-9B713E23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5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39F7DC-6CE4-4AA1-8FA5-0E5F7B48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1D0302-A0A0-49F1-9BDE-593516A2D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A0D5ECB-03C5-4573-8BC9-03343252D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BA9FE27-62A1-47DF-86B3-7C7E0A69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F915E0-BA6C-4FAA-9430-0EFB3C23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838AC9-B97E-4868-BB74-62EBCE26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65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C3EF35-4559-4797-AFD6-274833E6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ECFCBF4-7E14-4973-9C7C-FC620C76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68DEEBD-5165-46D9-AE36-833763D89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52D8E1C-A10F-475C-B42D-BBEF1D759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6214791-46BE-463D-98A6-EC3A20BCB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444A644-1E76-4261-A4EF-68F76335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8AD4BB4-E2C6-4EB7-9264-B1C13AE1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D7C08B-43D3-400C-A6E4-06A98D41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6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2926B5-35EB-4E38-B1C0-33A2F93B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D04B92D-7677-48DD-8BBD-98F824DB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BD86FD2-6281-48D1-8CFB-E51351D3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DD3E610-DF4F-4539-8AE0-F66F8519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40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C94E2E1-7060-45B2-AECE-44B618A4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0ED0405-9807-447C-A320-AB4B51DF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161A48D-484A-408F-B100-B0E77E0B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52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499201-0FE1-44F4-9C88-08F6877D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D11D673-C565-46CF-A960-FF904914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728A2FE-9096-4979-AC13-BD90DC2D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134E514-0647-4B5B-89EC-6E56AA64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41051D0-FEEE-4B86-89D6-707AB57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057251-0C71-45CD-9081-EC6EA6A3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9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0069" y="21924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29617" y="25594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7314" y="1703200"/>
            <a:ext cx="12876466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2700000">
            <a:off x="11039370" y="497547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359874" y="30566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11511069" y="25469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60617" y="29140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4162" y="19379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9552792" y="-125333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02340" y="2417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775144" y="21923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-357330" y="7931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2201" y="-103070"/>
            <a:ext cx="345821" cy="30130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772" y="2456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44139" y="2950067"/>
            <a:ext cx="7273561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E0E5C1-093B-4EA3-B17E-A7F828F8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198DF74-90BC-456C-9154-2A90832FC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FD8456A-2C5C-4206-A111-31B678C07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7304D65-8215-430C-B86E-33565CA2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B9371D2-56B2-483E-809E-8F0FCA89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A57E89-66B5-4779-BCE9-A1DC7942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34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3DDB06-4796-4DFC-BC40-F41B3E36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74385BC-9ED2-42E8-8D5B-32685A246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3158A6-507C-446D-ADF8-09195B57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BE327C-D65C-48F7-9C36-F3D49DB7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D89329-BF3F-465A-A19D-F283792A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5CA7977-296A-4A8A-997A-0A4B8DB0B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D34182D-D44C-49DC-9D17-1DF903033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59BF8F-387D-4074-A1E2-F9FB4115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395818-A487-41C5-B373-352A4372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76391A-D24A-41BF-B662-BE35922C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1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6875" y="1526200"/>
            <a:ext cx="9693958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93" name="Google Shape;193;p17"/>
          <p:cNvSpPr/>
          <p:nvPr/>
        </p:nvSpPr>
        <p:spPr>
          <a:xfrm>
            <a:off x="-161382" y="628987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1834" y="996083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272611" y="80916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37624" y="2861694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97" name="Google Shape;197;p17"/>
          <p:cNvSpPr/>
          <p:nvPr/>
        </p:nvSpPr>
        <p:spPr>
          <a:xfrm>
            <a:off x="1296469" y="149002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5982" y="1856261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99" name="Google Shape;199;p17"/>
          <p:cNvSpPr/>
          <p:nvPr/>
        </p:nvSpPr>
        <p:spPr>
          <a:xfrm>
            <a:off x="11340276" y="5871150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873833" y="5305283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56407" y="19843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46211" y="6215361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03" name="Google Shape;203;p17"/>
          <p:cNvSpPr/>
          <p:nvPr/>
        </p:nvSpPr>
        <p:spPr>
          <a:xfrm>
            <a:off x="10931408" y="6595035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788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4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4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4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4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4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4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4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4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41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4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87087" y="4443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526082" y="-12222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11666234" y="58674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11172159" y="63662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10665763" y="65807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36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6875" y="1526200"/>
            <a:ext cx="9693958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-161383" y="6289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1835" y="9960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272610" y="80916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37623" y="28616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"/>
          <p:cNvSpPr/>
          <p:nvPr/>
        </p:nvSpPr>
        <p:spPr>
          <a:xfrm>
            <a:off x="1296468" y="1490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5981" y="18562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11340275" y="58711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873832" y="53052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56406" y="19843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46210" y="62153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"/>
          <p:cNvSpPr/>
          <p:nvPr/>
        </p:nvSpPr>
        <p:spPr>
          <a:xfrm>
            <a:off x="10931407" y="6595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61" r:id="rId7"/>
    <p:sldLayoutId id="2147483663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1EA3604-0492-466C-923D-CD11D72D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36A164-310E-4CC2-B3F7-CCE81658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7209AD-6646-4D8B-B93E-3A1506F9E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A1B1-0425-4CB7-A37A-8A61765E785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4C9CC5-141D-467F-9059-50A08E88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E36125-C0DE-489A-878F-380840DDC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1"/>
            <a:ext cx="12204870" cy="1581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20" y="937040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3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3" y="2442287"/>
            <a:ext cx="7474815" cy="933724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55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SÁNH SỐ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8"/>
            <a:ext cx="5105400" cy="933724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5500" b="1">
                <a:latin typeface="Arial" pitchFamily="34" charset="0"/>
                <a:cs typeface="Arial" pitchFamily="34" charset="0"/>
              </a:rPr>
              <a:t>Bài 4</a:t>
            </a:r>
          </a:p>
        </p:txBody>
      </p:sp>
    </p:spTree>
    <p:extLst>
      <p:ext uri="{BB962C8B-B14F-4D97-AF65-F5344CB8AC3E}">
        <p14:creationId xmlns:p14="http://schemas.microsoft.com/office/powerpoint/2010/main" val="19457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8"/>
          <p:cNvSpPr/>
          <p:nvPr/>
        </p:nvSpPr>
        <p:spPr>
          <a:xfrm>
            <a:off x="1966119" y="1833400"/>
            <a:ext cx="2795068" cy="43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800" dirty="0" err="1"/>
              <a:t>Xem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 </a:t>
            </a:r>
            <a:r>
              <a:rPr lang="en-US" sz="4800" dirty="0" err="1"/>
              <a:t>bài</a:t>
            </a:r>
            <a:r>
              <a:rPr lang="en-US" sz="4800" dirty="0"/>
              <a:t> </a:t>
            </a:r>
            <a:r>
              <a:rPr lang="en-US" sz="4800" dirty="0" err="1"/>
              <a:t>đã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endParaRPr sz="4800" dirty="0"/>
          </a:p>
        </p:txBody>
      </p:sp>
      <p:sp>
        <p:nvSpPr>
          <p:cNvPr id="523" name="Google Shape;523;p48"/>
          <p:cNvSpPr/>
          <p:nvPr/>
        </p:nvSpPr>
        <p:spPr>
          <a:xfrm>
            <a:off x="4886010" y="1833400"/>
            <a:ext cx="2471870" cy="43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800"/>
              <a:t>Hoàn thành bài…</a:t>
            </a:r>
            <a:endParaRPr sz="4800"/>
          </a:p>
        </p:txBody>
      </p:sp>
      <p:sp>
        <p:nvSpPr>
          <p:cNvPr id="524" name="Google Shape;524;p48"/>
          <p:cNvSpPr/>
          <p:nvPr/>
        </p:nvSpPr>
        <p:spPr>
          <a:xfrm>
            <a:off x="7482704" y="1833400"/>
            <a:ext cx="2601149" cy="43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800"/>
              <a:t>Chuẩn bị bài mới</a:t>
            </a:r>
            <a:endParaRPr sz="4800"/>
          </a:p>
        </p:txBody>
      </p:sp>
      <p:sp>
        <p:nvSpPr>
          <p:cNvPr id="526" name="Google Shape;526;p48"/>
          <p:cNvSpPr txBox="1">
            <a:spLocks noGrp="1"/>
          </p:cNvSpPr>
          <p:nvPr>
            <p:ph type="ctrTitle"/>
          </p:nvPr>
        </p:nvSpPr>
        <p:spPr>
          <a:xfrm>
            <a:off x="1988705" y="374285"/>
            <a:ext cx="8184429" cy="126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-US">
                <a:solidFill>
                  <a:srgbClr val="002060"/>
                </a:solidFill>
                <a:latin typeface="+mj-lt"/>
              </a:rPr>
              <a:t>DẶN DÒ</a:t>
            </a:r>
            <a:endParaRPr>
              <a:solidFill>
                <a:srgbClr val="002060"/>
              </a:solidFill>
              <a:latin typeface="+mj-lt"/>
            </a:endParaRPr>
          </a:p>
        </p:txBody>
      </p:sp>
      <p:sp>
        <p:nvSpPr>
          <p:cNvPr id="527" name="Google Shape;527;p48"/>
          <p:cNvSpPr/>
          <p:nvPr/>
        </p:nvSpPr>
        <p:spPr>
          <a:xfrm>
            <a:off x="974819" y="3811368"/>
            <a:ext cx="225570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Google Shape;528;p48"/>
          <p:cNvSpPr/>
          <p:nvPr/>
        </p:nvSpPr>
        <p:spPr>
          <a:xfrm>
            <a:off x="974819" y="4840501"/>
            <a:ext cx="225570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47DAA0-327B-440D-ACB1-4EE2E19885B6}"/>
              </a:ext>
            </a:extLst>
          </p:cNvPr>
          <p:cNvSpPr txBox="1"/>
          <p:nvPr/>
        </p:nvSpPr>
        <p:spPr>
          <a:xfrm>
            <a:off x="1546359" y="1247640"/>
            <a:ext cx="9069121" cy="3039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buClrTx/>
            </a:pPr>
            <a:r>
              <a:rPr lang="en-US" sz="9576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haroni" panose="02010803020104030203" pitchFamily="2" charset="-79"/>
              </a:rPr>
              <a:t>TOÁN 1</a:t>
            </a:r>
            <a:endParaRPr lang="en-US" sz="9576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12114">
              <a:buClrTx/>
            </a:pPr>
            <a:endParaRPr lang="en-US" sz="9576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3B6ADF-A6DD-4A0A-A4D9-9B8EE49432BD}"/>
              </a:ext>
            </a:extLst>
          </p:cNvPr>
          <p:cNvSpPr/>
          <p:nvPr/>
        </p:nvSpPr>
        <p:spPr>
          <a:xfrm>
            <a:off x="1259228" y="2930370"/>
            <a:ext cx="9799612" cy="17499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214" tIns="45607" rIns="91214" bIns="45607" numCol="1">
            <a:prstTxWarp prst="textInflate">
              <a:avLst/>
            </a:prstTxWarp>
            <a:spAutoFit/>
          </a:bodyPr>
          <a:lstStyle/>
          <a:p>
            <a:pPr algn="ctr" defTabSz="912114">
              <a:buClrTx/>
            </a:pPr>
            <a:r>
              <a:rPr lang="en-US" sz="5387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NHIỆT LIỆT CHÀO MỪNG</a:t>
            </a:r>
          </a:p>
          <a:p>
            <a:pPr algn="ctr" defTabSz="912114">
              <a:buClrTx/>
            </a:pPr>
            <a:r>
              <a:rPr lang="en-US" sz="5387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THẦY CÔ VÀ CÁC BẠN HỌC SINH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662F5B-3A23-40B0-A6DB-0060AD639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54" y="4917481"/>
            <a:ext cx="1029028" cy="10290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95E9CC-B651-4560-8090-71705BA7C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60" y="4917482"/>
            <a:ext cx="994235" cy="9942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ADF60B-42EF-4D9A-A94E-3794242E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44" y="4917481"/>
            <a:ext cx="1029028" cy="10290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BEB2E4-2538-4F11-BE0D-8D9A94ECE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622" y="4952275"/>
            <a:ext cx="994235" cy="99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>
              <a:buNone/>
            </a:pPr>
            <a:r>
              <a:rPr lang="en" sz="6400">
                <a:latin typeface="+mj-lt"/>
              </a:rPr>
              <a:t>KHỞI ĐỘNG</a:t>
            </a:r>
            <a:endParaRPr sz="64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0696" y="6258594"/>
            <a:ext cx="3560023" cy="523206"/>
          </a:xfrm>
          <a:prstGeom prst="rect">
            <a:avLst/>
          </a:prstGeom>
          <a:solidFill>
            <a:srgbClr val="FFC000"/>
          </a:solidFill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Sách Toán_trang 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65" y="1295401"/>
            <a:ext cx="7207238" cy="3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&gt;, &lt;, = ?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718719" y="4419600"/>
            <a:ext cx="1328624" cy="1328624"/>
          </a:xfrm>
          <a:prstGeom prst="roundRect">
            <a:avLst/>
          </a:prstGeom>
          <a:solidFill>
            <a:srgbClr val="ECF7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64592" y="3124200"/>
            <a:ext cx="290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5       5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85919" y="3135270"/>
            <a:ext cx="290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3       5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64592" y="5795395"/>
            <a:ext cx="290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1       0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85919" y="5806465"/>
            <a:ext cx="290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4      2</a:t>
            </a:r>
          </a:p>
        </p:txBody>
      </p:sp>
      <p:sp>
        <p:nvSpPr>
          <p:cNvPr id="31" name="Oval 30"/>
          <p:cNvSpPr/>
          <p:nvPr/>
        </p:nvSpPr>
        <p:spPr>
          <a:xfrm>
            <a:off x="2903266" y="3227976"/>
            <a:ext cx="640080" cy="64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Oval 31"/>
          <p:cNvSpPr/>
          <p:nvPr/>
        </p:nvSpPr>
        <p:spPr>
          <a:xfrm>
            <a:off x="9116134" y="5860075"/>
            <a:ext cx="640080" cy="64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Oval 32"/>
          <p:cNvSpPr/>
          <p:nvPr/>
        </p:nvSpPr>
        <p:spPr>
          <a:xfrm>
            <a:off x="9116134" y="3188880"/>
            <a:ext cx="640080" cy="64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4" name="Oval 33"/>
          <p:cNvSpPr/>
          <p:nvPr/>
        </p:nvSpPr>
        <p:spPr>
          <a:xfrm>
            <a:off x="2894807" y="5871145"/>
            <a:ext cx="640080" cy="64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5" name="Oval 34"/>
          <p:cNvSpPr/>
          <p:nvPr/>
        </p:nvSpPr>
        <p:spPr>
          <a:xfrm>
            <a:off x="2903266" y="3227976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6" name="Oval 35"/>
          <p:cNvSpPr/>
          <p:nvPr/>
        </p:nvSpPr>
        <p:spPr>
          <a:xfrm>
            <a:off x="9116134" y="3188880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7" name="Oval 36"/>
          <p:cNvSpPr/>
          <p:nvPr/>
        </p:nvSpPr>
        <p:spPr>
          <a:xfrm>
            <a:off x="2894807" y="5860075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38" name="Oval 37"/>
          <p:cNvSpPr/>
          <p:nvPr/>
        </p:nvSpPr>
        <p:spPr>
          <a:xfrm>
            <a:off x="9116134" y="5860075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56519" y="1600200"/>
            <a:ext cx="1328624" cy="1328624"/>
            <a:chOff x="1356519" y="1600200"/>
            <a:chExt cx="1328624" cy="1328624"/>
          </a:xfrm>
        </p:grpSpPr>
        <p:sp>
          <p:nvSpPr>
            <p:cNvPr id="5" name="Rounded Rectangle 4"/>
            <p:cNvSpPr/>
            <p:nvPr/>
          </p:nvSpPr>
          <p:spPr>
            <a:xfrm>
              <a:off x="1356519" y="1600200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523433" y="176711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223747" y="176711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523433" y="246888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223747" y="246888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883671" y="216000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18719" y="1589598"/>
            <a:ext cx="1328624" cy="1328624"/>
            <a:chOff x="3718719" y="1589598"/>
            <a:chExt cx="1328624" cy="1328624"/>
          </a:xfrm>
        </p:grpSpPr>
        <p:sp>
          <p:nvSpPr>
            <p:cNvPr id="20" name="Rounded Rectangle 19"/>
            <p:cNvSpPr/>
            <p:nvPr/>
          </p:nvSpPr>
          <p:spPr>
            <a:xfrm>
              <a:off x="3718719" y="1589598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906733" y="178235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607047" y="178235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906733" y="248412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607047" y="248412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266971" y="217524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71695" y="1632857"/>
            <a:ext cx="1328624" cy="1328624"/>
            <a:chOff x="7571695" y="1632857"/>
            <a:chExt cx="1328624" cy="1328624"/>
          </a:xfrm>
        </p:grpSpPr>
        <p:sp>
          <p:nvSpPr>
            <p:cNvPr id="21" name="Rounded Rectangle 20"/>
            <p:cNvSpPr/>
            <p:nvPr/>
          </p:nvSpPr>
          <p:spPr>
            <a:xfrm>
              <a:off x="7571695" y="1632857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438923" y="181690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738609" y="2518671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8098847" y="220980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926638" y="1632857"/>
            <a:ext cx="1328624" cy="1328624"/>
            <a:chOff x="9926638" y="1632857"/>
            <a:chExt cx="1328624" cy="1328624"/>
          </a:xfrm>
        </p:grpSpPr>
        <p:sp>
          <p:nvSpPr>
            <p:cNvPr id="22" name="Rounded Rectangle 21"/>
            <p:cNvSpPr/>
            <p:nvPr/>
          </p:nvSpPr>
          <p:spPr>
            <a:xfrm>
              <a:off x="9926638" y="1632857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0092498" y="181690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0792812" y="181690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0092498" y="2518671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0792812" y="2518671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0452736" y="220980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356519" y="4419600"/>
            <a:ext cx="1328624" cy="1328624"/>
            <a:chOff x="1356519" y="4419600"/>
            <a:chExt cx="1328624" cy="1328624"/>
          </a:xfrm>
        </p:grpSpPr>
        <p:sp>
          <p:nvSpPr>
            <p:cNvPr id="23" name="Rounded Rectangle 22"/>
            <p:cNvSpPr/>
            <p:nvPr/>
          </p:nvSpPr>
          <p:spPr>
            <a:xfrm>
              <a:off x="1356519" y="4419600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893548" y="496489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571695" y="4452257"/>
            <a:ext cx="1328624" cy="1328624"/>
            <a:chOff x="7571695" y="4452257"/>
            <a:chExt cx="1328624" cy="1328624"/>
          </a:xfrm>
        </p:grpSpPr>
        <p:sp>
          <p:nvSpPr>
            <p:cNvPr id="25" name="Rounded Rectangle 24"/>
            <p:cNvSpPr/>
            <p:nvPr/>
          </p:nvSpPr>
          <p:spPr>
            <a:xfrm>
              <a:off x="7571695" y="4452257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738609" y="463223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438923" y="463223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7738609" y="533400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8438923" y="533400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926638" y="4452257"/>
            <a:ext cx="1328624" cy="1328624"/>
            <a:chOff x="9926638" y="4452257"/>
            <a:chExt cx="1328624" cy="1328624"/>
          </a:xfrm>
        </p:grpSpPr>
        <p:sp>
          <p:nvSpPr>
            <p:cNvPr id="26" name="Rounded Rectangle 25"/>
            <p:cNvSpPr/>
            <p:nvPr/>
          </p:nvSpPr>
          <p:spPr>
            <a:xfrm>
              <a:off x="9926638" y="4452257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0727772" y="4778386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0178416" y="5296546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49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1004781"/>
            <a:ext cx="9573856" cy="55863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233" y="1338942"/>
            <a:ext cx="50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4805" y="1317745"/>
            <a:ext cx="50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6851" y="1407884"/>
            <a:ext cx="50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14519" y="2514600"/>
            <a:ext cx="50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8005" y="2732888"/>
            <a:ext cx="50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2747" y="2674831"/>
            <a:ext cx="50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28805" y="2514599"/>
            <a:ext cx="50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72575" y="1436912"/>
            <a:ext cx="50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41311" y="1279058"/>
            <a:ext cx="937142" cy="704088"/>
            <a:chOff x="8855554" y="4282440"/>
            <a:chExt cx="937142" cy="704088"/>
          </a:xfrm>
        </p:grpSpPr>
        <p:sp>
          <p:nvSpPr>
            <p:cNvPr id="17" name="Oval 16"/>
            <p:cNvSpPr/>
            <p:nvPr/>
          </p:nvSpPr>
          <p:spPr>
            <a:xfrm>
              <a:off x="9095525" y="440588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855554" y="4282440"/>
              <a:ext cx="937142" cy="704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057167" y="1380003"/>
            <a:ext cx="937142" cy="704088"/>
            <a:chOff x="8855554" y="4282440"/>
            <a:chExt cx="937142" cy="704088"/>
          </a:xfrm>
        </p:grpSpPr>
        <p:sp>
          <p:nvSpPr>
            <p:cNvPr id="21" name="Oval 20"/>
            <p:cNvSpPr/>
            <p:nvPr/>
          </p:nvSpPr>
          <p:spPr>
            <a:xfrm>
              <a:off x="9095525" y="440588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855554" y="4282440"/>
              <a:ext cx="937142" cy="704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27339" y="2617776"/>
            <a:ext cx="937142" cy="704088"/>
            <a:chOff x="8855554" y="4282440"/>
            <a:chExt cx="937142" cy="704088"/>
          </a:xfrm>
        </p:grpSpPr>
        <p:sp>
          <p:nvSpPr>
            <p:cNvPr id="24" name="Oval 23"/>
            <p:cNvSpPr/>
            <p:nvPr/>
          </p:nvSpPr>
          <p:spPr>
            <a:xfrm>
              <a:off x="9095525" y="440588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855554" y="4282440"/>
              <a:ext cx="937142" cy="704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782061" y="2445180"/>
            <a:ext cx="937142" cy="704088"/>
            <a:chOff x="8855554" y="4282440"/>
            <a:chExt cx="937142" cy="704088"/>
          </a:xfrm>
        </p:grpSpPr>
        <p:sp>
          <p:nvSpPr>
            <p:cNvPr id="27" name="Oval 26"/>
            <p:cNvSpPr/>
            <p:nvPr/>
          </p:nvSpPr>
          <p:spPr>
            <a:xfrm>
              <a:off x="9095525" y="440588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855554" y="4282440"/>
              <a:ext cx="937142" cy="704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Tàu nào chở nhiều thùng nhất?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937538"/>
            <a:ext cx="8896446" cy="5439088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6804819" y="1943100"/>
            <a:ext cx="658412" cy="7146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F761FF8-9406-4494-9FE6-6D32BF3EA596}"/>
              </a:ext>
            </a:extLst>
          </p:cNvPr>
          <p:cNvSpPr txBox="1"/>
          <p:nvPr/>
        </p:nvSpPr>
        <p:spPr>
          <a:xfrm>
            <a:off x="3109119" y="32766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71F2F12-99BD-4FD1-8410-DBDBD4412BFA}"/>
              </a:ext>
            </a:extLst>
          </p:cNvPr>
          <p:cNvSpPr txBox="1"/>
          <p:nvPr/>
        </p:nvSpPr>
        <p:spPr>
          <a:xfrm>
            <a:off x="8518439" y="3198167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58A28BB-1CFC-4F66-A9C6-D848E539B984}"/>
              </a:ext>
            </a:extLst>
          </p:cNvPr>
          <p:cNvSpPr txBox="1"/>
          <p:nvPr/>
        </p:nvSpPr>
        <p:spPr>
          <a:xfrm>
            <a:off x="5646834" y="6027003"/>
            <a:ext cx="352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28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5"/>
          <a:stretch/>
        </p:blipFill>
        <p:spPr>
          <a:xfrm>
            <a:off x="587027" y="685800"/>
            <a:ext cx="10358907" cy="4099643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4321" y="4763869"/>
            <a:ext cx="1092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Có      quả màu đỏ và      quả màu xanh: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321" y="5562600"/>
            <a:ext cx="1092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Có      ớt và      quả táo: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85119" y="4808199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62461" y="480182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85119" y="559153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381261" y="559153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281319" y="4794563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866279" y="4785443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921366" y="5595471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513479" y="559350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075977" y="4803684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19547" y="5591530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585119" y="4808199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62461" y="4801820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281319" y="4794563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866279" y="4785443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585119" y="5591530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381261" y="5587901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921366" y="5595471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513479" y="5593500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687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5" grpId="0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19" y="3429000"/>
            <a:ext cx="7535550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>
                <a:solidFill>
                  <a:srgbClr val="FF0066"/>
                </a:solidFill>
                <a:latin typeface="+mj-lt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6219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142</Words>
  <Application>Microsoft Office PowerPoint</Application>
  <PresentationFormat>Custom</PresentationFormat>
  <Paragraphs>73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Quicksand Light</vt:lpstr>
      <vt:lpstr>Arial</vt:lpstr>
      <vt:lpstr>Aharoni</vt:lpstr>
      <vt:lpstr>Kids</vt:lpstr>
      <vt:lpstr>Calibri</vt:lpstr>
      <vt:lpstr>Calibri Light</vt:lpstr>
      <vt:lpstr>Times New Roman</vt:lpstr>
      <vt:lpstr>Quicksand</vt:lpstr>
      <vt:lpstr>Nunito Sans</vt:lpstr>
      <vt:lpstr>Nunito</vt:lpstr>
      <vt:lpstr>Early Childhood Center by Slidesgo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Admin</cp:lastModifiedBy>
  <cp:revision>10</cp:revision>
  <dcterms:modified xsi:type="dcterms:W3CDTF">2024-10-11T02:10:18Z</dcterms:modified>
</cp:coreProperties>
</file>