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6" r:id="rId2"/>
    <p:sldId id="314" r:id="rId3"/>
    <p:sldId id="285" r:id="rId4"/>
    <p:sldId id="286" r:id="rId5"/>
    <p:sldId id="313" r:id="rId6"/>
    <p:sldId id="288" r:id="rId7"/>
    <p:sldId id="289" r:id="rId8"/>
    <p:sldId id="302" r:id="rId9"/>
    <p:sldId id="293" r:id="rId10"/>
    <p:sldId id="303" r:id="rId11"/>
    <p:sldId id="316" r:id="rId12"/>
    <p:sldId id="317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>
      <p:cViewPr varScale="1">
        <p:scale>
          <a:sx n="67" d="100"/>
          <a:sy n="67" d="100"/>
        </p:scale>
        <p:origin x="32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22792" y="249437"/>
            <a:ext cx="10363200" cy="584763"/>
            <a:chOff x="141963" y="315612"/>
            <a:chExt cx="15687938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1501039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96608"/>
            <a:ext cx="10354603" cy="57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668000" cy="24827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608306"/>
            <a:ext cx="5410200" cy="299413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84607" y="1524000"/>
            <a:ext cx="9502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225171" y="3699166"/>
            <a:ext cx="2714019" cy="222413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819" y="1991340"/>
            <a:ext cx="35799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21549" y="28956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1158001" y="3799367"/>
            <a:ext cx="3223747" cy="238631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321549" y="3840933"/>
            <a:ext cx="2846083" cy="240746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31299" y="1981200"/>
            <a:ext cx="6451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81819" y="2356011"/>
            <a:ext cx="4052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AKOU – MŨI NÉ – ĐỒI CÁT BAY – SUỐI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84" y="3505200"/>
            <a:ext cx="5411316" cy="31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Đồi Cát Bay Mũi Né - Du Lich Phan Thiet - Du Lịch Phan Th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35" y="3505200"/>
            <a:ext cx="56585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685858" y="2389034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38129" y="338858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hé Thăm Đồi Cát bay Mũi Né - Phan Thiết!!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02" y="3512128"/>
            <a:ext cx="5655879" cy="31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ả cảnh Vịnh Hạ Long - Văn mẫu tả cảnh lớp 5 - VnDoc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07" y="3523341"/>
            <a:ext cx="4490611" cy="3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318175"/>
            <a:ext cx="10917382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54" y="984345"/>
            <a:ext cx="3907400" cy="252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297" y="908591"/>
            <a:ext cx="3811763" cy="246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18" y="3517341"/>
            <a:ext cx="4890209" cy="301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297" y="3703592"/>
            <a:ext cx="4136437" cy="2784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414850" y="3188744"/>
            <a:ext cx="32766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08354" y="6263758"/>
            <a:ext cx="2830000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hặt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63927" y="6204807"/>
            <a:ext cx="1757618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5800" y="857067"/>
            <a:ext cx="1290637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982" y="1554618"/>
            <a:ext cx="1515029" cy="319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1336" y="1525853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1336" y="1536154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028" y="1515552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644" y="1525989"/>
            <a:ext cx="2454334" cy="3220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đồi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en-US" sz="2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  <a:endParaRPr lang="en-US" sz="28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87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16" grpId="0" animBg="1"/>
      <p:bldP spid="16" grpId="1" animBg="1"/>
      <p:bldP spid="17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50774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537908"/>
            <a:ext cx="9988704" cy="830985"/>
            <a:chOff x="147304" y="430905"/>
            <a:chExt cx="9988704" cy="830985"/>
          </a:xfrm>
          <a:solidFill>
            <a:schemeClr val="accent6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147304" y="493935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2724" y="430905"/>
              <a:ext cx="939328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lịch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biển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400" b="1" i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chứa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4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ach,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r>
                <a:rPr lang="en-US" sz="24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63326" y="1659325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3326" y="2916181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6398" y="5305749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326" y="4159700"/>
            <a:ext cx="1507168" cy="709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77421" y="1808951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77421" y="3093516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56649" y="4337035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56644" y="5483084"/>
            <a:ext cx="978408" cy="35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48902" y="1537589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28125" y="2745516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 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3228125" y="396092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228125" y="5169511"/>
            <a:ext cx="8562098" cy="946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nườm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nượp</a:t>
            </a:r>
            <a:r>
              <a:rPr lang="en-US" sz="2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4" grpId="0" animBg="1"/>
      <p:bldP spid="15" grpId="0" animBg="1"/>
      <p:bldP spid="16" grpId="0" animBg="1"/>
      <p:bldP spid="17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31725"/>
            <a:ext cx="8610600" cy="707874"/>
            <a:chOff x="1368696" y="207494"/>
            <a:chExt cx="8610600" cy="673865"/>
          </a:xfrm>
        </p:grpSpPr>
        <p:sp>
          <p:nvSpPr>
            <p:cNvPr id="6" name="Oval 5"/>
            <p:cNvSpPr/>
            <p:nvPr/>
          </p:nvSpPr>
          <p:spPr>
            <a:xfrm>
              <a:off x="1368696" y="2566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922" y="207494"/>
              <a:ext cx="7771374" cy="6738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4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endParaRPr lang="en-US" sz="4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91000" y="5681280"/>
            <a:ext cx="4305812" cy="87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854"/>
            <a:ext cx="12088545" cy="48941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43400" y="5783929"/>
            <a:ext cx="4305812" cy="87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895209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73593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36670" y="3433594"/>
            <a:ext cx="235492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 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7111849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</p:spTree>
    <p:extLst>
      <p:ext uri="{BB962C8B-B14F-4D97-AF65-F5344CB8AC3E}">
        <p14:creationId xmlns:p14="http://schemas.microsoft.com/office/powerpoint/2010/main" val="37643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7802" y="239818"/>
            <a:ext cx="11038905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(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239227" y="3505200"/>
            <a:ext cx="847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29400" y="176235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54256" y="233765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78326" y="2717283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50924" y="355734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81600" y="401423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92833" y="443865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02090" y="4438650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68519" y="2667000"/>
            <a:ext cx="113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91400" y="35052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01871" y="3075710"/>
            <a:ext cx="1317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58065" y="4343400"/>
            <a:ext cx="1701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Du lịch biển Việt Nam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3038" y="242417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1125200" y="489681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38390" y="4778955"/>
            <a:ext cx="747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24400" y="14756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290455" y="259209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7068726" y="153576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326186" y="154001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638310" y="3138055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7136875" y="205944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909759" y="25956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771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7802" y="239818"/>
              <a:ext cx="11038905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40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Hóa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Nẵng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sức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vỏ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sò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Né,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Trượt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kì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diệu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ban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(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Cẩm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04655"/>
              <a:chOff x="147304" y="315612"/>
              <a:chExt cx="1602334" cy="60465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523208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239227" y="3505200"/>
              <a:ext cx="847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587835" y="184548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140401" y="23099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22906" y="2703428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650924" y="355734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181600" y="401423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692833" y="443865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002090" y="4438650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068519" y="2667000"/>
              <a:ext cx="11347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391400" y="3505200"/>
              <a:ext cx="990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891031" y="3075710"/>
              <a:ext cx="13175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258065" y="4343400"/>
              <a:ext cx="17018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25200" y="4841399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138390" y="4778955"/>
              <a:ext cx="7478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858334" y="6105455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33568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758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75860" y="278744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287000" y="2350532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201400" y="44958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818" y="5404631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74" name="Picture 2" descr="Ba bãi biển hoang sơ tại Bình Đị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5690"/>
            <a:ext cx="7275793" cy="40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6277" y="5478407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80" name="Picture 8" descr="Vịnh Hạ Long vào top 25 điểm du lịch đẹp nhất thế giới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164881"/>
            <a:ext cx="7608250" cy="41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175389"/>
            <a:ext cx="11125200" cy="644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Du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2112" y="173182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3455" y="155564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87000" y="2353116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1125200" y="4495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983512" y="284540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763400" y="904054"/>
            <a:ext cx="6858001" cy="274319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87186" y="1828800"/>
            <a:ext cx="5896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1114545" y="792557"/>
            <a:ext cx="3296580" cy="24540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87186" y="2350532"/>
            <a:ext cx="4004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6" descr="Bãi biển Dốc Lết - Nha Trang, Khánh Hò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883" y="3812847"/>
            <a:ext cx="11512225" cy="2886419"/>
            <a:chOff x="305883" y="4106071"/>
            <a:chExt cx="11512225" cy="2593195"/>
          </a:xfrm>
        </p:grpSpPr>
        <p:grpSp>
          <p:nvGrpSpPr>
            <p:cNvPr id="7" name="Group 6"/>
            <p:cNvGrpSpPr/>
            <p:nvPr/>
          </p:nvGrpSpPr>
          <p:grpSpPr>
            <a:xfrm>
              <a:off x="305883" y="4106071"/>
              <a:ext cx="11512225" cy="2593195"/>
              <a:chOff x="146619" y="4036206"/>
              <a:chExt cx="11512225" cy="2593195"/>
            </a:xfrm>
          </p:grpSpPr>
          <p:pic>
            <p:nvPicPr>
              <p:cNvPr id="1026" name="Picture 2" descr="Dọc đường bờ biển Sầm Sơ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19" y="4042102"/>
                <a:ext cx="3810000" cy="2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op 7 Bãi biển đẹp nhất Đà Nẵng - Toplist.v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619" y="4036206"/>
                <a:ext cx="3813320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háp Trầm Hương biểu tượng du lịch của thành phố Nha Tra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619" y="4036206"/>
                <a:ext cx="3892225" cy="2593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54784" y="4281647"/>
              <a:ext cx="1697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Sầm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39887" y="4237025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Khê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92401" y="4234559"/>
              <a:ext cx="1865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1263</Words>
  <Application>Microsoft Office PowerPoint</Application>
  <PresentationFormat>Widescreen</PresentationFormat>
  <Paragraphs>110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MyPC</cp:lastModifiedBy>
  <cp:revision>145</cp:revision>
  <dcterms:created xsi:type="dcterms:W3CDTF">2020-05-04T22:33:34Z</dcterms:created>
  <dcterms:modified xsi:type="dcterms:W3CDTF">2024-05-04T02:06:23Z</dcterms:modified>
</cp:coreProperties>
</file>