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4" r:id="rId2"/>
    <p:sldId id="283" r:id="rId3"/>
    <p:sldId id="282" r:id="rId4"/>
    <p:sldId id="266" r:id="rId5"/>
    <p:sldId id="267" r:id="rId6"/>
    <p:sldId id="268" r:id="rId7"/>
    <p:sldId id="269" r:id="rId8"/>
    <p:sldId id="270" r:id="rId9"/>
    <p:sldId id="273" r:id="rId10"/>
    <p:sldId id="275" r:id="rId11"/>
    <p:sldId id="281" r:id="rId12"/>
    <p:sldId id="277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66" y="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062D0-53A0-42B5-9FA1-7ED46D87B15C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6C7BB-1C4B-43FC-8A88-AB9A85C5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3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2880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</a:t>
            </a:r>
          </a:p>
        </p:txBody>
      </p:sp>
    </p:spTree>
    <p:extLst>
      <p:ext uri="{BB962C8B-B14F-4D97-AF65-F5344CB8AC3E}">
        <p14:creationId xmlns:p14="http://schemas.microsoft.com/office/powerpoint/2010/main" val="10727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33400" y="228599"/>
            <a:ext cx="609600" cy="68579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.VnArial Narrow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3048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1 - 2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914398"/>
            <a:ext cx="856297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9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1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00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23289"/>
            <a:ext cx="3657600" cy="2725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999" y="3193199"/>
            <a:ext cx="2748140" cy="2905062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00800" y="140756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yêng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57200" y="1433245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oen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3276600" y="1411841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yêt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40582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1. Tìm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chứa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:</a:t>
            </a:r>
            <a:endParaRPr lang="en-US" sz="3200" i="1" dirty="0">
              <a:solidFill>
                <a:srgbClr val="00B05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617" y="2743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yêt</a:t>
            </a:r>
            <a:r>
              <a:rPr lang="en-US" sz="2800" dirty="0"/>
              <a:t>:  </a:t>
            </a:r>
            <a:r>
              <a:rPr lang="en-US" sz="2800" i="1" dirty="0" err="1">
                <a:solidFill>
                  <a:srgbClr val="FF0000"/>
                </a:solidFill>
              </a:rPr>
              <a:t>yết</a:t>
            </a:r>
            <a:r>
              <a:rPr lang="en-US" sz="2800" i="1" dirty="0"/>
              <a:t> </a:t>
            </a:r>
            <a:r>
              <a:rPr lang="en-US" sz="2800" i="1" dirty="0" err="1"/>
              <a:t>bảng</a:t>
            </a:r>
            <a:r>
              <a:rPr lang="en-US" sz="2800" i="1" dirty="0"/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yết</a:t>
            </a:r>
            <a:r>
              <a:rPr lang="en-US" sz="2800" i="1" dirty="0"/>
              <a:t> </a:t>
            </a:r>
            <a:r>
              <a:rPr lang="en-US" sz="2800" i="1" dirty="0" err="1"/>
              <a:t>kiến</a:t>
            </a:r>
            <a:r>
              <a:rPr lang="en-US" sz="2800" i="1" dirty="0"/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yết</a:t>
            </a:r>
            <a:r>
              <a:rPr lang="en-US" sz="2800" i="1" dirty="0"/>
              <a:t> </a:t>
            </a:r>
            <a:r>
              <a:rPr lang="en-US" sz="2800" i="1" dirty="0" err="1"/>
              <a:t>hầu</a:t>
            </a:r>
            <a:endParaRPr lang="en-US" sz="28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4617" y="3174087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yêng</a:t>
            </a:r>
            <a:r>
              <a:rPr lang="en-US" sz="2800" dirty="0"/>
              <a:t>:  </a:t>
            </a:r>
            <a:r>
              <a:rPr lang="en-US" sz="2800" i="1" dirty="0" err="1"/>
              <a:t>chim</a:t>
            </a:r>
            <a:r>
              <a:rPr lang="en-US" sz="2800" i="1" dirty="0"/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yểng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05275"/>
            <a:ext cx="3429000" cy="25241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0" y="2324847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oen</a:t>
            </a:r>
            <a:r>
              <a:rPr lang="en-US" sz="2800" dirty="0"/>
              <a:t>:  </a:t>
            </a:r>
            <a:r>
              <a:rPr lang="en-US" sz="2800" i="1" dirty="0" err="1"/>
              <a:t>h</a:t>
            </a:r>
            <a:r>
              <a:rPr lang="en-US" sz="2800" i="1" dirty="0" err="1">
                <a:solidFill>
                  <a:srgbClr val="FF0000"/>
                </a:solidFill>
              </a:rPr>
              <a:t>oen</a:t>
            </a:r>
            <a:r>
              <a:rPr lang="en-US" sz="2800" i="1" dirty="0"/>
              <a:t> </a:t>
            </a:r>
            <a:r>
              <a:rPr lang="en-US" sz="2800" i="1" dirty="0" err="1"/>
              <a:t>rỉ</a:t>
            </a:r>
            <a:r>
              <a:rPr lang="en-US" sz="2800" i="1" dirty="0"/>
              <a:t>, </a:t>
            </a:r>
            <a:r>
              <a:rPr lang="en-US" sz="2800" i="1" dirty="0" err="1"/>
              <a:t>nh</a:t>
            </a:r>
            <a:r>
              <a:rPr lang="en-US" sz="2800" i="1" dirty="0" err="1">
                <a:solidFill>
                  <a:srgbClr val="FF0000"/>
                </a:solidFill>
              </a:rPr>
              <a:t>oẻn</a:t>
            </a:r>
            <a:r>
              <a:rPr lang="en-US" sz="2800" i="1" dirty="0"/>
              <a:t> </a:t>
            </a:r>
            <a:r>
              <a:rPr lang="en-US" sz="2800" i="1" dirty="0" err="1"/>
              <a:t>cười</a:t>
            </a:r>
            <a:r>
              <a:rPr lang="en-US" sz="2800" i="1" dirty="0"/>
              <a:t>, </a:t>
            </a:r>
            <a:r>
              <a:rPr lang="en-US" sz="2800" i="1" dirty="0" err="1"/>
              <a:t>x</a:t>
            </a:r>
            <a:r>
              <a:rPr lang="en-US" sz="2800" i="1" dirty="0" err="1">
                <a:solidFill>
                  <a:srgbClr val="FF0000"/>
                </a:solidFill>
              </a:rPr>
              <a:t>oèn</a:t>
            </a:r>
            <a:r>
              <a:rPr lang="en-US" sz="2800" i="1" dirty="0"/>
              <a:t> </a:t>
            </a:r>
            <a:r>
              <a:rPr lang="en-US" sz="2800" i="1" dirty="0" err="1"/>
              <a:t>xoẹt</a:t>
            </a:r>
            <a:r>
              <a:rPr lang="en-US" sz="28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58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/>
      <p:bldP spid="15" grpId="0"/>
      <p:bldP spid="16" grpId="0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5638800" y="137160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yêng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57200" y="3066836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ooc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3848100" y="3066836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oao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7239000" y="2951252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uênh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752600" y="129540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oet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40582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1. Tìm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chứa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:</a:t>
            </a:r>
            <a:endParaRPr lang="en-US" sz="3200" i="1" dirty="0">
              <a:solidFill>
                <a:srgbClr val="00B050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2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484293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oao</a:t>
            </a:r>
            <a:r>
              <a:rPr lang="en-US" sz="2800" dirty="0"/>
              <a:t>:  </a:t>
            </a:r>
            <a:r>
              <a:rPr lang="en-US" sz="2800" i="1" dirty="0" err="1"/>
              <a:t>ng</a:t>
            </a:r>
            <a:r>
              <a:rPr lang="en-US" sz="2800" i="1" dirty="0" err="1">
                <a:solidFill>
                  <a:srgbClr val="FF0000"/>
                </a:solidFill>
              </a:rPr>
              <a:t>oao</a:t>
            </a:r>
            <a:r>
              <a:rPr lang="en-US" sz="2800" i="1" dirty="0"/>
              <a:t> </a:t>
            </a:r>
            <a:r>
              <a:rPr lang="en-US" sz="2800" i="1" dirty="0" err="1"/>
              <a:t>ng</a:t>
            </a:r>
            <a:r>
              <a:rPr lang="en-US" sz="2800" i="1" dirty="0" err="1">
                <a:solidFill>
                  <a:srgbClr val="FF0000"/>
                </a:solidFill>
              </a:rPr>
              <a:t>oao</a:t>
            </a:r>
            <a:r>
              <a:rPr lang="en-US" sz="2800" i="1" dirty="0"/>
              <a:t>, </a:t>
            </a:r>
            <a:r>
              <a:rPr lang="en-US" sz="2800" i="1" err="1"/>
              <a:t>ng</a:t>
            </a:r>
            <a:r>
              <a:rPr lang="en-US" sz="2800" i="1" err="1">
                <a:solidFill>
                  <a:srgbClr val="FF0000"/>
                </a:solidFill>
              </a:rPr>
              <a:t>oáo</a:t>
            </a:r>
            <a:r>
              <a:rPr lang="en-US" sz="2800" i="1"/>
              <a:t> </a:t>
            </a:r>
            <a:r>
              <a:rPr lang="en-US" sz="2800" i="1" smtClean="0"/>
              <a:t>ộp</a:t>
            </a:r>
            <a:endParaRPr lang="en-US" sz="2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464713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oet</a:t>
            </a:r>
            <a:r>
              <a:rPr lang="en-US" sz="2800" dirty="0"/>
              <a:t>:  </a:t>
            </a:r>
            <a:r>
              <a:rPr lang="en-US" sz="2800" i="1" dirty="0" smtClean="0"/>
              <a:t>toe </a:t>
            </a:r>
            <a:r>
              <a:rPr lang="en-US" sz="2800" i="1" dirty="0" err="1"/>
              <a:t>t</a:t>
            </a:r>
            <a:r>
              <a:rPr lang="en-US" sz="2800" i="1" dirty="0" err="1">
                <a:solidFill>
                  <a:srgbClr val="FF0000"/>
                </a:solidFill>
              </a:rPr>
              <a:t>oét</a:t>
            </a:r>
            <a:r>
              <a:rPr lang="en-US" sz="2800" i="1" dirty="0"/>
              <a:t>, </a:t>
            </a:r>
            <a:r>
              <a:rPr lang="en-US" sz="2800" i="1" dirty="0" err="1"/>
              <a:t>đục</a:t>
            </a:r>
            <a:r>
              <a:rPr lang="en-US" sz="2800" i="1" dirty="0"/>
              <a:t> </a:t>
            </a:r>
            <a:r>
              <a:rPr lang="en-US" sz="2800" i="1" dirty="0" err="1" smtClean="0"/>
              <a:t>kh</a:t>
            </a:r>
            <a:r>
              <a:rPr lang="en-US" sz="2800" i="1" dirty="0" err="1" smtClean="0">
                <a:solidFill>
                  <a:srgbClr val="FF0000"/>
                </a:solidFill>
              </a:rPr>
              <a:t>oét</a:t>
            </a:r>
            <a:r>
              <a:rPr lang="en-US" sz="2800" i="1" dirty="0" smtClean="0"/>
              <a:t> </a:t>
            </a:r>
            <a:endParaRPr lang="en-US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3160693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uênh</a:t>
            </a:r>
            <a:r>
              <a:rPr lang="en-US" sz="2800" dirty="0"/>
              <a:t>:  </a:t>
            </a:r>
            <a:r>
              <a:rPr lang="en-US" sz="2800" i="1" dirty="0" err="1"/>
              <a:t>h</a:t>
            </a:r>
            <a:r>
              <a:rPr lang="en-US" sz="2800" i="1" dirty="0" err="1">
                <a:solidFill>
                  <a:srgbClr val="FF0000"/>
                </a:solidFill>
              </a:rPr>
              <a:t>uênh</a:t>
            </a:r>
            <a:r>
              <a:rPr lang="en-US" sz="2800" i="1" dirty="0"/>
              <a:t> </a:t>
            </a:r>
            <a:r>
              <a:rPr lang="en-US" sz="2800" i="1" dirty="0" err="1"/>
              <a:t>hoang</a:t>
            </a:r>
            <a:r>
              <a:rPr lang="en-US" sz="2800" i="1" dirty="0"/>
              <a:t>, </a:t>
            </a:r>
            <a:r>
              <a:rPr lang="en-US" sz="2800" i="1" dirty="0" err="1" smtClean="0"/>
              <a:t>ch</a:t>
            </a:r>
            <a:r>
              <a:rPr lang="en-US" sz="2800" i="1" dirty="0" err="1" smtClean="0">
                <a:solidFill>
                  <a:srgbClr val="FF0000"/>
                </a:solidFill>
              </a:rPr>
              <a:t>uếnh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choáng</a:t>
            </a:r>
            <a:endParaRPr lang="en-US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19182" y="530186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ooc</a:t>
            </a:r>
            <a:r>
              <a:rPr lang="en-US" sz="2800" dirty="0"/>
              <a:t>:  </a:t>
            </a:r>
            <a:r>
              <a:rPr lang="en-US" sz="2800" i="1" dirty="0" err="1"/>
              <a:t>quần</a:t>
            </a:r>
            <a:r>
              <a:rPr lang="en-US" sz="2800" i="1" dirty="0"/>
              <a:t> </a:t>
            </a:r>
            <a:r>
              <a:rPr lang="en-US" sz="2800" i="1" dirty="0" err="1" smtClean="0"/>
              <a:t>s</a:t>
            </a:r>
            <a:r>
              <a:rPr lang="en-US" sz="2800" i="1" dirty="0" err="1">
                <a:solidFill>
                  <a:srgbClr val="FF0000"/>
                </a:solidFill>
              </a:rPr>
              <a:t>oóc</a:t>
            </a:r>
            <a:r>
              <a:rPr lang="en-US" sz="2800" i="1" dirty="0"/>
              <a:t>, </a:t>
            </a:r>
            <a:r>
              <a:rPr lang="en-US" sz="2800" i="1" dirty="0" err="1"/>
              <a:t>xe</a:t>
            </a:r>
            <a:r>
              <a:rPr lang="en-US" sz="2800" i="1" dirty="0"/>
              <a:t> </a:t>
            </a:r>
            <a:r>
              <a:rPr lang="en-US" sz="2800" i="1" dirty="0" err="1" smtClean="0"/>
              <a:t>rơ-m</a:t>
            </a:r>
            <a:r>
              <a:rPr lang="en-US" sz="2800" i="1" dirty="0" err="1" smtClean="0">
                <a:solidFill>
                  <a:srgbClr val="FF0000"/>
                </a:solidFill>
              </a:rPr>
              <a:t>oóc</a:t>
            </a:r>
            <a:r>
              <a:rPr lang="en-US" sz="2800" i="1" dirty="0"/>
              <a:t>, </a:t>
            </a:r>
            <a:r>
              <a:rPr lang="en-US" sz="2800" i="1" dirty="0" err="1"/>
              <a:t>đàn</a:t>
            </a:r>
            <a:r>
              <a:rPr lang="en-US" sz="2800" i="1" dirty="0"/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oóc</a:t>
            </a:r>
            <a:r>
              <a:rPr lang="en-US" sz="2800" i="1" dirty="0" err="1" smtClean="0"/>
              <a:t>-gan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87036" y="44196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yêng</a:t>
            </a:r>
            <a:r>
              <a:rPr lang="en-US" sz="2800" dirty="0" smtClean="0"/>
              <a:t>:  </a:t>
            </a:r>
            <a:r>
              <a:rPr lang="en-US" sz="2800" i="1" dirty="0" err="1" smtClean="0"/>
              <a:t>chim</a:t>
            </a:r>
            <a:r>
              <a:rPr lang="en-US" sz="2800" i="1" dirty="0" smtClean="0"/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yểng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688" b="61125" l="10000" r="95965">
                        <a14:foregroundMark x1="12895" y1="42563" x2="83421" y2="58500"/>
                        <a14:foregroundMark x1="10877" y1="45438" x2="37281" y2="59313"/>
                        <a14:foregroundMark x1="13158" y1="53938" x2="21404" y2="58688"/>
                        <a14:foregroundMark x1="11754" y1="47750" x2="11754" y2="56625"/>
                        <a14:foregroundMark x1="12281" y1="57625" x2="15965" y2="60563"/>
                        <a14:foregroundMark x1="18509" y1="60313" x2="78070" y2="59500"/>
                        <a14:foregroundMark x1="14561" y1="40688" x2="82018" y2="41125"/>
                        <a14:foregroundMark x1="81754" y1="41313" x2="88860" y2="41313"/>
                        <a14:foregroundMark x1="88860" y1="41313" x2="86316" y2="51875"/>
                        <a14:foregroundMark x1="15088" y1="40688" x2="11140" y2="40938"/>
                        <a14:foregroundMark x1="11140" y1="40938" x2="11404" y2="44188"/>
                        <a14:foregroundMark x1="12018" y1="40500" x2="10263" y2="41125"/>
                        <a14:foregroundMark x1="87982" y1="41313" x2="93421" y2="41125"/>
                        <a14:foregroundMark x1="93421" y1="41125" x2="87105" y2="52063"/>
                        <a14:backgroundMark x1="15965" y1="62000" x2="52281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5257800"/>
            <a:ext cx="10896599" cy="140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63" b="70313" l="965" r="98772">
                        <a14:foregroundMark x1="7456" y1="35938" x2="96228" y2="35750"/>
                        <a14:foregroundMark x1="5175" y1="36375" x2="10000" y2="55375"/>
                        <a14:foregroundMark x1="6053" y1="73313" x2="23947" y2="73125"/>
                        <a14:foregroundMark x1="6579" y1="74313" x2="27632" y2="74313"/>
                        <a14:foregroundMark x1="20526" y1="44625" x2="31842" y2="40625"/>
                        <a14:foregroundMark x1="4912" y1="71125" x2="4912" y2="73938"/>
                        <a14:foregroundMark x1="3246" y1="75375" x2="46316" y2="76375"/>
                        <a14:foregroundMark x1="2368" y1="71938" x2="1842" y2="74938"/>
                        <a14:foregroundMark x1="3509" y1="57375" x2="32719" y2="69313"/>
                        <a14:foregroundMark x1="12018" y1="67875" x2="89737" y2="67250"/>
                        <a14:foregroundMark x1="2368" y1="61813" x2="2895" y2="68875"/>
                        <a14:foregroundMark x1="15965" y1="69500" x2="97368" y2="69500"/>
                        <a14:foregroundMark x1="77193" y1="61813" x2="96491" y2="64625"/>
                        <a14:foregroundMark x1="26491" y1="69313" x2="52018" y2="69313"/>
                        <a14:foregroundMark x1="46316" y1="69500" x2="53947" y2="69500"/>
                        <a14:foregroundMark x1="14825" y1="69500" x2="21930" y2="69500"/>
                        <a14:foregroundMark x1="14298" y1="69500" x2="2632" y2="69063"/>
                        <a14:foregroundMark x1="31316" y1="69688" x2="25614" y2="69688"/>
                        <a14:foregroundMark x1="76404" y1="69688" x2="65877" y2="69875"/>
                        <a14:foregroundMark x1="54561" y1="69313" x2="44298" y2="69875"/>
                        <a14:backgroundMark x1="20263" y1="77750" x2="12895" y2="77000"/>
                        <a14:backgroundMark x1="2632" y1="71688" x2="13684" y2="71688"/>
                        <a14:backgroundMark x1="18246" y1="35125" x2="41228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52400"/>
            <a:ext cx="4886325" cy="586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50" b="28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06"/>
          <a:stretch/>
        </p:blipFill>
        <p:spPr>
          <a:xfrm>
            <a:off x="381000" y="904221"/>
            <a:ext cx="4271959" cy="3134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43688" l="10000" r="90000">
                        <a14:foregroundMark x1="18509" y1="11313" x2="83772" y2="9563"/>
                        <a14:backgroundMark x1="29561" y1="18188" x2="11140" y2="17500"/>
                        <a14:backgroundMark x1="11754" y1="17313" x2="11754" y2="1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4" t="5056" b="55136"/>
          <a:stretch/>
        </p:blipFill>
        <p:spPr>
          <a:xfrm>
            <a:off x="4800601" y="780836"/>
            <a:ext cx="4738684" cy="3410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00" b="73125" l="2895" r="94474">
                        <a14:foregroundMark x1="4912" y1="10688" x2="92544" y2="10938"/>
                        <a14:foregroundMark x1="5526" y1="14125" x2="5526" y2="68875"/>
                        <a14:foregroundMark x1="9211" y1="25438" x2="88246" y2="26687"/>
                        <a14:foregroundMark x1="12895" y1="15375" x2="92281" y2="20188"/>
                        <a14:foregroundMark x1="92544" y1="14563" x2="92807" y2="37375"/>
                        <a14:foregroundMark x1="81754" y1="26875" x2="91404" y2="46063"/>
                        <a14:foregroundMark x1="93421" y1="22250" x2="92807" y2="35750"/>
                        <a14:foregroundMark x1="92807" y1="35938" x2="92807" y2="42625"/>
                        <a14:foregroundMark x1="13158" y1="25875" x2="59035" y2="51688"/>
                        <a14:foregroundMark x1="12895" y1="7688" x2="28158" y2="11125"/>
                        <a14:foregroundMark x1="7456" y1="69063" x2="91404" y2="69688"/>
                        <a14:foregroundMark x1="4035" y1="67250" x2="4649" y2="72313"/>
                        <a14:foregroundMark x1="6053" y1="72125" x2="92544" y2="71500"/>
                        <a14:foregroundMark x1="55088" y1="71938" x2="94211" y2="72313"/>
                        <a14:backgroundMark x1="15965" y1="20375" x2="57982" y2="20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8750"/>
          <a:stretch/>
        </p:blipFill>
        <p:spPr>
          <a:xfrm>
            <a:off x="2209798" y="4038600"/>
            <a:ext cx="48863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911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8" b="68813" l="965" r="100000">
                        <a14:foregroundMark x1="8596" y1="6250" x2="89123" y2="5063"/>
                        <a14:foregroundMark x1="6053" y1="5438" x2="7456" y2="8688"/>
                        <a14:foregroundMark x1="5526" y1="5438" x2="47982" y2="4875"/>
                        <a14:foregroundMark x1="50877" y1="5688" x2="93947" y2="5250"/>
                        <a14:foregroundMark x1="94825" y1="6250" x2="95351" y2="44250"/>
                        <a14:foregroundMark x1="53158" y1="22250" x2="94474" y2="29313"/>
                        <a14:foregroundMark x1="55088" y1="15937" x2="95351" y2="17563"/>
                        <a14:foregroundMark x1="21930" y1="8500" x2="36930" y2="12313"/>
                        <a14:foregroundMark x1="5526" y1="4875" x2="4386" y2="8500"/>
                        <a14:foregroundMark x1="4649" y1="5250" x2="44649" y2="4250"/>
                        <a14:foregroundMark x1="46579" y1="5250" x2="90789" y2="4438"/>
                        <a14:foregroundMark x1="5789" y1="41625" x2="7193" y2="63438"/>
                        <a14:foregroundMark x1="8333" y1="63438" x2="67895" y2="63000"/>
                        <a14:foregroundMark x1="19386" y1="51500" x2="80351" y2="60000"/>
                        <a14:foregroundMark x1="6053" y1="52500" x2="54561" y2="59813"/>
                        <a14:foregroundMark x1="4386" y1="50500" x2="5175" y2="55750"/>
                        <a14:foregroundMark x1="6053" y1="66250" x2="92281" y2="66688"/>
                        <a14:foregroundMark x1="21667" y1="67688" x2="68158" y2="67063"/>
                        <a14:foregroundMark x1="11754" y1="15750" x2="52544" y2="17188"/>
                        <a14:foregroundMark x1="11754" y1="10313" x2="8860" y2="31938"/>
                        <a14:foregroundMark x1="8333" y1="9875" x2="5789" y2="21813"/>
                        <a14:foregroundMark x1="8333" y1="28688" x2="32456" y2="42813"/>
                        <a14:foregroundMark x1="15088" y1="42250" x2="36140" y2="47875"/>
                        <a14:foregroundMark x1="8070" y1="32750" x2="10000" y2="42813"/>
                        <a14:foregroundMark x1="2632" y1="13750" x2="4386" y2="29688"/>
                        <a14:foregroundMark x1="4386" y1="36563" x2="3246" y2="41438"/>
                        <a14:foregroundMark x1="32456" y1="43250" x2="62193" y2="43438"/>
                        <a14:foregroundMark x1="965" y1="38375" x2="965" y2="42250"/>
                        <a14:foregroundMark x1="29561" y1="10125" x2="81228" y2="10500"/>
                        <a14:foregroundMark x1="41228" y1="8875" x2="73246" y2="8313"/>
                        <a14:foregroundMark x1="14298" y1="22438" x2="30175" y2="21813"/>
                        <a14:backgroundMark x1="11404" y1="21000" x2="77193" y2="2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5316"/>
            <a:ext cx="7315200" cy="80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2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2400" dirty="0">
                <a:solidFill>
                  <a:srgbClr val="FF0000"/>
                </a:solidFill>
                <a:latin typeface="Arial Narrow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" b="90000" l="351" r="98772">
                        <a14:foregroundMark x1="17982" y1="37750" x2="17719" y2="39813"/>
                        <a14:foregroundMark x1="18509" y1="9500" x2="16579" y2="33938"/>
                        <a14:foregroundMark x1="16842" y1="7875" x2="80088" y2="7500"/>
                        <a14:foregroundMark x1="19912" y1="9313" x2="65614" y2="24438"/>
                        <a14:foregroundMark x1="26491" y1="10688" x2="90000" y2="11125"/>
                        <a14:foregroundMark x1="12281" y1="7688" x2="12544" y2="37563"/>
                        <a14:foregroundMark x1="10877" y1="20188" x2="10614" y2="58562"/>
                        <a14:foregroundMark x1="93684" y1="38188" x2="92281" y2="78188"/>
                        <a14:foregroundMark x1="82895" y1="6875" x2="82632" y2="9875"/>
                        <a14:foregroundMark x1="11404" y1="8063" x2="9737" y2="36188"/>
                        <a14:foregroundMark x1="4912" y1="11313" x2="5789" y2="44250"/>
                        <a14:foregroundMark x1="98772" y1="12125" x2="98509" y2="60375"/>
                        <a14:foregroundMark x1="351" y1="38375" x2="965" y2="60625"/>
                        <a14:foregroundMark x1="2632" y1="62000" x2="2632" y2="67500"/>
                        <a14:foregroundMark x1="3246" y1="67500" x2="59649" y2="71500"/>
                        <a14:foregroundMark x1="97105" y1="67875" x2="87719" y2="79375"/>
                        <a14:foregroundMark x1="75789" y1="83000" x2="93947" y2="77000"/>
                        <a14:foregroundMark x1="97632" y1="68500" x2="97632" y2="74313"/>
                        <a14:foregroundMark x1="93070" y1="77188" x2="98158" y2="74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33400"/>
            <a:ext cx="678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4516" y="533400"/>
            <a:ext cx="680884" cy="609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rial Narrow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399" y="685800"/>
            <a:ext cx="524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nhiên</a:t>
            </a:r>
            <a:endParaRPr lang="en-US" sz="2400" b="1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Snip Same Side Corner Rectangle 5"/>
          <p:cNvSpPr/>
          <p:nvPr/>
        </p:nvSpPr>
        <p:spPr>
          <a:xfrm>
            <a:off x="2133600" y="2667000"/>
            <a:ext cx="9906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Same Side Corner Rectangle 6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Same Side Corner Rectangle 7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309688"/>
            <a:ext cx="54578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nip Same Side Corner Rectangle 9"/>
          <p:cNvSpPr/>
          <p:nvPr/>
        </p:nvSpPr>
        <p:spPr>
          <a:xfrm>
            <a:off x="2209800" y="26670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Same Side Corner Rectangle 10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Same Side Corner Rectangle 11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4516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25179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0173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75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86&quot;&gt;&lt;property id=&quot;20148&quot; value=&quot;5&quot;/&gt;&lt;property id=&quot;20300&quot; value=&quot;Slide 6&quot;/&gt;&lt;property id=&quot;20307&quot; value=&quot;261&quot;/&gt;&lt;/object&gt;&lt;object type=&quot;3&quot; unique_id=&quot;10087&quot;&gt;&lt;property id=&quot;20148&quot; value=&quot;5&quot;/&gt;&lt;property id=&quot;20300&quot; value=&quot;Slide 7&quot;/&gt;&lt;property id=&quot;20307&quot; value=&quot;262&quot;/&gt;&lt;/object&gt;&lt;object type=&quot;3&quot; unique_id=&quot;10088&quot;&gt;&lt;property id=&quot;20148&quot; value=&quot;5&quot;/&gt;&lt;property id=&quot;20300&quot; value=&quot;Slide 8&quot;/&gt;&lt;property id=&quot;20307&quot; value=&quot;264&quot;/&gt;&lt;/object&gt;&lt;object type=&quot;3&quot; unique_id=&quot;10089&quot;&gt;&lt;property id=&quot;20148&quot; value=&quot;5&quot;/&gt;&lt;property id=&quot;20300&quot; value=&quot;Slide 9&quot;/&gt;&lt;property id=&quot;20307&quot; value=&quot;265&quot;/&gt;&lt;/object&gt;&lt;object type=&quot;3&quot; unique_id=&quot;10090&quot;&gt;&lt;property id=&quot;20148&quot; value=&quot;5&quot;/&gt;&lt;property id=&quot;20300&quot; value=&quot;Slide 10&quot;/&gt;&lt;property id=&quot;20307&quot; value=&quot;266&quot;/&gt;&lt;/object&gt;&lt;object type=&quot;3&quot; unique_id=&quot;10091&quot;&gt;&lt;property id=&quot;20148&quot; value=&quot;5&quot;/&gt;&lt;property id=&quot;20300&quot; value=&quot;Slide 11&quot;/&gt;&lt;property id=&quot;20307&quot; value=&quot;267&quot;/&gt;&lt;/object&gt;&lt;object type=&quot;3&quot; unique_id=&quot;10092&quot;&gt;&lt;property id=&quot;20148&quot; value=&quot;5&quot;/&gt;&lt;property id=&quot;20300&quot; value=&quot;Slide 12&quot;/&gt;&lt;property id=&quot;20307&quot; value=&quot;268&quot;/&gt;&lt;/object&gt;&lt;object type=&quot;3&quot; unique_id=&quot;10145&quot;&gt;&lt;property id=&quot;20148&quot; value=&quot;5&quot;/&gt;&lt;property id=&quot;20300&quot; value=&quot;Slide 13&quot;/&gt;&lt;property id=&quot;20307&quot; value=&quot;269&quot;/&gt;&lt;/object&gt;&lt;object type=&quot;3&quot; unique_id=&quot;10146&quot;&gt;&lt;property id=&quot;20148&quot; value=&quot;5&quot;/&gt;&lt;property id=&quot;20300&quot; value=&quot;Slide 14&quot;/&gt;&lt;property id=&quot;20307&quot; value=&quot;270&quot;/&gt;&lt;/object&gt;&lt;object type=&quot;3&quot; unique_id=&quot;10222&quot;&gt;&lt;property id=&quot;20148&quot; value=&quot;5&quot;/&gt;&lt;property id=&quot;20300&quot; value=&quot;Slide 15&quot;/&gt;&lt;property id=&quot;20307&quot; value=&quot;271&quot;/&gt;&lt;/object&gt;&lt;object type=&quot;3&quot; unique_id=&quot;10383&quot;&gt;&lt;property id=&quot;20148&quot; value=&quot;5&quot;/&gt;&lt;property id=&quot;20300&quot; value=&quot;Slide 3&quot;/&gt;&lt;property id=&quot;20307&quot; value=&quot;280&quot;/&gt;&lt;/object&gt;&lt;object type=&quot;3&quot; unique_id=&quot;10384&quot;&gt;&lt;property id=&quot;20148&quot; value=&quot;5&quot;/&gt;&lt;property id=&quot;20300&quot; value=&quot;Slide 16&quot;/&gt;&lt;property id=&quot;20307&quot; value=&quot;273&quot;/&gt;&lt;/object&gt;&lt;object type=&quot;3&quot; unique_id=&quot;10385&quot;&gt;&lt;property id=&quot;20148&quot; value=&quot;5&quot;/&gt;&lt;property id=&quot;20300&quot; value=&quot;Slide 17&quot;/&gt;&lt;property id=&quot;20307&quot; value=&quot;278&quot;/&gt;&lt;/object&gt;&lt;object type=&quot;3&quot; unique_id=&quot;10386&quot;&gt;&lt;property id=&quot;20148&quot; value=&quot;5&quot;/&gt;&lt;property id=&quot;20300&quot; value=&quot;Slide 18&quot;/&gt;&lt;property id=&quot;20307&quot; value=&quot;275&quot;/&gt;&lt;/object&gt;&lt;object type=&quot;3&quot; unique_id=&quot;10387&quot;&gt;&lt;property id=&quot;20148&quot; value=&quot;5&quot;/&gt;&lt;property id=&quot;20300&quot; value=&quot;Slide 19&quot;/&gt;&lt;property id=&quot;20307&quot; value=&quot;281&quot;/&gt;&lt;/object&gt;&lt;object type=&quot;3&quot; unique_id=&quot;10388&quot;&gt;&lt;property id=&quot;20148&quot; value=&quot;5&quot;/&gt;&lt;property id=&quot;20300&quot; value=&quot;Slide 20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218</Words>
  <Application>Microsoft Office PowerPoint</Application>
  <PresentationFormat>On-screen Show (4:3)</PresentationFormat>
  <Paragraphs>32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.VnArial Narrow</vt:lpstr>
      <vt:lpstr>Arial</vt:lpstr>
      <vt:lpstr>Arial Narrow</vt:lpstr>
      <vt:lpstr>Arial Unicode MS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43</cp:revision>
  <dcterms:created xsi:type="dcterms:W3CDTF">2006-08-16T00:00:00Z</dcterms:created>
  <dcterms:modified xsi:type="dcterms:W3CDTF">2024-04-03T03:39:20Z</dcterms:modified>
</cp:coreProperties>
</file>