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72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100</Words>
  <Application>Microsoft Office PowerPoint</Application>
  <PresentationFormat>Widescreen</PresentationFormat>
  <Paragraphs>51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MyPC</cp:lastModifiedBy>
  <cp:revision>114</cp:revision>
  <dcterms:created xsi:type="dcterms:W3CDTF">2020-08-06T10:05:22Z</dcterms:created>
  <dcterms:modified xsi:type="dcterms:W3CDTF">2024-03-06T05:09:55Z</dcterms:modified>
</cp:coreProperties>
</file>